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edium" ContentType="image/jpe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7" r:id="rId4"/>
    <p:sldId id="265" r:id="rId5"/>
    <p:sldId id="283" r:id="rId6"/>
    <p:sldId id="270" r:id="rId7"/>
    <p:sldId id="275" r:id="rId8"/>
    <p:sldId id="276" r:id="rId9"/>
    <p:sldId id="277" r:id="rId10"/>
    <p:sldId id="285" r:id="rId11"/>
    <p:sldId id="282" r:id="rId12"/>
    <p:sldId id="280" r:id="rId13"/>
    <p:sldId id="279" r:id="rId14"/>
    <p:sldId id="278" r:id="rId15"/>
    <p:sldId id="287" r:id="rId16"/>
    <p:sldId id="27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howGuides="1">
      <p:cViewPr varScale="1">
        <p:scale>
          <a:sx n="92" d="100"/>
          <a:sy n="92" d="100"/>
        </p:scale>
        <p:origin x="108" y="14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smtClean="0"/>
            <a:t>PROGETTO</a:t>
          </a:r>
          <a:endParaRPr lang="en-US"/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smtClean="0"/>
            <a:t>STUDIATO</a:t>
          </a:r>
        </a:p>
        <a:p>
          <a:r>
            <a:rPr lang="en-US" smtClean="0"/>
            <a:t>1</a:t>
          </a:r>
          <a:endParaRPr lang="en-US"/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smtClean="0"/>
            <a:t>MODIFICATO</a:t>
          </a:r>
        </a:p>
        <a:p>
          <a:r>
            <a:rPr lang="en-US" smtClean="0"/>
            <a:t>2</a:t>
          </a:r>
          <a:endParaRPr lang="en-US"/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smtClean="0"/>
            <a:t>DISTRIBUITO</a:t>
          </a:r>
        </a:p>
        <a:p>
          <a:r>
            <a:rPr lang="en-US" smtClean="0"/>
            <a:t>3</a:t>
          </a:r>
          <a:endParaRPr lang="en-US"/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smtClean="0"/>
            <a:t>REALIZZATO</a:t>
          </a:r>
        </a:p>
        <a:p>
          <a:r>
            <a:rPr lang="en-US" smtClean="0"/>
            <a:t>4</a:t>
          </a:r>
          <a:endParaRPr lang="en-US"/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PROGETTO</a:t>
          </a:r>
          <a:endParaRPr lang="en-US" sz="1700" kern="1200"/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STUDIATO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1</a:t>
          </a:r>
          <a:endParaRPr lang="en-US" sz="1000" kern="1200"/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MODIFICATO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2</a:t>
          </a:r>
          <a:endParaRPr lang="en-US" sz="1000" kern="1200"/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DISTRIBUITO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3</a:t>
          </a:r>
          <a:endParaRPr lang="en-US" sz="1000" kern="1200"/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REALIZZATO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4</a:t>
          </a:r>
          <a:endParaRPr lang="en-US" sz="1000" kern="1200"/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11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01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97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64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627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13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20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31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34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27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42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97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89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86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10/23/2015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medium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mediu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8125542" cy="2514601"/>
          </a:xfrm>
        </p:spPr>
        <p:txBody>
          <a:bodyPr/>
          <a:lstStyle/>
          <a:p>
            <a:r>
              <a:rPr lang="en-US" smtClean="0"/>
              <a:t>PROGETTARE </a:t>
            </a:r>
            <a:br>
              <a:rPr lang="en-US" smtClean="0"/>
            </a:br>
            <a:r>
              <a:rPr lang="en-US" smtClean="0"/>
              <a:t>HARDWARE OPENSOURCE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4" y="3497429"/>
            <a:ext cx="5029201" cy="1397000"/>
          </a:xfrm>
        </p:spPr>
        <p:txBody>
          <a:bodyPr/>
          <a:lstStyle/>
          <a:p>
            <a:r>
              <a:rPr lang="it-IT" smtClean="0"/>
              <a:t>Laura Genovesi</a:t>
            </a:r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3596910"/>
            <a:ext cx="1152128" cy="1337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99" y="3600279"/>
            <a:ext cx="3388681" cy="1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2967608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COME E’ STATO POSSIBILE</a:t>
            </a:r>
            <a:endParaRPr lang="en-US" sz="5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Cos’è</a:t>
            </a:r>
            <a:r>
              <a:rPr lang="en-US" smtClean="0"/>
              <a:t> un WIKI…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Piattaforma</a:t>
            </a:r>
            <a:r>
              <a:rPr lang="en-US"/>
              <a:t> di </a:t>
            </a:r>
            <a:r>
              <a:rPr lang="en-US" err="1" smtClean="0"/>
              <a:t>condivisione</a:t>
            </a:r>
            <a:r>
              <a:rPr lang="en-US" smtClean="0"/>
              <a:t> </a:t>
            </a:r>
            <a:r>
              <a:rPr lang="en-US" err="1" smtClean="0"/>
              <a:t>della</a:t>
            </a:r>
            <a:r>
              <a:rPr lang="en-US" smtClean="0"/>
              <a:t> </a:t>
            </a:r>
            <a:r>
              <a:rPr lang="en-US" err="1" smtClean="0"/>
              <a:t>documentazione</a:t>
            </a:r>
            <a:r>
              <a:rPr lang="en-US" smtClean="0"/>
              <a:t> </a:t>
            </a:r>
            <a:r>
              <a:rPr lang="en-US"/>
              <a:t>dove </a:t>
            </a:r>
            <a:r>
              <a:rPr lang="en-US" err="1"/>
              <a:t>dato</a:t>
            </a:r>
            <a:r>
              <a:rPr lang="en-US"/>
              <a:t> un </a:t>
            </a:r>
            <a:r>
              <a:rPr lang="en-US" err="1"/>
              <a:t>argomento</a:t>
            </a:r>
            <a:r>
              <a:rPr lang="en-US"/>
              <a:t> è </a:t>
            </a:r>
            <a:r>
              <a:rPr lang="en-US" err="1"/>
              <a:t>possibile</a:t>
            </a:r>
            <a:r>
              <a:rPr lang="en-US"/>
              <a:t> </a:t>
            </a:r>
            <a:r>
              <a:rPr lang="en-US" err="1" smtClean="0"/>
              <a:t>modificare</a:t>
            </a:r>
            <a:r>
              <a:rPr lang="en-US" smtClean="0"/>
              <a:t> </a:t>
            </a:r>
            <a:r>
              <a:rPr lang="en-US" err="1" smtClean="0"/>
              <a:t>liberamente</a:t>
            </a:r>
            <a:r>
              <a:rPr lang="en-US" smtClean="0"/>
              <a:t> </a:t>
            </a:r>
            <a:r>
              <a:rPr lang="en-US" err="1" smtClean="0"/>
              <a:t>il</a:t>
            </a:r>
            <a:r>
              <a:rPr lang="en-US" smtClean="0"/>
              <a:t> </a:t>
            </a:r>
            <a:r>
              <a:rPr lang="en-US" err="1" smtClean="0"/>
              <a:t>contenuto</a:t>
            </a:r>
            <a:endParaRPr lang="en-US" smtClean="0"/>
          </a:p>
          <a:p>
            <a:r>
              <a:rPr lang="en-US" smtClean="0"/>
              <a:t>E </a:t>
            </a:r>
            <a:r>
              <a:rPr lang="en-US" err="1"/>
              <a:t>possibile</a:t>
            </a:r>
            <a:r>
              <a:rPr lang="en-US"/>
              <a:t> </a:t>
            </a:r>
            <a:r>
              <a:rPr lang="en-US" err="1"/>
              <a:t>accedervi</a:t>
            </a:r>
            <a:r>
              <a:rPr lang="en-US"/>
              <a:t> </a:t>
            </a:r>
            <a:r>
              <a:rPr lang="en-US" err="1" smtClean="0"/>
              <a:t>semplicemente</a:t>
            </a:r>
            <a:endParaRPr lang="en-US" smtClean="0"/>
          </a:p>
          <a:p>
            <a:r>
              <a:rPr lang="en-US" err="1" smtClean="0"/>
              <a:t>Ogni</a:t>
            </a:r>
            <a:r>
              <a:rPr lang="en-US" smtClean="0"/>
              <a:t> </a:t>
            </a:r>
            <a:r>
              <a:rPr lang="en-US" err="1" smtClean="0"/>
              <a:t>modifica</a:t>
            </a:r>
            <a:r>
              <a:rPr lang="en-US" smtClean="0"/>
              <a:t> </a:t>
            </a:r>
            <a:r>
              <a:rPr lang="en-US"/>
              <a:t>è </a:t>
            </a:r>
            <a:r>
              <a:rPr lang="en-US" err="1"/>
              <a:t>comunque</a:t>
            </a:r>
            <a:r>
              <a:rPr lang="en-US"/>
              <a:t> </a:t>
            </a:r>
            <a:r>
              <a:rPr lang="en-US" err="1"/>
              <a:t>memorizzata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82880"/>
            <a:ext cx="3112008" cy="176784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08710"/>
              </p:ext>
            </p:extLst>
          </p:nvPr>
        </p:nvGraphicFramePr>
        <p:xfrm>
          <a:off x="5230316" y="1926825"/>
          <a:ext cx="5256584" cy="340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5" imgW="11658414" imgH="7543800" progId="Acrobat.Document.11">
                  <p:embed/>
                </p:oleObj>
              </mc:Choice>
              <mc:Fallback>
                <p:oleObj name="Acrobat Document" r:id="rId5" imgW="11658414" imgH="75438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0316" y="1926825"/>
                        <a:ext cx="5256584" cy="340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Cos’è</a:t>
            </a:r>
            <a:r>
              <a:rPr lang="en-US" smtClean="0"/>
              <a:t> GIT HUB…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283358"/>
            <a:ext cx="4251960" cy="34290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Sistema di </a:t>
            </a:r>
            <a:r>
              <a:rPr lang="en-US" err="1" smtClean="0"/>
              <a:t>revisione</a:t>
            </a:r>
            <a:endParaRPr lang="en-US"/>
          </a:p>
          <a:p>
            <a:r>
              <a:rPr lang="en-US" err="1"/>
              <a:t>Possibilità</a:t>
            </a:r>
            <a:r>
              <a:rPr lang="en-US"/>
              <a:t> di </a:t>
            </a:r>
            <a:r>
              <a:rPr lang="en-US" err="1"/>
              <a:t>accesso</a:t>
            </a:r>
            <a:r>
              <a:rPr lang="en-US"/>
              <a:t> </a:t>
            </a:r>
            <a:r>
              <a:rPr lang="en-US" err="1"/>
              <a:t>pubblico</a:t>
            </a:r>
            <a:r>
              <a:rPr lang="en-US"/>
              <a:t> o </a:t>
            </a:r>
            <a:r>
              <a:rPr lang="en-US" err="1"/>
              <a:t>privato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È </a:t>
            </a:r>
            <a:r>
              <a:rPr lang="en-US" err="1"/>
              <a:t>possibile</a:t>
            </a:r>
            <a:r>
              <a:rPr lang="en-US"/>
              <a:t> </a:t>
            </a:r>
            <a:r>
              <a:rPr lang="en-US" err="1" smtClean="0"/>
              <a:t>clonare</a:t>
            </a:r>
            <a:r>
              <a:rPr lang="en-US" smtClean="0"/>
              <a:t> un </a:t>
            </a:r>
            <a:r>
              <a:rPr lang="en-US" err="1" smtClean="0"/>
              <a:t>progetto</a:t>
            </a:r>
            <a:r>
              <a:rPr lang="en-US" smtClean="0"/>
              <a:t> </a:t>
            </a:r>
            <a:endParaRPr lang="en-US"/>
          </a:p>
          <a:p>
            <a:r>
              <a:rPr lang="en-US" err="1" smtClean="0"/>
              <a:t>Collaborare</a:t>
            </a:r>
            <a:endParaRPr lang="en-US"/>
          </a:p>
          <a:p>
            <a:r>
              <a:rPr lang="en-US"/>
              <a:t>E </a:t>
            </a:r>
            <a:r>
              <a:rPr lang="en-US" err="1"/>
              <a:t>dopo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il</a:t>
            </a:r>
            <a:r>
              <a:rPr lang="en-US"/>
              <a:t> </a:t>
            </a:r>
            <a:r>
              <a:rPr lang="en-US" err="1"/>
              <a:t>proprietario</a:t>
            </a:r>
            <a:r>
              <a:rPr lang="en-US"/>
              <a:t> del </a:t>
            </a:r>
            <a:r>
              <a:rPr lang="en-US" err="1"/>
              <a:t>progetto</a:t>
            </a:r>
            <a:r>
              <a:rPr lang="en-US"/>
              <a:t> ha </a:t>
            </a:r>
            <a:r>
              <a:rPr lang="en-US" err="1"/>
              <a:t>valutato</a:t>
            </a:r>
            <a:r>
              <a:rPr lang="en-US"/>
              <a:t> la </a:t>
            </a:r>
            <a:r>
              <a:rPr lang="en-US" err="1"/>
              <a:t>modifica</a:t>
            </a:r>
            <a:r>
              <a:rPr lang="en-US"/>
              <a:t> </a:t>
            </a:r>
            <a:r>
              <a:rPr lang="en-US" err="1"/>
              <a:t>inserirla</a:t>
            </a:r>
            <a:r>
              <a:rPr lang="en-US"/>
              <a:t> </a:t>
            </a:r>
            <a:r>
              <a:rPr lang="en-US" err="1"/>
              <a:t>nel</a:t>
            </a:r>
            <a:r>
              <a:rPr lang="en-US"/>
              <a:t> </a:t>
            </a:r>
            <a:r>
              <a:rPr lang="en-US" err="1" smtClean="0"/>
              <a:t>progetto</a:t>
            </a:r>
            <a:r>
              <a:rPr lang="en-US" smtClean="0"/>
              <a:t> </a:t>
            </a:r>
            <a:r>
              <a:rPr lang="en-US" err="1" smtClean="0"/>
              <a:t>principale</a:t>
            </a:r>
            <a:endParaRPr lang="en-US"/>
          </a:p>
          <a:p>
            <a:r>
              <a:rPr lang="en-US" err="1"/>
              <a:t>Oppure</a:t>
            </a:r>
            <a:r>
              <a:rPr lang="en-US"/>
              <a:t> </a:t>
            </a:r>
            <a:r>
              <a:rPr lang="en-US" err="1"/>
              <a:t>il</a:t>
            </a:r>
            <a:r>
              <a:rPr lang="en-US"/>
              <a:t> clone </a:t>
            </a:r>
            <a:r>
              <a:rPr lang="en-US" err="1"/>
              <a:t>potrebbe</a:t>
            </a:r>
            <a:r>
              <a:rPr lang="en-US"/>
              <a:t> </a:t>
            </a:r>
            <a:r>
              <a:rPr lang="en-US" err="1"/>
              <a:t>diventare</a:t>
            </a:r>
            <a:r>
              <a:rPr lang="en-US"/>
              <a:t> la </a:t>
            </a:r>
            <a:r>
              <a:rPr lang="en-US" err="1"/>
              <a:t>vostra</a:t>
            </a:r>
            <a:r>
              <a:rPr lang="en-US"/>
              <a:t> </a:t>
            </a:r>
            <a:r>
              <a:rPr lang="en-US" err="1"/>
              <a:t>versione</a:t>
            </a:r>
            <a:r>
              <a:rPr lang="en-US"/>
              <a:t> del </a:t>
            </a:r>
            <a:r>
              <a:rPr lang="en-US" err="1"/>
              <a:t>progetto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99631"/>
            <a:ext cx="1752227" cy="1752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72" y="205969"/>
            <a:ext cx="1539552" cy="153955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10436"/>
              </p:ext>
            </p:extLst>
          </p:nvPr>
        </p:nvGraphicFramePr>
        <p:xfrm>
          <a:off x="5420641" y="2060848"/>
          <a:ext cx="5180016" cy="335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6" imgW="11658414" imgH="7543800" progId="Acrobat.Document.11">
                  <p:embed/>
                </p:oleObj>
              </mc:Choice>
              <mc:Fallback>
                <p:oleObj name="Acrobat Document" r:id="rId6" imgW="11658414" imgH="75438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0641" y="2060848"/>
                        <a:ext cx="5180016" cy="3352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348880"/>
            <a:ext cx="9061647" cy="3429000"/>
          </a:xfrm>
        </p:spPr>
        <p:txBody>
          <a:bodyPr>
            <a:normAutofit/>
          </a:bodyPr>
          <a:lstStyle/>
          <a:p>
            <a:r>
              <a:rPr lang="en-US" sz="3000" smtClean="0"/>
              <a:t>Disegno CAD: openscad, freecad, etc.</a:t>
            </a:r>
          </a:p>
          <a:p>
            <a:r>
              <a:rPr lang="en-US" sz="3000" smtClean="0"/>
              <a:t>Disegno elettronico: EAGLE, KiCad</a:t>
            </a:r>
          </a:p>
          <a:p>
            <a:r>
              <a:rPr lang="en-US" sz="3000" smtClean="0"/>
              <a:t>Gestione progetti: GIT, WIKI</a:t>
            </a:r>
          </a:p>
          <a:p>
            <a:pPr marL="45720" indent="0">
              <a:buNone/>
            </a:pPr>
            <a:r>
              <a:rPr lang="en-US" smtClean="0"/>
              <a:t>Lista </a:t>
            </a:r>
            <a:r>
              <a:rPr lang="en-US"/>
              <a:t>di alcuni software utilizzati: http://reprap.org/wiki/Software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Licenze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060848"/>
            <a:ext cx="9061647" cy="34290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mtClean="0"/>
              <a:t>Ad ogni progetto va associata una licenza d’uso e per definire un progetto open-hardware la licenza deve prevedere la possibilità di:</a:t>
            </a:r>
          </a:p>
          <a:p>
            <a:r>
              <a:rPr lang="en-US" sz="2800" smtClean="0"/>
              <a:t>Costruire</a:t>
            </a:r>
          </a:p>
          <a:p>
            <a:r>
              <a:rPr lang="en-US" sz="2800" smtClean="0"/>
              <a:t>Distribuire </a:t>
            </a:r>
          </a:p>
          <a:p>
            <a:r>
              <a:rPr lang="en-US" sz="2800" smtClean="0"/>
              <a:t>Modificare</a:t>
            </a:r>
          </a:p>
          <a:p>
            <a:r>
              <a:rPr lang="en-US" sz="2800" smtClean="0"/>
              <a:t>Vendere</a:t>
            </a:r>
          </a:p>
          <a:p>
            <a:r>
              <a:rPr lang="en-US"/>
              <a:t>http://freedomdefined.org/OSHW</a:t>
            </a:r>
          </a:p>
          <a:p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/>
              <a:t>GRAZIE</a:t>
            </a:r>
            <a:endParaRPr lang="en-US" sz="880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0" t="966" r="-4049" b="463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3536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PRINCIPI DELL’</a:t>
            </a:r>
            <a:r>
              <a:rPr lang="en-US" sz="5400" smtClean="0"/>
              <a:t>OPEN HARDWARE</a:t>
            </a:r>
            <a:endParaRPr lang="en-US" sz="540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2420888"/>
            <a:ext cx="4251960" cy="3598912"/>
          </a:xfrm>
        </p:spPr>
        <p:txBody>
          <a:bodyPr>
            <a:normAutofit/>
          </a:bodyPr>
          <a:lstStyle/>
          <a:p>
            <a:r>
              <a:rPr lang="en-US" err="1" smtClean="0"/>
              <a:t>Progetto</a:t>
            </a:r>
            <a:r>
              <a:rPr lang="en-US" smtClean="0"/>
              <a:t> </a:t>
            </a:r>
            <a:r>
              <a:rPr lang="en-US" err="1" smtClean="0"/>
              <a:t>p</a:t>
            </a:r>
            <a:r>
              <a:rPr lang="en-US" err="1" smtClean="0"/>
              <a:t>ubblico</a:t>
            </a:r>
            <a:endParaRPr lang="en-US"/>
          </a:p>
          <a:p>
            <a:r>
              <a:rPr lang="en-US" err="1" smtClean="0"/>
              <a:t>Realizzato</a:t>
            </a:r>
            <a:r>
              <a:rPr lang="en-US" smtClean="0"/>
              <a:t> </a:t>
            </a:r>
            <a:r>
              <a:rPr lang="en-US" err="1" smtClean="0"/>
              <a:t>nel</a:t>
            </a:r>
            <a:r>
              <a:rPr lang="en-US" smtClean="0"/>
              <a:t> </a:t>
            </a:r>
            <a:r>
              <a:rPr lang="en-US" err="1" smtClean="0"/>
              <a:t>formato</a:t>
            </a:r>
            <a:r>
              <a:rPr lang="en-US" smtClean="0"/>
              <a:t> </a:t>
            </a:r>
            <a:r>
              <a:rPr lang="en-US" err="1" smtClean="0"/>
              <a:t>migliore</a:t>
            </a:r>
            <a:r>
              <a:rPr lang="en-US" smtClean="0"/>
              <a:t> </a:t>
            </a:r>
            <a:r>
              <a:rPr lang="en-US" smtClean="0"/>
              <a:t>per </a:t>
            </a:r>
            <a:r>
              <a:rPr lang="en-US" err="1" smtClean="0"/>
              <a:t>essere</a:t>
            </a:r>
            <a:r>
              <a:rPr lang="en-US" smtClean="0"/>
              <a:t> </a:t>
            </a:r>
            <a:r>
              <a:rPr lang="en-US" err="1" smtClean="0"/>
              <a:t>modificato</a:t>
            </a:r>
            <a:endParaRPr lang="en-US"/>
          </a:p>
          <a:p>
            <a:r>
              <a:rPr lang="en-US" err="1" smtClean="0"/>
              <a:t>Componenti</a:t>
            </a:r>
            <a:r>
              <a:rPr lang="en-US" smtClean="0"/>
              <a:t> e </a:t>
            </a:r>
            <a:r>
              <a:rPr lang="en-US" err="1" smtClean="0"/>
              <a:t>materiali</a:t>
            </a:r>
            <a:r>
              <a:rPr lang="en-US" smtClean="0"/>
              <a:t> </a:t>
            </a:r>
            <a:r>
              <a:rPr lang="en-US" err="1" smtClean="0"/>
              <a:t>facilmente</a:t>
            </a:r>
            <a:r>
              <a:rPr lang="en-US" smtClean="0"/>
              <a:t> </a:t>
            </a:r>
            <a:r>
              <a:rPr lang="en-US" err="1" smtClean="0"/>
              <a:t>reperibili</a:t>
            </a:r>
            <a:endParaRPr lang="en-US" smtClean="0"/>
          </a:p>
          <a:p>
            <a:r>
              <a:rPr lang="en-US" err="1" smtClean="0"/>
              <a:t>Processi</a:t>
            </a:r>
            <a:r>
              <a:rPr lang="en-US" smtClean="0"/>
              <a:t> standard di </a:t>
            </a:r>
            <a:r>
              <a:rPr lang="en-US" err="1" smtClean="0"/>
              <a:t>produzione</a:t>
            </a:r>
            <a:endParaRPr lang="en-US"/>
          </a:p>
          <a:p>
            <a:r>
              <a:rPr lang="en-US" err="1" smtClean="0"/>
              <a:t>Commercializzabile</a:t>
            </a:r>
            <a:endParaRPr lang="en-US" smtClean="0"/>
          </a:p>
          <a:p>
            <a:pPr marL="45720" indent="0">
              <a:buNone/>
            </a:pPr>
            <a:endParaRPr lang="en-US" smtClean="0"/>
          </a:p>
          <a:p>
            <a:endParaRPr lang="en-US"/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2262200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ADUINO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3356992"/>
            <a:ext cx="2736304" cy="273630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Piattaforma</a:t>
            </a:r>
            <a:r>
              <a:rPr lang="en-US"/>
              <a:t> di </a:t>
            </a:r>
            <a:r>
              <a:rPr lang="en-US" err="1"/>
              <a:t>prototipazione</a:t>
            </a:r>
            <a:r>
              <a:rPr lang="en-US"/>
              <a:t> </a:t>
            </a:r>
            <a:r>
              <a:rPr lang="en-US" err="1"/>
              <a:t>opensource</a:t>
            </a:r>
            <a:r>
              <a:rPr lang="en-US"/>
              <a:t> </a:t>
            </a:r>
            <a:r>
              <a:rPr lang="en-US" err="1"/>
              <a:t>sia</a:t>
            </a:r>
            <a:r>
              <a:rPr lang="en-US"/>
              <a:t> software </a:t>
            </a:r>
            <a:r>
              <a:rPr lang="en-US" err="1"/>
              <a:t>che</a:t>
            </a:r>
            <a:r>
              <a:rPr lang="en-US"/>
              <a:t> hardware</a:t>
            </a:r>
          </a:p>
          <a:p>
            <a:pPr marL="731520" lvl="3" indent="0">
              <a:buNone/>
            </a:pPr>
            <a:r>
              <a:rPr lang="en-US"/>
              <a:t>	</a:t>
            </a:r>
          </a:p>
          <a:p>
            <a:r>
              <a:rPr lang="en-US" err="1" smtClean="0"/>
              <a:t>Nato</a:t>
            </a:r>
            <a:r>
              <a:rPr lang="en-US" smtClean="0"/>
              <a:t> ad </a:t>
            </a:r>
            <a:r>
              <a:rPr lang="en-US" err="1" smtClean="0"/>
              <a:t>Ivrea</a:t>
            </a:r>
            <a:r>
              <a:rPr lang="en-US" smtClean="0"/>
              <a:t> </a:t>
            </a:r>
            <a:r>
              <a:rPr lang="en-US" err="1" smtClean="0"/>
              <a:t>nel</a:t>
            </a:r>
            <a:r>
              <a:rPr lang="en-US" smtClean="0"/>
              <a:t> 2005 da un idea di Massimo </a:t>
            </a:r>
            <a:r>
              <a:rPr lang="en-US" err="1" smtClean="0"/>
              <a:t>Banzi</a:t>
            </a:r>
            <a:r>
              <a:rPr lang="en-US" smtClean="0"/>
              <a:t> e </a:t>
            </a:r>
            <a:r>
              <a:rPr lang="en-US" err="1" smtClean="0"/>
              <a:t>sviluppato</a:t>
            </a:r>
            <a:r>
              <a:rPr lang="en-US" smtClean="0"/>
              <a:t> con la </a:t>
            </a:r>
            <a:r>
              <a:rPr lang="en-US" err="1" smtClean="0"/>
              <a:t>collaborazione</a:t>
            </a:r>
            <a:r>
              <a:rPr lang="en-US" smtClean="0"/>
              <a:t> di </a:t>
            </a:r>
            <a:r>
              <a:rPr lang="en-US" err="1" smtClean="0"/>
              <a:t>professori</a:t>
            </a:r>
            <a:r>
              <a:rPr lang="en-US" smtClean="0"/>
              <a:t> e </a:t>
            </a:r>
            <a:r>
              <a:rPr lang="en-US" err="1" smtClean="0"/>
              <a:t>studenti</a:t>
            </a:r>
            <a:r>
              <a:rPr lang="en-US" smtClean="0"/>
              <a:t> dell Interaction Design Institute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63352"/>
          </a:xfrm>
        </p:spPr>
        <p:txBody>
          <a:bodyPr/>
          <a:lstStyle/>
          <a:p>
            <a:pPr algn="ctr"/>
            <a:r>
              <a:rPr lang="en-US" smtClean="0"/>
              <a:t>ARDUINO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3" indent="0">
              <a:buNone/>
            </a:pPr>
            <a:r>
              <a:rPr lang="en-US" sz="2000" err="1" smtClean="0"/>
              <a:t>Nato</a:t>
            </a:r>
            <a:r>
              <a:rPr lang="en-US" sz="2000" smtClean="0"/>
              <a:t> </a:t>
            </a:r>
            <a:r>
              <a:rPr lang="en-US" sz="2000" err="1" smtClean="0"/>
              <a:t>dalla</a:t>
            </a:r>
            <a:r>
              <a:rPr lang="en-US" sz="2000" smtClean="0"/>
              <a:t> </a:t>
            </a:r>
            <a:r>
              <a:rPr lang="en-US" sz="2000" err="1" smtClean="0"/>
              <a:t>necessità</a:t>
            </a:r>
            <a:r>
              <a:rPr lang="en-US" sz="2000" smtClean="0"/>
              <a:t> di </a:t>
            </a:r>
            <a:r>
              <a:rPr lang="en-US" sz="2000" err="1" smtClean="0"/>
              <a:t>avere</a:t>
            </a:r>
            <a:r>
              <a:rPr lang="en-US" sz="2000" smtClean="0"/>
              <a:t> un </a:t>
            </a:r>
            <a:r>
              <a:rPr lang="en-US" sz="2000" err="1" smtClean="0"/>
              <a:t>prodotto</a:t>
            </a:r>
            <a:r>
              <a:rPr lang="en-US" sz="2000" smtClean="0"/>
              <a:t> versatile e a </a:t>
            </a:r>
            <a:r>
              <a:rPr lang="en-US" sz="2000" err="1" smtClean="0"/>
              <a:t>buon</a:t>
            </a:r>
            <a:r>
              <a:rPr lang="en-US" sz="2000" smtClean="0"/>
              <a:t> </a:t>
            </a:r>
            <a:r>
              <a:rPr lang="en-US" sz="2000" err="1" smtClean="0"/>
              <a:t>mercato</a:t>
            </a:r>
            <a:r>
              <a:rPr lang="en-US" sz="2000" smtClean="0"/>
              <a:t> </a:t>
            </a:r>
            <a:r>
              <a:rPr lang="en-US" sz="2000" smtClean="0"/>
              <a:t>per </a:t>
            </a:r>
            <a:r>
              <a:rPr lang="en-US" sz="2000" smtClean="0"/>
              <a:t>lo </a:t>
            </a:r>
            <a:r>
              <a:rPr lang="en-US" sz="2000" err="1" smtClean="0"/>
              <a:t>sviluppo</a:t>
            </a:r>
            <a:r>
              <a:rPr lang="en-US" sz="2000" smtClean="0"/>
              <a:t> </a:t>
            </a:r>
            <a:r>
              <a:rPr lang="en-US" sz="2000" err="1" smtClean="0"/>
              <a:t>dei</a:t>
            </a:r>
            <a:r>
              <a:rPr lang="en-US" sz="2000" smtClean="0"/>
              <a:t> </a:t>
            </a:r>
            <a:r>
              <a:rPr lang="en-US" sz="2000" err="1" smtClean="0"/>
              <a:t>progetti</a:t>
            </a:r>
            <a:endParaRPr lang="en-US" sz="2000"/>
          </a:p>
          <a:p>
            <a:pPr marL="1017270" lvl="3" indent="-285750"/>
            <a:endParaRPr lang="en-US" sz="2000"/>
          </a:p>
          <a:p>
            <a:pPr marL="1017270" lvl="3" indent="-285750"/>
            <a:r>
              <a:rPr lang="en-US" err="1" smtClean="0"/>
              <a:t>Buon</a:t>
            </a:r>
            <a:r>
              <a:rPr lang="en-US" smtClean="0"/>
              <a:t> </a:t>
            </a:r>
            <a:r>
              <a:rPr lang="en-US" err="1" smtClean="0"/>
              <a:t>mercato</a:t>
            </a:r>
            <a:r>
              <a:rPr lang="en-US" smtClean="0"/>
              <a:t>: </a:t>
            </a:r>
            <a:r>
              <a:rPr lang="en-US" err="1" smtClean="0"/>
              <a:t>parlando</a:t>
            </a:r>
            <a:r>
              <a:rPr lang="en-US" smtClean="0"/>
              <a:t> di hardware </a:t>
            </a:r>
            <a:r>
              <a:rPr lang="en-US" err="1" smtClean="0"/>
              <a:t>teniamo</a:t>
            </a:r>
            <a:r>
              <a:rPr lang="en-US" smtClean="0"/>
              <a:t> </a:t>
            </a:r>
            <a:r>
              <a:rPr lang="en-US" err="1" smtClean="0"/>
              <a:t>presente</a:t>
            </a:r>
            <a:r>
              <a:rPr lang="en-US" smtClean="0"/>
              <a:t> </a:t>
            </a:r>
            <a:r>
              <a:rPr lang="en-US" err="1" smtClean="0"/>
              <a:t>che</a:t>
            </a:r>
            <a:r>
              <a:rPr lang="en-US" smtClean="0"/>
              <a:t> </a:t>
            </a:r>
            <a:r>
              <a:rPr lang="en-US" err="1" smtClean="0"/>
              <a:t>l’utilizzo</a:t>
            </a:r>
            <a:r>
              <a:rPr lang="en-US" smtClean="0"/>
              <a:t> del </a:t>
            </a:r>
            <a:r>
              <a:rPr lang="en-US" err="1" smtClean="0"/>
              <a:t>prodotto</a:t>
            </a:r>
            <a:r>
              <a:rPr lang="en-US" smtClean="0"/>
              <a:t> da parte </a:t>
            </a:r>
            <a:r>
              <a:rPr lang="en-US" err="1" smtClean="0"/>
              <a:t>dell’utente</a:t>
            </a:r>
            <a:r>
              <a:rPr lang="en-US" smtClean="0"/>
              <a:t> finale ha un </a:t>
            </a:r>
            <a:r>
              <a:rPr lang="en-US" err="1" smtClean="0"/>
              <a:t>costo</a:t>
            </a:r>
            <a:r>
              <a:rPr lang="en-US" smtClean="0"/>
              <a:t> in </a:t>
            </a:r>
            <a:r>
              <a:rPr lang="en-US" err="1" smtClean="0"/>
              <a:t>quanto</a:t>
            </a:r>
            <a:r>
              <a:rPr lang="en-US" smtClean="0"/>
              <a:t> </a:t>
            </a:r>
            <a:r>
              <a:rPr lang="en-US" err="1" smtClean="0"/>
              <a:t>bene</a:t>
            </a:r>
            <a:r>
              <a:rPr lang="en-US" smtClean="0"/>
              <a:t> </a:t>
            </a:r>
            <a:r>
              <a:rPr lang="en-US" err="1" smtClean="0"/>
              <a:t>tangibile</a:t>
            </a:r>
            <a:r>
              <a:rPr lang="en-US" smtClean="0"/>
              <a:t>, </a:t>
            </a:r>
            <a:r>
              <a:rPr lang="en-US" err="1" smtClean="0"/>
              <a:t>pertanto</a:t>
            </a:r>
            <a:r>
              <a:rPr lang="en-US" smtClean="0"/>
              <a:t> </a:t>
            </a:r>
            <a:r>
              <a:rPr lang="en-US" err="1" smtClean="0"/>
              <a:t>durante</a:t>
            </a:r>
            <a:r>
              <a:rPr lang="en-US" smtClean="0"/>
              <a:t> la </a:t>
            </a:r>
            <a:r>
              <a:rPr lang="en-US" err="1" smtClean="0"/>
              <a:t>progettazione</a:t>
            </a:r>
            <a:r>
              <a:rPr lang="en-US" smtClean="0"/>
              <a:t> è </a:t>
            </a:r>
            <a:r>
              <a:rPr lang="en-US" err="1" smtClean="0"/>
              <a:t>necessario</a:t>
            </a:r>
            <a:r>
              <a:rPr lang="en-US" smtClean="0"/>
              <a:t> </a:t>
            </a:r>
            <a:r>
              <a:rPr lang="en-US" err="1" smtClean="0"/>
              <a:t>cercare</a:t>
            </a:r>
            <a:r>
              <a:rPr lang="en-US" smtClean="0"/>
              <a:t> di </a:t>
            </a:r>
            <a:r>
              <a:rPr lang="en-US" err="1" smtClean="0"/>
              <a:t>utilizzare</a:t>
            </a:r>
            <a:r>
              <a:rPr lang="en-US" smtClean="0"/>
              <a:t> </a:t>
            </a:r>
            <a:r>
              <a:rPr lang="en-US" err="1" smtClean="0"/>
              <a:t>materiale</a:t>
            </a:r>
            <a:r>
              <a:rPr lang="en-US" smtClean="0"/>
              <a:t> non </a:t>
            </a:r>
            <a:r>
              <a:rPr lang="en-US" err="1" smtClean="0"/>
              <a:t>eccessivamente</a:t>
            </a:r>
            <a:r>
              <a:rPr lang="en-US" smtClean="0"/>
              <a:t> </a:t>
            </a:r>
            <a:r>
              <a:rPr lang="en-US" err="1" smtClean="0"/>
              <a:t>costoso</a:t>
            </a:r>
            <a:r>
              <a:rPr lang="en-US" smtClean="0"/>
              <a:t> e </a:t>
            </a:r>
            <a:r>
              <a:rPr lang="en-US" err="1" smtClean="0"/>
              <a:t>facilmente</a:t>
            </a:r>
            <a:r>
              <a:rPr lang="en-US" smtClean="0"/>
              <a:t> </a:t>
            </a:r>
            <a:r>
              <a:rPr lang="en-US" err="1" smtClean="0"/>
              <a:t>reperibile</a:t>
            </a:r>
            <a:endParaRPr lang="en-US" smtClean="0"/>
          </a:p>
          <a:p>
            <a:pPr marL="1017270" lvl="3" indent="-285750"/>
            <a:r>
              <a:rPr lang="en-US" err="1" smtClean="0"/>
              <a:t>L’hardware</a:t>
            </a:r>
            <a:r>
              <a:rPr lang="en-US" smtClean="0"/>
              <a:t> </a:t>
            </a:r>
            <a:r>
              <a:rPr lang="en-US" err="1" smtClean="0"/>
              <a:t>deve</a:t>
            </a:r>
            <a:r>
              <a:rPr lang="en-US" smtClean="0"/>
              <a:t> </a:t>
            </a:r>
            <a:r>
              <a:rPr lang="en-US" err="1" smtClean="0"/>
              <a:t>essere</a:t>
            </a:r>
            <a:r>
              <a:rPr lang="en-US" smtClean="0"/>
              <a:t> </a:t>
            </a:r>
            <a:r>
              <a:rPr lang="en-US" err="1" smtClean="0"/>
              <a:t>comprensibile</a:t>
            </a:r>
            <a:r>
              <a:rPr lang="en-US" smtClean="0"/>
              <a:t>, e ben </a:t>
            </a:r>
            <a:r>
              <a:rPr lang="en-US" err="1" smtClean="0"/>
              <a:t>documentato</a:t>
            </a:r>
            <a:r>
              <a:rPr lang="en-US" smtClean="0"/>
              <a:t> per </a:t>
            </a:r>
            <a:r>
              <a:rPr lang="en-US" err="1" smtClean="0"/>
              <a:t>permetterci</a:t>
            </a:r>
            <a:r>
              <a:rPr lang="en-US" smtClean="0"/>
              <a:t> di </a:t>
            </a:r>
            <a:r>
              <a:rPr lang="en-US" err="1" smtClean="0"/>
              <a:t>poterlo</a:t>
            </a:r>
            <a:r>
              <a:rPr lang="en-US" smtClean="0"/>
              <a:t> </a:t>
            </a:r>
            <a:r>
              <a:rPr lang="en-US" err="1" smtClean="0"/>
              <a:t>rifare</a:t>
            </a:r>
            <a:r>
              <a:rPr lang="en-US" smtClean="0"/>
              <a:t> </a:t>
            </a:r>
            <a:r>
              <a:rPr lang="en-US" err="1" smtClean="0"/>
              <a:t>ed</a:t>
            </a:r>
            <a:r>
              <a:rPr lang="en-US" smtClean="0"/>
              <a:t> </a:t>
            </a:r>
            <a:r>
              <a:rPr lang="en-US" err="1" smtClean="0"/>
              <a:t>eventualmente</a:t>
            </a:r>
            <a:r>
              <a:rPr lang="en-US" smtClean="0"/>
              <a:t> </a:t>
            </a:r>
            <a:r>
              <a:rPr lang="en-US" err="1" smtClean="0"/>
              <a:t>adattare</a:t>
            </a:r>
            <a:r>
              <a:rPr lang="en-US" smtClean="0"/>
              <a:t> </a:t>
            </a:r>
            <a:r>
              <a:rPr lang="en-US" err="1" smtClean="0"/>
              <a:t>alle</a:t>
            </a:r>
            <a:r>
              <a:rPr lang="en-US" smtClean="0"/>
              <a:t> </a:t>
            </a:r>
            <a:r>
              <a:rPr lang="en-US" err="1" smtClean="0"/>
              <a:t>nostre</a:t>
            </a:r>
            <a:r>
              <a:rPr lang="en-US" smtClean="0"/>
              <a:t> </a:t>
            </a:r>
            <a:r>
              <a:rPr lang="en-US" err="1" smtClean="0"/>
              <a:t>esigenze</a:t>
            </a:r>
            <a:r>
              <a:rPr lang="en-US" smtClean="0"/>
              <a:t> </a:t>
            </a:r>
            <a:endParaRPr lang="en-US" smtClean="0"/>
          </a:p>
          <a:p>
            <a:pPr marL="1017270" lvl="3" indent="-285750"/>
            <a:r>
              <a:rPr lang="en-US" smtClean="0"/>
              <a:t>Il </a:t>
            </a:r>
            <a:r>
              <a:rPr lang="en-US" err="1" smtClean="0"/>
              <a:t>progetto</a:t>
            </a:r>
            <a:r>
              <a:rPr lang="en-US" smtClean="0"/>
              <a:t> Arduino ha </a:t>
            </a:r>
            <a:r>
              <a:rPr lang="en-US" err="1" smtClean="0"/>
              <a:t>un’ampia</a:t>
            </a:r>
            <a:r>
              <a:rPr lang="en-US" smtClean="0"/>
              <a:t> </a:t>
            </a:r>
            <a:r>
              <a:rPr lang="en-US" err="1" smtClean="0"/>
              <a:t>documentazione</a:t>
            </a:r>
            <a:r>
              <a:rPr lang="en-US" smtClean="0"/>
              <a:t> </a:t>
            </a:r>
            <a:r>
              <a:rPr lang="en-US" err="1" smtClean="0"/>
              <a:t>sul</a:t>
            </a:r>
            <a:r>
              <a:rPr lang="en-US" smtClean="0"/>
              <a:t> </a:t>
            </a:r>
            <a:r>
              <a:rPr lang="en-US" err="1" smtClean="0"/>
              <a:t>proprio</a:t>
            </a:r>
            <a:r>
              <a:rPr lang="en-US" smtClean="0"/>
              <a:t> wiki e </a:t>
            </a:r>
            <a:r>
              <a:rPr lang="en-US" err="1" smtClean="0"/>
              <a:t>questo</a:t>
            </a:r>
            <a:r>
              <a:rPr lang="en-US" smtClean="0"/>
              <a:t> </a:t>
            </a:r>
            <a:r>
              <a:rPr lang="en-US" err="1" smtClean="0"/>
              <a:t>permette</a:t>
            </a:r>
            <a:r>
              <a:rPr lang="en-US" smtClean="0"/>
              <a:t> a </a:t>
            </a:r>
            <a:r>
              <a:rPr lang="en-US" err="1" smtClean="0"/>
              <a:t>tutti</a:t>
            </a:r>
            <a:r>
              <a:rPr lang="en-US" smtClean="0"/>
              <a:t> di </a:t>
            </a:r>
            <a:r>
              <a:rPr lang="en-US" err="1" smtClean="0"/>
              <a:t>poter</a:t>
            </a:r>
            <a:r>
              <a:rPr lang="en-US" smtClean="0"/>
              <a:t> </a:t>
            </a:r>
            <a:r>
              <a:rPr lang="en-US" err="1" smtClean="0"/>
              <a:t>aggiungere</a:t>
            </a:r>
            <a:r>
              <a:rPr lang="en-US" smtClean="0"/>
              <a:t> </a:t>
            </a:r>
            <a:r>
              <a:rPr lang="en-US" err="1" smtClean="0"/>
              <a:t>informazioni</a:t>
            </a:r>
            <a:r>
              <a:rPr lang="en-US" smtClean="0"/>
              <a:t> e tutorial</a:t>
            </a:r>
          </a:p>
          <a:p>
            <a:pPr marL="1017270" lvl="3" indent="-285750"/>
            <a:r>
              <a:rPr lang="en-US" err="1" smtClean="0"/>
              <a:t>Esiste</a:t>
            </a:r>
            <a:r>
              <a:rPr lang="en-US" smtClean="0"/>
              <a:t> </a:t>
            </a:r>
            <a:r>
              <a:rPr lang="en-US" err="1" smtClean="0"/>
              <a:t>anche</a:t>
            </a:r>
            <a:r>
              <a:rPr lang="en-US" smtClean="0"/>
              <a:t> un forum </a:t>
            </a:r>
            <a:r>
              <a:rPr lang="en-US" err="1" smtClean="0"/>
              <a:t>dedicato</a:t>
            </a:r>
            <a:r>
              <a:rPr lang="en-US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502024"/>
            <a:ext cx="6492692" cy="283499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3" y="3416424"/>
            <a:ext cx="4251325" cy="2288354"/>
          </a:xfr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SCHEMA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BOARD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57278"/>
          </a:xfrm>
        </p:spPr>
        <p:txBody>
          <a:bodyPr/>
          <a:lstStyle/>
          <a:p>
            <a:pPr algn="ctr"/>
            <a:r>
              <a:rPr lang="en-US" smtClean="0"/>
              <a:t>ARDUINO MEGA 2560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2148" y="13250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Sia gli schemi che i file per creare il PCB sono scaricabili dal sito</a:t>
            </a:r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46786"/>
          </a:xfrm>
        </p:spPr>
        <p:txBody>
          <a:bodyPr/>
          <a:lstStyle/>
          <a:p>
            <a:pPr algn="ctr"/>
            <a:r>
              <a:rPr lang="en-US" smtClean="0"/>
              <a:t>REPRAP 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628800"/>
            <a:ext cx="8468900" cy="3528392"/>
          </a:xfrm>
        </p:spPr>
        <p:txBody>
          <a:bodyPr/>
          <a:lstStyle/>
          <a:p>
            <a:r>
              <a:rPr lang="en-US" err="1" smtClean="0"/>
              <a:t>Progetto</a:t>
            </a:r>
            <a:r>
              <a:rPr lang="en-US" smtClean="0"/>
              <a:t> </a:t>
            </a:r>
            <a:r>
              <a:rPr lang="en-US" err="1" smtClean="0"/>
              <a:t>collaborativo</a:t>
            </a:r>
            <a:r>
              <a:rPr lang="en-US" smtClean="0"/>
              <a:t> per la </a:t>
            </a:r>
            <a:r>
              <a:rPr lang="en-US" err="1" smtClean="0"/>
              <a:t>realizzazione</a:t>
            </a:r>
            <a:r>
              <a:rPr lang="en-US" smtClean="0"/>
              <a:t> di </a:t>
            </a:r>
            <a:r>
              <a:rPr lang="en-US" err="1" smtClean="0"/>
              <a:t>una</a:t>
            </a:r>
            <a:r>
              <a:rPr lang="en-US" smtClean="0"/>
              <a:t> </a:t>
            </a:r>
            <a:r>
              <a:rPr lang="en-US" err="1" smtClean="0"/>
              <a:t>stampante</a:t>
            </a:r>
            <a:r>
              <a:rPr lang="en-US" smtClean="0"/>
              <a:t> 3D a basso </a:t>
            </a:r>
            <a:r>
              <a:rPr lang="en-US" err="1" smtClean="0"/>
              <a:t>costo</a:t>
            </a:r>
            <a:endParaRPr lang="en-US" smtClean="0"/>
          </a:p>
          <a:p>
            <a:r>
              <a:rPr lang="en-US" smtClean="0"/>
              <a:t>Il blog </a:t>
            </a:r>
            <a:r>
              <a:rPr lang="en-US" err="1" smtClean="0"/>
              <a:t>fondato</a:t>
            </a:r>
            <a:r>
              <a:rPr lang="en-US" smtClean="0"/>
              <a:t> </a:t>
            </a:r>
            <a:r>
              <a:rPr lang="en-US" err="1" smtClean="0"/>
              <a:t>nel</a:t>
            </a:r>
            <a:r>
              <a:rPr lang="en-US" smtClean="0"/>
              <a:t> </a:t>
            </a:r>
            <a:r>
              <a:rPr lang="en-US" smtClean="0"/>
              <a:t>2005</a:t>
            </a:r>
          </a:p>
          <a:p>
            <a:r>
              <a:rPr lang="en-US" err="1" smtClean="0"/>
              <a:t>Sul</a:t>
            </a:r>
            <a:r>
              <a:rPr lang="en-US" smtClean="0"/>
              <a:t> WIKI </a:t>
            </a:r>
            <a:r>
              <a:rPr lang="en-US" err="1" smtClean="0"/>
              <a:t>si</a:t>
            </a:r>
            <a:r>
              <a:rPr lang="en-US" smtClean="0"/>
              <a:t> è </a:t>
            </a:r>
            <a:r>
              <a:rPr lang="en-US" err="1" smtClean="0"/>
              <a:t>creata</a:t>
            </a:r>
            <a:r>
              <a:rPr lang="en-US" smtClean="0"/>
              <a:t> </a:t>
            </a:r>
            <a:r>
              <a:rPr lang="en-US" err="1" smtClean="0"/>
              <a:t>una</a:t>
            </a:r>
            <a:r>
              <a:rPr lang="en-US" smtClean="0"/>
              <a:t> </a:t>
            </a:r>
            <a:r>
              <a:rPr lang="en-US" err="1" smtClean="0"/>
              <a:t>grande</a:t>
            </a:r>
            <a:r>
              <a:rPr lang="en-US" smtClean="0"/>
              <a:t> community dove </a:t>
            </a:r>
            <a:r>
              <a:rPr lang="en-US" err="1" smtClean="0"/>
              <a:t>sono</a:t>
            </a:r>
            <a:r>
              <a:rPr lang="en-US" smtClean="0"/>
              <a:t> </a:t>
            </a:r>
            <a:r>
              <a:rPr lang="en-US" err="1" smtClean="0"/>
              <a:t>nate</a:t>
            </a:r>
            <a:r>
              <a:rPr lang="en-US" smtClean="0"/>
              <a:t> </a:t>
            </a:r>
            <a:r>
              <a:rPr lang="en-US" err="1" smtClean="0"/>
              <a:t>molte</a:t>
            </a:r>
            <a:r>
              <a:rPr lang="en-US" smtClean="0"/>
              <a:t> varianti </a:t>
            </a:r>
            <a:endParaRPr lang="en-US" smtClean="0"/>
          </a:p>
          <a:p>
            <a:r>
              <a:rPr lang="en-US" smtClean="0"/>
              <a:t>Il team </a:t>
            </a:r>
            <a:r>
              <a:rPr lang="en-US" err="1" smtClean="0"/>
              <a:t>distribuisce</a:t>
            </a:r>
            <a:r>
              <a:rPr lang="en-US" smtClean="0"/>
              <a:t> </a:t>
            </a:r>
            <a:r>
              <a:rPr lang="en-US" err="1" smtClean="0"/>
              <a:t>gratuitamente</a:t>
            </a:r>
            <a:r>
              <a:rPr lang="en-US" smtClean="0"/>
              <a:t> </a:t>
            </a:r>
            <a:r>
              <a:rPr lang="en-US" err="1" smtClean="0"/>
              <a:t>i</a:t>
            </a:r>
            <a:r>
              <a:rPr lang="en-US" smtClean="0"/>
              <a:t> </a:t>
            </a:r>
            <a:r>
              <a:rPr lang="en-US" err="1" smtClean="0"/>
              <a:t>progetti</a:t>
            </a:r>
            <a:r>
              <a:rPr lang="en-US" smtClean="0"/>
              <a:t> e le </a:t>
            </a:r>
            <a:r>
              <a:rPr lang="en-US" err="1" smtClean="0"/>
              <a:t>informazioni</a:t>
            </a:r>
            <a:r>
              <a:rPr lang="en-US" smtClean="0"/>
              <a:t> per </a:t>
            </a:r>
            <a:r>
              <a:rPr lang="en-US" err="1" smtClean="0"/>
              <a:t>costruire</a:t>
            </a:r>
            <a:r>
              <a:rPr lang="en-US" smtClean="0"/>
              <a:t> la </a:t>
            </a:r>
            <a:r>
              <a:rPr lang="en-US" smtClean="0"/>
              <a:t>macchina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056797"/>
            <a:ext cx="1931015" cy="2181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63" y="4085397"/>
            <a:ext cx="1514397" cy="2350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20" y="4066223"/>
            <a:ext cx="2311376" cy="2181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63352"/>
          </a:xfrm>
        </p:spPr>
        <p:txBody>
          <a:bodyPr/>
          <a:lstStyle/>
          <a:p>
            <a:pPr algn="ctr"/>
            <a:r>
              <a:rPr lang="en-US" smtClean="0"/>
              <a:t>RAMPS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Progetto</a:t>
            </a:r>
            <a:r>
              <a:rPr lang="en-US" smtClean="0"/>
              <a:t> </a:t>
            </a:r>
            <a:r>
              <a:rPr lang="en-US" err="1" smtClean="0"/>
              <a:t>opensource</a:t>
            </a:r>
            <a:r>
              <a:rPr lang="en-US" smtClean="0"/>
              <a:t> </a:t>
            </a:r>
            <a:r>
              <a:rPr lang="en-US" err="1" smtClean="0"/>
              <a:t>prodotto</a:t>
            </a:r>
            <a:r>
              <a:rPr lang="en-US" smtClean="0"/>
              <a:t> da </a:t>
            </a:r>
            <a:r>
              <a:rPr lang="en-US" err="1"/>
              <a:t>J</a:t>
            </a:r>
            <a:r>
              <a:rPr lang="en-US" err="1" smtClean="0"/>
              <a:t>ohonny</a:t>
            </a:r>
            <a:r>
              <a:rPr lang="en-US" smtClean="0"/>
              <a:t> </a:t>
            </a:r>
            <a:r>
              <a:rPr lang="en-US" err="1"/>
              <a:t>R</a:t>
            </a:r>
            <a:r>
              <a:rPr lang="en-US" err="1" smtClean="0"/>
              <a:t>ussel</a:t>
            </a:r>
            <a:r>
              <a:rPr lang="en-US" smtClean="0"/>
              <a:t> per </a:t>
            </a:r>
            <a:r>
              <a:rPr lang="en-US" err="1" smtClean="0"/>
              <a:t>UltiMachine</a:t>
            </a:r>
            <a:r>
              <a:rPr lang="en-US" smtClean="0"/>
              <a:t> USA</a:t>
            </a:r>
          </a:p>
          <a:p>
            <a:r>
              <a:rPr lang="en-US" smtClean="0"/>
              <a:t>In </a:t>
            </a:r>
            <a:r>
              <a:rPr lang="en-US" err="1" smtClean="0"/>
              <a:t>commercio</a:t>
            </a:r>
            <a:r>
              <a:rPr lang="en-US" smtClean="0"/>
              <a:t> </a:t>
            </a:r>
            <a:r>
              <a:rPr lang="en-US" err="1" smtClean="0"/>
              <a:t>si</a:t>
            </a:r>
            <a:r>
              <a:rPr lang="en-US" smtClean="0"/>
              <a:t> </a:t>
            </a:r>
            <a:r>
              <a:rPr lang="en-US" err="1" smtClean="0"/>
              <a:t>trova</a:t>
            </a:r>
            <a:r>
              <a:rPr lang="en-US" smtClean="0"/>
              <a:t> </a:t>
            </a:r>
            <a:r>
              <a:rPr lang="en-US" err="1" smtClean="0"/>
              <a:t>quella</a:t>
            </a:r>
            <a:r>
              <a:rPr lang="en-US" smtClean="0"/>
              <a:t> </a:t>
            </a:r>
            <a:r>
              <a:rPr lang="en-US" err="1" smtClean="0"/>
              <a:t>cinese</a:t>
            </a:r>
            <a:r>
              <a:rPr lang="en-US" smtClean="0"/>
              <a:t> di </a:t>
            </a:r>
            <a:r>
              <a:rPr lang="en-US" err="1" smtClean="0"/>
              <a:t>bassa</a:t>
            </a:r>
            <a:r>
              <a:rPr lang="en-US" smtClean="0"/>
              <a:t> </a:t>
            </a:r>
            <a:r>
              <a:rPr lang="en-US" err="1" smtClean="0"/>
              <a:t>qualità</a:t>
            </a:r>
            <a:endParaRPr lang="en-US" smtClean="0"/>
          </a:p>
          <a:p>
            <a:r>
              <a:rPr lang="en-US" err="1" smtClean="0"/>
              <a:t>Noi</a:t>
            </a:r>
            <a:r>
              <a:rPr lang="en-US" smtClean="0"/>
              <a:t> </a:t>
            </a:r>
            <a:r>
              <a:rPr lang="en-US" err="1" smtClean="0"/>
              <a:t>l’abbiamo</a:t>
            </a:r>
            <a:r>
              <a:rPr lang="en-US" smtClean="0"/>
              <a:t> </a:t>
            </a:r>
            <a:r>
              <a:rPr lang="en-US" err="1" smtClean="0"/>
              <a:t>modificata</a:t>
            </a:r>
            <a:r>
              <a:rPr lang="en-US" smtClean="0"/>
              <a:t> e </a:t>
            </a:r>
            <a:r>
              <a:rPr lang="en-US" err="1" smtClean="0"/>
              <a:t>migliorato</a:t>
            </a:r>
            <a:r>
              <a:rPr lang="en-US" smtClean="0"/>
              <a:t> </a:t>
            </a:r>
            <a:r>
              <a:rPr lang="en-US" err="1" smtClean="0"/>
              <a:t>il</a:t>
            </a:r>
            <a:r>
              <a:rPr lang="en-US" smtClean="0"/>
              <a:t> </a:t>
            </a:r>
            <a:r>
              <a:rPr lang="en-US" err="1" smtClean="0"/>
              <a:t>pcb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31" y="3524937"/>
            <a:ext cx="2433338" cy="2309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3452861"/>
            <a:ext cx="2534332" cy="2708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9595" y="548574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Made in cina</a:t>
            </a:r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6662881" y="535788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Made in italy</a:t>
            </a:r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OPEN SOURCE ECOLOGY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Progetto</a:t>
            </a:r>
            <a:r>
              <a:rPr lang="en-US" smtClean="0"/>
              <a:t> </a:t>
            </a:r>
            <a:r>
              <a:rPr lang="en-US" err="1" smtClean="0"/>
              <a:t>nato</a:t>
            </a:r>
            <a:r>
              <a:rPr lang="en-US" smtClean="0"/>
              <a:t> </a:t>
            </a:r>
            <a:r>
              <a:rPr lang="en-US" err="1" smtClean="0"/>
              <a:t>nel</a:t>
            </a:r>
            <a:r>
              <a:rPr lang="en-US" smtClean="0"/>
              <a:t> 2003 da Marcin </a:t>
            </a:r>
            <a:r>
              <a:rPr lang="en-US" err="1" smtClean="0"/>
              <a:t>Jakubowski</a:t>
            </a:r>
            <a:r>
              <a:rPr lang="en-US" smtClean="0"/>
              <a:t> in USA</a:t>
            </a:r>
            <a:endParaRPr lang="it-IT" b="1"/>
          </a:p>
          <a:p>
            <a:r>
              <a:rPr lang="en-US" err="1" smtClean="0"/>
              <a:t>Comunità</a:t>
            </a:r>
            <a:r>
              <a:rPr lang="en-US" smtClean="0"/>
              <a:t> </a:t>
            </a:r>
            <a:r>
              <a:rPr lang="en-US" err="1" smtClean="0"/>
              <a:t>che</a:t>
            </a:r>
            <a:r>
              <a:rPr lang="en-US" smtClean="0"/>
              <a:t> ha </a:t>
            </a:r>
            <a:r>
              <a:rPr lang="en-US" err="1" smtClean="0"/>
              <a:t>sviluppato</a:t>
            </a:r>
            <a:r>
              <a:rPr lang="en-US" smtClean="0"/>
              <a:t> </a:t>
            </a:r>
            <a:r>
              <a:rPr lang="en-US" err="1" smtClean="0"/>
              <a:t>una</a:t>
            </a:r>
            <a:r>
              <a:rPr lang="en-US" smtClean="0"/>
              <a:t> </a:t>
            </a:r>
            <a:r>
              <a:rPr lang="en-US" err="1" smtClean="0"/>
              <a:t>piattaforma</a:t>
            </a:r>
            <a:r>
              <a:rPr lang="en-US" smtClean="0"/>
              <a:t> </a:t>
            </a:r>
            <a:r>
              <a:rPr lang="en-US" err="1" smtClean="0"/>
              <a:t>collaborativa</a:t>
            </a:r>
            <a:r>
              <a:rPr lang="en-US" smtClean="0"/>
              <a:t> </a:t>
            </a:r>
            <a:r>
              <a:rPr lang="en-US" smtClean="0"/>
              <a:t>per lo </a:t>
            </a:r>
            <a:r>
              <a:rPr lang="en-US" err="1" smtClean="0"/>
              <a:t>sviluppo</a:t>
            </a:r>
            <a:r>
              <a:rPr lang="en-US"/>
              <a:t> </a:t>
            </a:r>
            <a:r>
              <a:rPr lang="en-US" smtClean="0"/>
              <a:t>di </a:t>
            </a:r>
            <a:r>
              <a:rPr lang="en-US" err="1" smtClean="0"/>
              <a:t>progetti</a:t>
            </a:r>
            <a:r>
              <a:rPr lang="en-US" smtClean="0"/>
              <a:t> open </a:t>
            </a:r>
            <a:r>
              <a:rPr lang="en-US" err="1" smtClean="0"/>
              <a:t>che</a:t>
            </a:r>
            <a:r>
              <a:rPr lang="en-US" smtClean="0"/>
              <a:t> </a:t>
            </a:r>
            <a:r>
              <a:rPr lang="en-US" err="1" smtClean="0"/>
              <a:t>riguardano</a:t>
            </a:r>
            <a:r>
              <a:rPr lang="en-US" smtClean="0"/>
              <a:t> </a:t>
            </a:r>
            <a:r>
              <a:rPr lang="en-US" err="1" smtClean="0"/>
              <a:t>l’agricoltura</a:t>
            </a:r>
            <a:r>
              <a:rPr lang="en-US" smtClean="0"/>
              <a:t>, </a:t>
            </a:r>
            <a:r>
              <a:rPr lang="en-US" err="1" smtClean="0"/>
              <a:t>l’energia</a:t>
            </a:r>
            <a:r>
              <a:rPr lang="en-US" smtClean="0"/>
              <a:t> e la </a:t>
            </a:r>
            <a:r>
              <a:rPr lang="en-US" err="1" smtClean="0"/>
              <a:t>sostenibilità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3356992"/>
            <a:ext cx="3456384" cy="213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OPEN SOURCE ECOLOGY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Alcuni</a:t>
            </a:r>
            <a:r>
              <a:rPr lang="en-US"/>
              <a:t> </a:t>
            </a:r>
            <a:r>
              <a:rPr lang="en-US" err="1" smtClean="0"/>
              <a:t>esempi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02" y="2795449"/>
            <a:ext cx="2681757" cy="1843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55" y="2800686"/>
            <a:ext cx="2666521" cy="1833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5" y="2795449"/>
            <a:ext cx="2680568" cy="1843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5605806"/>
            <a:ext cx="713287" cy="8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434</Words>
  <Application>Microsoft Office PowerPoint</Application>
  <PresentationFormat>Custom</PresentationFormat>
  <Paragraphs>88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Medium</vt:lpstr>
      <vt:lpstr>Business Contrast 16x9</vt:lpstr>
      <vt:lpstr>Acrobat Document</vt:lpstr>
      <vt:lpstr>PROGETTARE  HARDWARE OPENSOURCE</vt:lpstr>
      <vt:lpstr>PRINCIPI DELL’OPEN HARDWARE</vt:lpstr>
      <vt:lpstr>ADUINO</vt:lpstr>
      <vt:lpstr>ARDUINO</vt:lpstr>
      <vt:lpstr>ARDUINO MEGA 2560 </vt:lpstr>
      <vt:lpstr>REPRAP </vt:lpstr>
      <vt:lpstr>RAMPS</vt:lpstr>
      <vt:lpstr>OPEN SOURCE ECOLOGY</vt:lpstr>
      <vt:lpstr>OPEN SOURCE ECOLOGY</vt:lpstr>
      <vt:lpstr>COME E’ STATO POSSIBILE</vt:lpstr>
      <vt:lpstr>PowerPoint Presentation</vt:lpstr>
      <vt:lpstr>PowerPoint Presentation</vt:lpstr>
      <vt:lpstr>Software</vt:lpstr>
      <vt:lpstr>Licenze</vt:lpstr>
      <vt:lpstr>GRAZIE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2015-10-23T08:04:47Z</dcterms:created>
  <dcterms:modified xsi:type="dcterms:W3CDTF">2015-10-23T20:15:39Z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