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84" r:id="rId3"/>
    <p:sldId id="259" r:id="rId4"/>
    <p:sldId id="265" r:id="rId5"/>
    <p:sldId id="286" r:id="rId6"/>
    <p:sldId id="262" r:id="rId7"/>
    <p:sldId id="287" r:id="rId8"/>
    <p:sldId id="261" r:id="rId9"/>
    <p:sldId id="270" r:id="rId10"/>
    <p:sldId id="288" r:id="rId11"/>
    <p:sldId id="267" r:id="rId12"/>
    <p:sldId id="289" r:id="rId13"/>
    <p:sldId id="290" r:id="rId1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2527B-9E71-7B41-A0C7-D4F61D0295DC}">
          <p14:sldIdLst>
            <p14:sldId id="260"/>
            <p14:sldId id="284"/>
            <p14:sldId id="259"/>
            <p14:sldId id="265"/>
            <p14:sldId id="286"/>
            <p14:sldId id="262"/>
            <p14:sldId id="287"/>
            <p14:sldId id="261"/>
            <p14:sldId id="270"/>
            <p14:sldId id="288"/>
            <p14:sldId id="267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72983-7E2C-D44E-96CA-B75C2A307759}" v="2667" dt="2020-10-21T06:57:45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/>
    <p:restoredTop sz="94663"/>
  </p:normalViewPr>
  <p:slideViewPr>
    <p:cSldViewPr snapToGrid="0" snapToObjects="1">
      <p:cViewPr varScale="1">
        <p:scale>
          <a:sx n="95" d="100"/>
          <a:sy n="95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o Aurora Olsen Ørbech" userId="a1226697-6c96-4f7c-9e6d-a8248712c8d8" providerId="ADAL" clId="{7FC72983-7E2C-D44E-96CA-B75C2A307759}"/>
    <pc:docChg chg="undo custSel addSld delSld modSld sldOrd addSection delSection modSection">
      <pc:chgData name="Guro Aurora Olsen Ørbech" userId="a1226697-6c96-4f7c-9e6d-a8248712c8d8" providerId="ADAL" clId="{7FC72983-7E2C-D44E-96CA-B75C2A307759}" dt="2020-10-21T06:57:45.096" v="4138" actId="20577"/>
      <pc:docMkLst>
        <pc:docMk/>
      </pc:docMkLst>
      <pc:sldChg chg="modSp mod">
        <pc:chgData name="Guro Aurora Olsen Ørbech" userId="a1226697-6c96-4f7c-9e6d-a8248712c8d8" providerId="ADAL" clId="{7FC72983-7E2C-D44E-96CA-B75C2A307759}" dt="2020-10-21T05:45:41.583" v="895" actId="20577"/>
        <pc:sldMkLst>
          <pc:docMk/>
          <pc:sldMk cId="380946952" sldId="259"/>
        </pc:sldMkLst>
        <pc:spChg chg="mod">
          <ac:chgData name="Guro Aurora Olsen Ørbech" userId="a1226697-6c96-4f7c-9e6d-a8248712c8d8" providerId="ADAL" clId="{7FC72983-7E2C-D44E-96CA-B75C2A307759}" dt="2020-10-21T05:45:41.583" v="895" actId="20577"/>
          <ac:spMkLst>
            <pc:docMk/>
            <pc:sldMk cId="380946952" sldId="259"/>
            <ac:spMk id="3" creationId="{846DD477-F967-6243-A736-2DB88BBA92C3}"/>
          </ac:spMkLst>
        </pc:spChg>
      </pc:sldChg>
      <pc:sldChg chg="modSp mod">
        <pc:chgData name="Guro Aurora Olsen Ørbech" userId="a1226697-6c96-4f7c-9e6d-a8248712c8d8" providerId="ADAL" clId="{7FC72983-7E2C-D44E-96CA-B75C2A307759}" dt="2020-10-21T06:56:39.015" v="4086" actId="20577"/>
        <pc:sldMkLst>
          <pc:docMk/>
          <pc:sldMk cId="2882925731" sldId="260"/>
        </pc:sldMkLst>
        <pc:spChg chg="mod">
          <ac:chgData name="Guro Aurora Olsen Ørbech" userId="a1226697-6c96-4f7c-9e6d-a8248712c8d8" providerId="ADAL" clId="{7FC72983-7E2C-D44E-96CA-B75C2A307759}" dt="2020-10-21T06:56:39.015" v="4086" actId="20577"/>
          <ac:spMkLst>
            <pc:docMk/>
            <pc:sldMk cId="2882925731" sldId="260"/>
            <ac:spMk id="8" creationId="{5C72AAE0-F898-0E44-BAB3-D4B57477512A}"/>
          </ac:spMkLst>
        </pc:spChg>
      </pc:sldChg>
      <pc:sldChg chg="modSp mod modAnim">
        <pc:chgData name="Guro Aurora Olsen Ørbech" userId="a1226697-6c96-4f7c-9e6d-a8248712c8d8" providerId="ADAL" clId="{7FC72983-7E2C-D44E-96CA-B75C2A307759}" dt="2020-10-21T06:37:04.779" v="3888" actId="20577"/>
        <pc:sldMkLst>
          <pc:docMk/>
          <pc:sldMk cId="3672267125" sldId="261"/>
        </pc:sldMkLst>
        <pc:spChg chg="mod">
          <ac:chgData name="Guro Aurora Olsen Ørbech" userId="a1226697-6c96-4f7c-9e6d-a8248712c8d8" providerId="ADAL" clId="{7FC72983-7E2C-D44E-96CA-B75C2A307759}" dt="2020-10-21T06:37:04.779" v="3888" actId="20577"/>
          <ac:spMkLst>
            <pc:docMk/>
            <pc:sldMk cId="3672267125" sldId="261"/>
            <ac:spMk id="9" creationId="{D895F97E-5837-A84E-A647-EBB9E11DDE90}"/>
          </ac:spMkLst>
        </pc:spChg>
      </pc:sldChg>
      <pc:sldChg chg="addSp delSp modSp mod delAnim modAnim">
        <pc:chgData name="Guro Aurora Olsen Ørbech" userId="a1226697-6c96-4f7c-9e6d-a8248712c8d8" providerId="ADAL" clId="{7FC72983-7E2C-D44E-96CA-B75C2A307759}" dt="2020-10-21T05:44:39.370" v="848"/>
        <pc:sldMkLst>
          <pc:docMk/>
          <pc:sldMk cId="3715241127" sldId="262"/>
        </pc:sldMkLst>
        <pc:spChg chg="mod">
          <ac:chgData name="Guro Aurora Olsen Ørbech" userId="a1226697-6c96-4f7c-9e6d-a8248712c8d8" providerId="ADAL" clId="{7FC72983-7E2C-D44E-96CA-B75C2A307759}" dt="2020-10-21T05:44:12.499" v="845" actId="20577"/>
          <ac:spMkLst>
            <pc:docMk/>
            <pc:sldMk cId="3715241127" sldId="262"/>
            <ac:spMk id="11" creationId="{B4689B30-DFC3-F540-8F2B-562B74439801}"/>
          </ac:spMkLst>
        </pc:spChg>
        <pc:spChg chg="mod">
          <ac:chgData name="Guro Aurora Olsen Ørbech" userId="a1226697-6c96-4f7c-9e6d-a8248712c8d8" providerId="ADAL" clId="{7FC72983-7E2C-D44E-96CA-B75C2A307759}" dt="2020-10-21T05:44:10.028" v="840" actId="20577"/>
          <ac:spMkLst>
            <pc:docMk/>
            <pc:sldMk cId="3715241127" sldId="262"/>
            <ac:spMk id="12" creationId="{2D2AD521-806A-D34F-8C35-47779DA97E7F}"/>
          </ac:spMkLst>
        </pc:spChg>
        <pc:spChg chg="del mod">
          <ac:chgData name="Guro Aurora Olsen Ørbech" userId="a1226697-6c96-4f7c-9e6d-a8248712c8d8" providerId="ADAL" clId="{7FC72983-7E2C-D44E-96CA-B75C2A307759}" dt="2020-10-20T11:58:36.971" v="198" actId="478"/>
          <ac:spMkLst>
            <pc:docMk/>
            <pc:sldMk cId="3715241127" sldId="262"/>
            <ac:spMk id="15" creationId="{B5261A5C-B177-0B45-A1D2-A936EC6E7C37}"/>
          </ac:spMkLst>
        </pc:spChg>
        <pc:picChg chg="add del mod">
          <ac:chgData name="Guro Aurora Olsen Ørbech" userId="a1226697-6c96-4f7c-9e6d-a8248712c8d8" providerId="ADAL" clId="{7FC72983-7E2C-D44E-96CA-B75C2A307759}" dt="2020-10-21T05:31:11.161" v="729" actId="478"/>
          <ac:picMkLst>
            <pc:docMk/>
            <pc:sldMk cId="3715241127" sldId="262"/>
            <ac:picMk id="3" creationId="{BF34E8DB-619B-AB49-AB3C-5D6D3B95C2FC}"/>
          </ac:picMkLst>
        </pc:picChg>
        <pc:picChg chg="add del mod">
          <ac:chgData name="Guro Aurora Olsen Ørbech" userId="a1226697-6c96-4f7c-9e6d-a8248712c8d8" providerId="ADAL" clId="{7FC72983-7E2C-D44E-96CA-B75C2A307759}" dt="2020-10-21T05:31:15.510" v="731" actId="478"/>
          <ac:picMkLst>
            <pc:docMk/>
            <pc:sldMk cId="3715241127" sldId="262"/>
            <ac:picMk id="8" creationId="{BD7374A3-EC2D-6E46-8FCC-3EE682BF973F}"/>
          </ac:picMkLst>
        </pc:picChg>
        <pc:picChg chg="add mod">
          <ac:chgData name="Guro Aurora Olsen Ørbech" userId="a1226697-6c96-4f7c-9e6d-a8248712c8d8" providerId="ADAL" clId="{7FC72983-7E2C-D44E-96CA-B75C2A307759}" dt="2020-10-21T05:32:03.722" v="738" actId="1076"/>
          <ac:picMkLst>
            <pc:docMk/>
            <pc:sldMk cId="3715241127" sldId="262"/>
            <ac:picMk id="9" creationId="{409B43F0-B601-7349-B781-B24C06977EC7}"/>
          </ac:picMkLst>
        </pc:picChg>
      </pc:sldChg>
      <pc:sldChg chg="del">
        <pc:chgData name="Guro Aurora Olsen Ørbech" userId="a1226697-6c96-4f7c-9e6d-a8248712c8d8" providerId="ADAL" clId="{7FC72983-7E2C-D44E-96CA-B75C2A307759}" dt="2020-10-20T11:56:48.133" v="0" actId="2696"/>
        <pc:sldMkLst>
          <pc:docMk/>
          <pc:sldMk cId="3641949142" sldId="264"/>
        </pc:sldMkLst>
      </pc:sldChg>
      <pc:sldChg chg="addSp modSp mod modAnim">
        <pc:chgData name="Guro Aurora Olsen Ørbech" userId="a1226697-6c96-4f7c-9e6d-a8248712c8d8" providerId="ADAL" clId="{7FC72983-7E2C-D44E-96CA-B75C2A307759}" dt="2020-10-21T05:28:56.609" v="721" actId="20577"/>
        <pc:sldMkLst>
          <pc:docMk/>
          <pc:sldMk cId="346444548" sldId="265"/>
        </pc:sldMkLst>
        <pc:spChg chg="add mod">
          <ac:chgData name="Guro Aurora Olsen Ørbech" userId="a1226697-6c96-4f7c-9e6d-a8248712c8d8" providerId="ADAL" clId="{7FC72983-7E2C-D44E-96CA-B75C2A307759}" dt="2020-10-21T05:28:00.459" v="694" actId="20577"/>
          <ac:spMkLst>
            <pc:docMk/>
            <pc:sldMk cId="346444548" sldId="265"/>
            <ac:spMk id="2" creationId="{F09C1DDC-7F9B-8A45-8419-CC4696E983FA}"/>
          </ac:spMkLst>
        </pc:spChg>
        <pc:spChg chg="mod">
          <ac:chgData name="Guro Aurora Olsen Ørbech" userId="a1226697-6c96-4f7c-9e6d-a8248712c8d8" providerId="ADAL" clId="{7FC72983-7E2C-D44E-96CA-B75C2A307759}" dt="2020-10-20T11:58:07.747" v="140" actId="20577"/>
          <ac:spMkLst>
            <pc:docMk/>
            <pc:sldMk cId="346444548" sldId="265"/>
            <ac:spMk id="12" creationId="{9BDE1007-E942-0B4D-B069-AAB58F3F242C}"/>
          </ac:spMkLst>
        </pc:spChg>
        <pc:spChg chg="mod">
          <ac:chgData name="Guro Aurora Olsen Ørbech" userId="a1226697-6c96-4f7c-9e6d-a8248712c8d8" providerId="ADAL" clId="{7FC72983-7E2C-D44E-96CA-B75C2A307759}" dt="2020-10-21T05:28:56.609" v="721" actId="20577"/>
          <ac:spMkLst>
            <pc:docMk/>
            <pc:sldMk cId="346444548" sldId="265"/>
            <ac:spMk id="13" creationId="{CE96B0AF-B295-114E-BB90-BFBF954A9F74}"/>
          </ac:spMkLst>
        </pc:spChg>
      </pc:sldChg>
      <pc:sldChg chg="del">
        <pc:chgData name="Guro Aurora Olsen Ørbech" userId="a1226697-6c96-4f7c-9e6d-a8248712c8d8" providerId="ADAL" clId="{7FC72983-7E2C-D44E-96CA-B75C2A307759}" dt="2020-10-21T05:56:52.014" v="1296" actId="2696"/>
        <pc:sldMkLst>
          <pc:docMk/>
          <pc:sldMk cId="844028610" sldId="266"/>
        </pc:sldMkLst>
      </pc:sldChg>
      <pc:sldChg chg="addSp delSp modSp mod modAnim">
        <pc:chgData name="Guro Aurora Olsen Ørbech" userId="a1226697-6c96-4f7c-9e6d-a8248712c8d8" providerId="ADAL" clId="{7FC72983-7E2C-D44E-96CA-B75C2A307759}" dt="2020-10-21T06:23:38.437" v="3086"/>
        <pc:sldMkLst>
          <pc:docMk/>
          <pc:sldMk cId="1152838010" sldId="267"/>
        </pc:sldMkLst>
        <pc:spChg chg="add mod">
          <ac:chgData name="Guro Aurora Olsen Ørbech" userId="a1226697-6c96-4f7c-9e6d-a8248712c8d8" providerId="ADAL" clId="{7FC72983-7E2C-D44E-96CA-B75C2A307759}" dt="2020-10-21T06:23:24.389" v="3082" actId="1076"/>
          <ac:spMkLst>
            <pc:docMk/>
            <pc:sldMk cId="1152838010" sldId="267"/>
            <ac:spMk id="2" creationId="{EF981689-4A45-5544-AED5-A3E14FDF3AC9}"/>
          </ac:spMkLst>
        </pc:spChg>
        <pc:spChg chg="add del mod">
          <ac:chgData name="Guro Aurora Olsen Ørbech" userId="a1226697-6c96-4f7c-9e6d-a8248712c8d8" providerId="ADAL" clId="{7FC72983-7E2C-D44E-96CA-B75C2A307759}" dt="2020-10-21T06:23:38.437" v="3086"/>
          <ac:spMkLst>
            <pc:docMk/>
            <pc:sldMk cId="1152838010" sldId="267"/>
            <ac:spMk id="3" creationId="{81AFF4BC-E3D0-6F45-8D06-BF82DA3198CC}"/>
          </ac:spMkLst>
        </pc:spChg>
        <pc:spChg chg="del mod">
          <ac:chgData name="Guro Aurora Olsen Ørbech" userId="a1226697-6c96-4f7c-9e6d-a8248712c8d8" providerId="ADAL" clId="{7FC72983-7E2C-D44E-96CA-B75C2A307759}" dt="2020-10-21T06:11:07.926" v="2031"/>
          <ac:spMkLst>
            <pc:docMk/>
            <pc:sldMk cId="1152838010" sldId="267"/>
            <ac:spMk id="6" creationId="{82DF2025-CAB3-6944-A0D5-A8E3B81ADA0C}"/>
          </ac:spMkLst>
        </pc:spChg>
        <pc:spChg chg="add mod">
          <ac:chgData name="Guro Aurora Olsen Ørbech" userId="a1226697-6c96-4f7c-9e6d-a8248712c8d8" providerId="ADAL" clId="{7FC72983-7E2C-D44E-96CA-B75C2A307759}" dt="2020-10-21T06:22:24.952" v="3013" actId="1076"/>
          <ac:spMkLst>
            <pc:docMk/>
            <pc:sldMk cId="1152838010" sldId="267"/>
            <ac:spMk id="8" creationId="{EAAD152E-8D0D-6941-88DB-D105FE66D4A2}"/>
          </ac:spMkLst>
        </pc:spChg>
        <pc:spChg chg="mod">
          <ac:chgData name="Guro Aurora Olsen Ørbech" userId="a1226697-6c96-4f7c-9e6d-a8248712c8d8" providerId="ADAL" clId="{7FC72983-7E2C-D44E-96CA-B75C2A307759}" dt="2020-10-21T06:10:48.738" v="2025" actId="20577"/>
          <ac:spMkLst>
            <pc:docMk/>
            <pc:sldMk cId="1152838010" sldId="267"/>
            <ac:spMk id="12" creationId="{9BDE1007-E942-0B4D-B069-AAB58F3F242C}"/>
          </ac:spMkLst>
        </pc:spChg>
      </pc:sldChg>
      <pc:sldChg chg="del">
        <pc:chgData name="Guro Aurora Olsen Ørbech" userId="a1226697-6c96-4f7c-9e6d-a8248712c8d8" providerId="ADAL" clId="{7FC72983-7E2C-D44E-96CA-B75C2A307759}" dt="2020-10-21T05:57:05.400" v="1297" actId="2696"/>
        <pc:sldMkLst>
          <pc:docMk/>
          <pc:sldMk cId="2020692859" sldId="268"/>
        </pc:sldMkLst>
      </pc:sldChg>
      <pc:sldChg chg="del">
        <pc:chgData name="Guro Aurora Olsen Ørbech" userId="a1226697-6c96-4f7c-9e6d-a8248712c8d8" providerId="ADAL" clId="{7FC72983-7E2C-D44E-96CA-B75C2A307759}" dt="2020-10-21T05:57:10.445" v="1298" actId="2696"/>
        <pc:sldMkLst>
          <pc:docMk/>
          <pc:sldMk cId="1105956962" sldId="269"/>
        </pc:sldMkLst>
      </pc:sldChg>
      <pc:sldChg chg="modSp modAnim">
        <pc:chgData name="Guro Aurora Olsen Ørbech" userId="a1226697-6c96-4f7c-9e6d-a8248712c8d8" providerId="ADAL" clId="{7FC72983-7E2C-D44E-96CA-B75C2A307759}" dt="2020-10-21T06:12:39.463" v="2208" actId="20577"/>
        <pc:sldMkLst>
          <pc:docMk/>
          <pc:sldMk cId="629095485" sldId="270"/>
        </pc:sldMkLst>
        <pc:spChg chg="mod">
          <ac:chgData name="Guro Aurora Olsen Ørbech" userId="a1226697-6c96-4f7c-9e6d-a8248712c8d8" providerId="ADAL" clId="{7FC72983-7E2C-D44E-96CA-B75C2A307759}" dt="2020-10-21T06:12:39.463" v="2208" actId="20577"/>
          <ac:spMkLst>
            <pc:docMk/>
            <pc:sldMk cId="629095485" sldId="270"/>
            <ac:spMk id="9" creationId="{D895F97E-5837-A84E-A647-EBB9E11DDE90}"/>
          </ac:spMkLst>
        </pc:spChg>
      </pc:sldChg>
      <pc:sldChg chg="modSp del mod">
        <pc:chgData name="Guro Aurora Olsen Ørbech" userId="a1226697-6c96-4f7c-9e6d-a8248712c8d8" providerId="ADAL" clId="{7FC72983-7E2C-D44E-96CA-B75C2A307759}" dt="2020-10-21T06:10:34.896" v="1992" actId="2696"/>
        <pc:sldMkLst>
          <pc:docMk/>
          <pc:sldMk cId="3076587719" sldId="272"/>
        </pc:sldMkLst>
        <pc:spChg chg="mod">
          <ac:chgData name="Guro Aurora Olsen Ørbech" userId="a1226697-6c96-4f7c-9e6d-a8248712c8d8" providerId="ADAL" clId="{7FC72983-7E2C-D44E-96CA-B75C2A307759}" dt="2020-10-21T06:09:28.014" v="1991" actId="688"/>
          <ac:spMkLst>
            <pc:docMk/>
            <pc:sldMk cId="3076587719" sldId="272"/>
            <ac:spMk id="9" creationId="{D895F97E-5837-A84E-A647-EBB9E11DDE90}"/>
          </ac:spMkLst>
        </pc:spChg>
      </pc:sldChg>
      <pc:sldChg chg="del">
        <pc:chgData name="Guro Aurora Olsen Ørbech" userId="a1226697-6c96-4f7c-9e6d-a8248712c8d8" providerId="ADAL" clId="{7FC72983-7E2C-D44E-96CA-B75C2A307759}" dt="2020-10-21T06:23:46.081" v="3087" actId="2696"/>
        <pc:sldMkLst>
          <pc:docMk/>
          <pc:sldMk cId="2055750441" sldId="274"/>
        </pc:sldMkLst>
      </pc:sldChg>
      <pc:sldChg chg="del">
        <pc:chgData name="Guro Aurora Olsen Ørbech" userId="a1226697-6c96-4f7c-9e6d-a8248712c8d8" providerId="ADAL" clId="{7FC72983-7E2C-D44E-96CA-B75C2A307759}" dt="2020-10-21T06:23:46.081" v="3087" actId="2696"/>
        <pc:sldMkLst>
          <pc:docMk/>
          <pc:sldMk cId="125608934" sldId="275"/>
        </pc:sldMkLst>
      </pc:sldChg>
      <pc:sldChg chg="del">
        <pc:chgData name="Guro Aurora Olsen Ørbech" userId="a1226697-6c96-4f7c-9e6d-a8248712c8d8" providerId="ADAL" clId="{7FC72983-7E2C-D44E-96CA-B75C2A307759}" dt="2020-10-21T06:23:46.081" v="3087" actId="2696"/>
        <pc:sldMkLst>
          <pc:docMk/>
          <pc:sldMk cId="2506820816" sldId="276"/>
        </pc:sldMkLst>
      </pc:sldChg>
      <pc:sldChg chg="del">
        <pc:chgData name="Guro Aurora Olsen Ørbech" userId="a1226697-6c96-4f7c-9e6d-a8248712c8d8" providerId="ADAL" clId="{7FC72983-7E2C-D44E-96CA-B75C2A307759}" dt="2020-10-21T06:23:46.081" v="3087" actId="2696"/>
        <pc:sldMkLst>
          <pc:docMk/>
          <pc:sldMk cId="548327366" sldId="277"/>
        </pc:sldMkLst>
      </pc:sldChg>
      <pc:sldChg chg="del">
        <pc:chgData name="Guro Aurora Olsen Ørbech" userId="a1226697-6c96-4f7c-9e6d-a8248712c8d8" providerId="ADAL" clId="{7FC72983-7E2C-D44E-96CA-B75C2A307759}" dt="2020-10-21T06:23:46.081" v="3087" actId="2696"/>
        <pc:sldMkLst>
          <pc:docMk/>
          <pc:sldMk cId="3384720381" sldId="278"/>
        </pc:sldMkLst>
      </pc:sldChg>
      <pc:sldChg chg="del">
        <pc:chgData name="Guro Aurora Olsen Ørbech" userId="a1226697-6c96-4f7c-9e6d-a8248712c8d8" providerId="ADAL" clId="{7FC72983-7E2C-D44E-96CA-B75C2A307759}" dt="2020-10-21T06:23:46.081" v="3087" actId="2696"/>
        <pc:sldMkLst>
          <pc:docMk/>
          <pc:sldMk cId="3612175889" sldId="279"/>
        </pc:sldMkLst>
      </pc:sldChg>
      <pc:sldChg chg="del">
        <pc:chgData name="Guro Aurora Olsen Ørbech" userId="a1226697-6c96-4f7c-9e6d-a8248712c8d8" providerId="ADAL" clId="{7FC72983-7E2C-D44E-96CA-B75C2A307759}" dt="2020-10-21T06:23:46.081" v="3087" actId="2696"/>
        <pc:sldMkLst>
          <pc:docMk/>
          <pc:sldMk cId="3316337698" sldId="280"/>
        </pc:sldMkLst>
      </pc:sldChg>
      <pc:sldChg chg="del">
        <pc:chgData name="Guro Aurora Olsen Ørbech" userId="a1226697-6c96-4f7c-9e6d-a8248712c8d8" providerId="ADAL" clId="{7FC72983-7E2C-D44E-96CA-B75C2A307759}" dt="2020-10-21T06:23:46.081" v="3087" actId="2696"/>
        <pc:sldMkLst>
          <pc:docMk/>
          <pc:sldMk cId="3732945504" sldId="281"/>
        </pc:sldMkLst>
      </pc:sldChg>
      <pc:sldChg chg="del">
        <pc:chgData name="Guro Aurora Olsen Ørbech" userId="a1226697-6c96-4f7c-9e6d-a8248712c8d8" providerId="ADAL" clId="{7FC72983-7E2C-D44E-96CA-B75C2A307759}" dt="2020-10-21T06:23:46.081" v="3087" actId="2696"/>
        <pc:sldMkLst>
          <pc:docMk/>
          <pc:sldMk cId="425425420" sldId="282"/>
        </pc:sldMkLst>
      </pc:sldChg>
      <pc:sldChg chg="del">
        <pc:chgData name="Guro Aurora Olsen Ørbech" userId="a1226697-6c96-4f7c-9e6d-a8248712c8d8" providerId="ADAL" clId="{7FC72983-7E2C-D44E-96CA-B75C2A307759}" dt="2020-10-21T06:23:46.081" v="3087" actId="2696"/>
        <pc:sldMkLst>
          <pc:docMk/>
          <pc:sldMk cId="1907422080" sldId="283"/>
        </pc:sldMkLst>
      </pc:sldChg>
      <pc:sldChg chg="del">
        <pc:chgData name="Guro Aurora Olsen Ørbech" userId="a1226697-6c96-4f7c-9e6d-a8248712c8d8" providerId="ADAL" clId="{7FC72983-7E2C-D44E-96CA-B75C2A307759}" dt="2020-10-21T05:57:05.400" v="1297" actId="2696"/>
        <pc:sldMkLst>
          <pc:docMk/>
          <pc:sldMk cId="3905844188" sldId="285"/>
        </pc:sldMkLst>
      </pc:sldChg>
      <pc:sldChg chg="addSp delSp modSp add mod ord delAnim modAnim">
        <pc:chgData name="Guro Aurora Olsen Ørbech" userId="a1226697-6c96-4f7c-9e6d-a8248712c8d8" providerId="ADAL" clId="{7FC72983-7E2C-D44E-96CA-B75C2A307759}" dt="2020-10-21T05:43:34.598" v="830" actId="1076"/>
        <pc:sldMkLst>
          <pc:docMk/>
          <pc:sldMk cId="227846728" sldId="286"/>
        </pc:sldMkLst>
        <pc:spChg chg="add mod">
          <ac:chgData name="Guro Aurora Olsen Ørbech" userId="a1226697-6c96-4f7c-9e6d-a8248712c8d8" providerId="ADAL" clId="{7FC72983-7E2C-D44E-96CA-B75C2A307759}" dt="2020-10-21T05:42:41.620" v="824" actId="164"/>
          <ac:spMkLst>
            <pc:docMk/>
            <pc:sldMk cId="227846728" sldId="286"/>
            <ac:spMk id="2" creationId="{3BEECB12-448E-854A-B07B-679B78971A6F}"/>
          </ac:spMkLst>
        </pc:spChg>
        <pc:spChg chg="mod">
          <ac:chgData name="Guro Aurora Olsen Ørbech" userId="a1226697-6c96-4f7c-9e6d-a8248712c8d8" providerId="ADAL" clId="{7FC72983-7E2C-D44E-96CA-B75C2A307759}" dt="2020-10-21T05:37:01.660" v="793" actId="1076"/>
          <ac:spMkLst>
            <pc:docMk/>
            <pc:sldMk cId="227846728" sldId="286"/>
            <ac:spMk id="7" creationId="{E4A22277-C7E4-814A-88FD-9A89D0FB39E6}"/>
          </ac:spMkLst>
        </pc:spChg>
        <pc:spChg chg="mod">
          <ac:chgData name="Guro Aurora Olsen Ørbech" userId="a1226697-6c96-4f7c-9e6d-a8248712c8d8" providerId="ADAL" clId="{7FC72983-7E2C-D44E-96CA-B75C2A307759}" dt="2020-10-21T05:40:43.015" v="810" actId="164"/>
          <ac:spMkLst>
            <pc:docMk/>
            <pc:sldMk cId="227846728" sldId="286"/>
            <ac:spMk id="11" creationId="{B4689B30-DFC3-F540-8F2B-562B74439801}"/>
          </ac:spMkLst>
        </pc:spChg>
        <pc:spChg chg="mod">
          <ac:chgData name="Guro Aurora Olsen Ørbech" userId="a1226697-6c96-4f7c-9e6d-a8248712c8d8" providerId="ADAL" clId="{7FC72983-7E2C-D44E-96CA-B75C2A307759}" dt="2020-10-21T05:40:43.015" v="810" actId="164"/>
          <ac:spMkLst>
            <pc:docMk/>
            <pc:sldMk cId="227846728" sldId="286"/>
            <ac:spMk id="12" creationId="{2D2AD521-806A-D34F-8C35-47779DA97E7F}"/>
          </ac:spMkLst>
        </pc:spChg>
        <pc:spChg chg="add mod">
          <ac:chgData name="Guro Aurora Olsen Ørbech" userId="a1226697-6c96-4f7c-9e6d-a8248712c8d8" providerId="ADAL" clId="{7FC72983-7E2C-D44E-96CA-B75C2A307759}" dt="2020-10-21T05:42:41.620" v="824" actId="164"/>
          <ac:spMkLst>
            <pc:docMk/>
            <pc:sldMk cId="227846728" sldId="286"/>
            <ac:spMk id="13" creationId="{D8115763-F422-184E-B1A3-D3CF8507B258}"/>
          </ac:spMkLst>
        </pc:spChg>
        <pc:grpChg chg="add mod">
          <ac:chgData name="Guro Aurora Olsen Ørbech" userId="a1226697-6c96-4f7c-9e6d-a8248712c8d8" providerId="ADAL" clId="{7FC72983-7E2C-D44E-96CA-B75C2A307759}" dt="2020-10-21T05:40:43.015" v="810" actId="164"/>
          <ac:grpSpMkLst>
            <pc:docMk/>
            <pc:sldMk cId="227846728" sldId="286"/>
            <ac:grpSpMk id="3" creationId="{582A652A-C8F6-FA46-B9C3-F4B3C8D82644}"/>
          </ac:grpSpMkLst>
        </pc:grpChg>
        <pc:grpChg chg="add mod">
          <ac:chgData name="Guro Aurora Olsen Ørbech" userId="a1226697-6c96-4f7c-9e6d-a8248712c8d8" providerId="ADAL" clId="{7FC72983-7E2C-D44E-96CA-B75C2A307759}" dt="2020-10-21T05:42:41.620" v="824" actId="164"/>
          <ac:grpSpMkLst>
            <pc:docMk/>
            <pc:sldMk cId="227846728" sldId="286"/>
            <ac:grpSpMk id="6" creationId="{8CE9BF86-E44B-2048-8372-AFE9AD128DA2}"/>
          </ac:grpSpMkLst>
        </pc:grpChg>
        <pc:picChg chg="mod">
          <ac:chgData name="Guro Aurora Olsen Ørbech" userId="a1226697-6c96-4f7c-9e6d-a8248712c8d8" providerId="ADAL" clId="{7FC72983-7E2C-D44E-96CA-B75C2A307759}" dt="2020-10-21T05:40:43.015" v="810" actId="164"/>
          <ac:picMkLst>
            <pc:docMk/>
            <pc:sldMk cId="227846728" sldId="286"/>
            <ac:picMk id="4" creationId="{8DDBB977-BA4D-8548-92E1-6A65998290A5}"/>
          </ac:picMkLst>
        </pc:picChg>
        <pc:picChg chg="del mod">
          <ac:chgData name="Guro Aurora Olsen Ørbech" userId="a1226697-6c96-4f7c-9e6d-a8248712c8d8" providerId="ADAL" clId="{7FC72983-7E2C-D44E-96CA-B75C2A307759}" dt="2020-10-21T05:35:35.593" v="775" actId="478"/>
          <ac:picMkLst>
            <pc:docMk/>
            <pc:sldMk cId="227846728" sldId="286"/>
            <ac:picMk id="9" creationId="{409B43F0-B601-7349-B781-B24C06977EC7}"/>
          </ac:picMkLst>
        </pc:picChg>
        <pc:picChg chg="add mod">
          <ac:chgData name="Guro Aurora Olsen Ørbech" userId="a1226697-6c96-4f7c-9e6d-a8248712c8d8" providerId="ADAL" clId="{7FC72983-7E2C-D44E-96CA-B75C2A307759}" dt="2020-10-21T05:42:41.620" v="824" actId="164"/>
          <ac:picMkLst>
            <pc:docMk/>
            <pc:sldMk cId="227846728" sldId="286"/>
            <ac:picMk id="10" creationId="{92E735A4-1429-5F43-94D4-3FA89608957C}"/>
          </ac:picMkLst>
        </pc:picChg>
        <pc:picChg chg="add del mod">
          <ac:chgData name="Guro Aurora Olsen Ørbech" userId="a1226697-6c96-4f7c-9e6d-a8248712c8d8" providerId="ADAL" clId="{7FC72983-7E2C-D44E-96CA-B75C2A307759}" dt="2020-10-21T05:35:40.975" v="777" actId="478"/>
          <ac:picMkLst>
            <pc:docMk/>
            <pc:sldMk cId="227846728" sldId="286"/>
            <ac:picMk id="14" creationId="{73414ABA-86A9-AA49-BA42-14ECFF6BA794}"/>
          </ac:picMkLst>
        </pc:picChg>
        <pc:picChg chg="add mod">
          <ac:chgData name="Guro Aurora Olsen Ørbech" userId="a1226697-6c96-4f7c-9e6d-a8248712c8d8" providerId="ADAL" clId="{7FC72983-7E2C-D44E-96CA-B75C2A307759}" dt="2020-10-21T05:43:34.598" v="830" actId="1076"/>
          <ac:picMkLst>
            <pc:docMk/>
            <pc:sldMk cId="227846728" sldId="286"/>
            <ac:picMk id="15" creationId="{CB8730B2-5854-1D40-A2D3-52249AF1F48E}"/>
          </ac:picMkLst>
        </pc:picChg>
      </pc:sldChg>
      <pc:sldChg chg="addSp delSp modSp add mod ord delAnim modAnim">
        <pc:chgData name="Guro Aurora Olsen Ørbech" userId="a1226697-6c96-4f7c-9e6d-a8248712c8d8" providerId="ADAL" clId="{7FC72983-7E2C-D44E-96CA-B75C2A307759}" dt="2020-10-21T06:57:45.096" v="4138" actId="20577"/>
        <pc:sldMkLst>
          <pc:docMk/>
          <pc:sldMk cId="3763209307" sldId="287"/>
        </pc:sldMkLst>
        <pc:spChg chg="del">
          <ac:chgData name="Guro Aurora Olsen Ørbech" userId="a1226697-6c96-4f7c-9e6d-a8248712c8d8" providerId="ADAL" clId="{7FC72983-7E2C-D44E-96CA-B75C2A307759}" dt="2020-10-21T05:51:45.137" v="1235" actId="478"/>
          <ac:spMkLst>
            <pc:docMk/>
            <pc:sldMk cId="3763209307" sldId="287"/>
            <ac:spMk id="2" creationId="{F09C1DDC-7F9B-8A45-8419-CC4696E983FA}"/>
          </ac:spMkLst>
        </pc:spChg>
        <pc:spChg chg="add del mod">
          <ac:chgData name="Guro Aurora Olsen Ørbech" userId="a1226697-6c96-4f7c-9e6d-a8248712c8d8" providerId="ADAL" clId="{7FC72983-7E2C-D44E-96CA-B75C2A307759}" dt="2020-10-21T05:52:18.836" v="1278" actId="478"/>
          <ac:spMkLst>
            <pc:docMk/>
            <pc:sldMk cId="3763209307" sldId="287"/>
            <ac:spMk id="3" creationId="{76E86F55-509B-9E4B-A8B6-5E84B5F99FF5}"/>
          </ac:spMkLst>
        </pc:spChg>
        <pc:spChg chg="mod">
          <ac:chgData name="Guro Aurora Olsen Ørbech" userId="a1226697-6c96-4f7c-9e6d-a8248712c8d8" providerId="ADAL" clId="{7FC72983-7E2C-D44E-96CA-B75C2A307759}" dt="2020-10-21T06:57:45.096" v="4138" actId="20577"/>
          <ac:spMkLst>
            <pc:docMk/>
            <pc:sldMk cId="3763209307" sldId="287"/>
            <ac:spMk id="13" creationId="{CE96B0AF-B295-114E-BB90-BFBF954A9F74}"/>
          </ac:spMkLst>
        </pc:spChg>
      </pc:sldChg>
      <pc:sldChg chg="addSp delSp modSp add del mod delAnim modAnim">
        <pc:chgData name="Guro Aurora Olsen Ørbech" userId="a1226697-6c96-4f7c-9e6d-a8248712c8d8" providerId="ADAL" clId="{7FC72983-7E2C-D44E-96CA-B75C2A307759}" dt="2020-10-21T05:56:52.014" v="1296" actId="2696"/>
        <pc:sldMkLst>
          <pc:docMk/>
          <pc:sldMk cId="2003866652" sldId="288"/>
        </pc:sldMkLst>
        <pc:spChg chg="add mod">
          <ac:chgData name="Guro Aurora Olsen Ørbech" userId="a1226697-6c96-4f7c-9e6d-a8248712c8d8" providerId="ADAL" clId="{7FC72983-7E2C-D44E-96CA-B75C2A307759}" dt="2020-10-21T05:53:06.257" v="1284" actId="20577"/>
          <ac:spMkLst>
            <pc:docMk/>
            <pc:sldMk cId="2003866652" sldId="288"/>
            <ac:spMk id="6" creationId="{8CBC18B0-473E-D34D-BE5A-006C0AD6D395}"/>
          </ac:spMkLst>
        </pc:spChg>
        <pc:spChg chg="del mod">
          <ac:chgData name="Guro Aurora Olsen Ørbech" userId="a1226697-6c96-4f7c-9e6d-a8248712c8d8" providerId="ADAL" clId="{7FC72983-7E2C-D44E-96CA-B75C2A307759}" dt="2020-10-21T05:52:39.289" v="1281" actId="478"/>
          <ac:spMkLst>
            <pc:docMk/>
            <pc:sldMk cId="2003866652" sldId="288"/>
            <ac:spMk id="13" creationId="{CE96B0AF-B295-114E-BB90-BFBF954A9F74}"/>
          </ac:spMkLst>
        </pc:spChg>
      </pc:sldChg>
      <pc:sldChg chg="delSp modSp add mod ord delAnim modAnim">
        <pc:chgData name="Guro Aurora Olsen Ørbech" userId="a1226697-6c96-4f7c-9e6d-a8248712c8d8" providerId="ADAL" clId="{7FC72983-7E2C-D44E-96CA-B75C2A307759}" dt="2020-10-21T06:30:20.913" v="3531" actId="20577"/>
        <pc:sldMkLst>
          <pc:docMk/>
          <pc:sldMk cId="3244141016" sldId="288"/>
        </pc:sldMkLst>
        <pc:spChg chg="del">
          <ac:chgData name="Guro Aurora Olsen Ørbech" userId="a1226697-6c96-4f7c-9e6d-a8248712c8d8" providerId="ADAL" clId="{7FC72983-7E2C-D44E-96CA-B75C2A307759}" dt="2020-10-21T06:13:12.261" v="2211" actId="478"/>
          <ac:spMkLst>
            <pc:docMk/>
            <pc:sldMk cId="3244141016" sldId="288"/>
            <ac:spMk id="2" creationId="{F09C1DDC-7F9B-8A45-8419-CC4696E983FA}"/>
          </ac:spMkLst>
        </pc:spChg>
        <pc:spChg chg="mod">
          <ac:chgData name="Guro Aurora Olsen Ørbech" userId="a1226697-6c96-4f7c-9e6d-a8248712c8d8" providerId="ADAL" clId="{7FC72983-7E2C-D44E-96CA-B75C2A307759}" dt="2020-10-21T06:14:21.377" v="2480" actId="20577"/>
          <ac:spMkLst>
            <pc:docMk/>
            <pc:sldMk cId="3244141016" sldId="288"/>
            <ac:spMk id="12" creationId="{9BDE1007-E942-0B4D-B069-AAB58F3F242C}"/>
          </ac:spMkLst>
        </pc:spChg>
        <pc:spChg chg="mod">
          <ac:chgData name="Guro Aurora Olsen Ørbech" userId="a1226697-6c96-4f7c-9e6d-a8248712c8d8" providerId="ADAL" clId="{7FC72983-7E2C-D44E-96CA-B75C2A307759}" dt="2020-10-21T06:30:20.913" v="3531" actId="20577"/>
          <ac:spMkLst>
            <pc:docMk/>
            <pc:sldMk cId="3244141016" sldId="288"/>
            <ac:spMk id="13" creationId="{CE96B0AF-B295-114E-BB90-BFBF954A9F74}"/>
          </ac:spMkLst>
        </pc:spChg>
      </pc:sldChg>
      <pc:sldChg chg="add del">
        <pc:chgData name="Guro Aurora Olsen Ørbech" userId="a1226697-6c96-4f7c-9e6d-a8248712c8d8" providerId="ADAL" clId="{7FC72983-7E2C-D44E-96CA-B75C2A307759}" dt="2020-10-21T06:09:06.671" v="1978" actId="2696"/>
        <pc:sldMkLst>
          <pc:docMk/>
          <pc:sldMk cId="4122167221" sldId="288"/>
        </pc:sldMkLst>
      </pc:sldChg>
      <pc:sldChg chg="addSp delSp modSp add mod delAnim modAnim">
        <pc:chgData name="Guro Aurora Olsen Ørbech" userId="a1226697-6c96-4f7c-9e6d-a8248712c8d8" providerId="ADAL" clId="{7FC72983-7E2C-D44E-96CA-B75C2A307759}" dt="2020-10-21T06:38:56.091" v="3906" actId="20577"/>
        <pc:sldMkLst>
          <pc:docMk/>
          <pc:sldMk cId="2238771740" sldId="289"/>
        </pc:sldMkLst>
        <pc:spChg chg="del mod">
          <ac:chgData name="Guro Aurora Olsen Ørbech" userId="a1226697-6c96-4f7c-9e6d-a8248712c8d8" providerId="ADAL" clId="{7FC72983-7E2C-D44E-96CA-B75C2A307759}" dt="2020-10-21T06:24:20.566" v="3114" actId="478"/>
          <ac:spMkLst>
            <pc:docMk/>
            <pc:sldMk cId="2238771740" sldId="289"/>
            <ac:spMk id="2" creationId="{EF981689-4A45-5544-AED5-A3E14FDF3AC9}"/>
          </ac:spMkLst>
        </pc:spChg>
        <pc:spChg chg="mod">
          <ac:chgData name="Guro Aurora Olsen Ørbech" userId="a1226697-6c96-4f7c-9e6d-a8248712c8d8" providerId="ADAL" clId="{7FC72983-7E2C-D44E-96CA-B75C2A307759}" dt="2020-10-21T06:38:56.091" v="3906" actId="20577"/>
          <ac:spMkLst>
            <pc:docMk/>
            <pc:sldMk cId="2238771740" sldId="289"/>
            <ac:spMk id="8" creationId="{EAAD152E-8D0D-6941-88DB-D105FE66D4A2}"/>
          </ac:spMkLst>
        </pc:spChg>
        <pc:spChg chg="add mod">
          <ac:chgData name="Guro Aurora Olsen Ørbech" userId="a1226697-6c96-4f7c-9e6d-a8248712c8d8" providerId="ADAL" clId="{7FC72983-7E2C-D44E-96CA-B75C2A307759}" dt="2020-10-21T06:34:48.393" v="3857" actId="1076"/>
          <ac:spMkLst>
            <pc:docMk/>
            <pc:sldMk cId="2238771740" sldId="289"/>
            <ac:spMk id="10" creationId="{0704D1CE-5AD0-D944-BD5D-D7AA25562547}"/>
          </ac:spMkLst>
        </pc:spChg>
        <pc:spChg chg="add mod">
          <ac:chgData name="Guro Aurora Olsen Ørbech" userId="a1226697-6c96-4f7c-9e6d-a8248712c8d8" providerId="ADAL" clId="{7FC72983-7E2C-D44E-96CA-B75C2A307759}" dt="2020-10-21T06:34:58.147" v="3859" actId="1076"/>
          <ac:spMkLst>
            <pc:docMk/>
            <pc:sldMk cId="2238771740" sldId="289"/>
            <ac:spMk id="15" creationId="{98606EE1-6CBA-E240-8C36-D041C90397F1}"/>
          </ac:spMkLst>
        </pc:spChg>
        <pc:spChg chg="add mod">
          <ac:chgData name="Guro Aurora Olsen Ørbech" userId="a1226697-6c96-4f7c-9e6d-a8248712c8d8" providerId="ADAL" clId="{7FC72983-7E2C-D44E-96CA-B75C2A307759}" dt="2020-10-21T06:35:04.065" v="3861" actId="1076"/>
          <ac:spMkLst>
            <pc:docMk/>
            <pc:sldMk cId="2238771740" sldId="289"/>
            <ac:spMk id="18" creationId="{9B6679F5-F98F-C44D-A8B7-39441D43FAFA}"/>
          </ac:spMkLst>
        </pc:spChg>
        <pc:cxnChg chg="add mod">
          <ac:chgData name="Guro Aurora Olsen Ørbech" userId="a1226697-6c96-4f7c-9e6d-a8248712c8d8" providerId="ADAL" clId="{7FC72983-7E2C-D44E-96CA-B75C2A307759}" dt="2020-10-21T06:34:42.452" v="3856" actId="14100"/>
          <ac:cxnSpMkLst>
            <pc:docMk/>
            <pc:sldMk cId="2238771740" sldId="289"/>
            <ac:cxnSpMk id="4" creationId="{2ED4E91D-A1D8-6344-B5E0-07B5DECC5081}"/>
          </ac:cxnSpMkLst>
        </pc:cxnChg>
        <pc:cxnChg chg="add mod">
          <ac:chgData name="Guro Aurora Olsen Ørbech" userId="a1226697-6c96-4f7c-9e6d-a8248712c8d8" providerId="ADAL" clId="{7FC72983-7E2C-D44E-96CA-B75C2A307759}" dt="2020-10-21T06:34:54.997" v="3858" actId="14100"/>
          <ac:cxnSpMkLst>
            <pc:docMk/>
            <pc:sldMk cId="2238771740" sldId="289"/>
            <ac:cxnSpMk id="11" creationId="{30D9AB48-7E4E-FB4C-94EC-08B872E8778F}"/>
          </ac:cxnSpMkLst>
        </pc:cxnChg>
        <pc:cxnChg chg="add mod">
          <ac:chgData name="Guro Aurora Olsen Ørbech" userId="a1226697-6c96-4f7c-9e6d-a8248712c8d8" providerId="ADAL" clId="{7FC72983-7E2C-D44E-96CA-B75C2A307759}" dt="2020-10-21T06:35:07.476" v="3862" actId="14100"/>
          <ac:cxnSpMkLst>
            <pc:docMk/>
            <pc:sldMk cId="2238771740" sldId="289"/>
            <ac:cxnSpMk id="13" creationId="{EC5CF8BD-6A33-F843-8740-07CA3F14C6ED}"/>
          </ac:cxnSpMkLst>
        </pc:cxnChg>
      </pc:sldChg>
      <pc:sldChg chg="addSp delSp modSp add mod delAnim modAnim">
        <pc:chgData name="Guro Aurora Olsen Ørbech" userId="a1226697-6c96-4f7c-9e6d-a8248712c8d8" providerId="ADAL" clId="{7FC72983-7E2C-D44E-96CA-B75C2A307759}" dt="2020-10-21T06:43:29.898" v="4079"/>
        <pc:sldMkLst>
          <pc:docMk/>
          <pc:sldMk cId="291328579" sldId="290"/>
        </pc:sldMkLst>
        <pc:spChg chg="mod">
          <ac:chgData name="Guro Aurora Olsen Ørbech" userId="a1226697-6c96-4f7c-9e6d-a8248712c8d8" providerId="ADAL" clId="{7FC72983-7E2C-D44E-96CA-B75C2A307759}" dt="2020-10-21T06:40:19.724" v="3937"/>
          <ac:spMkLst>
            <pc:docMk/>
            <pc:sldMk cId="291328579" sldId="290"/>
            <ac:spMk id="8" creationId="{EAAD152E-8D0D-6941-88DB-D105FE66D4A2}"/>
          </ac:spMkLst>
        </pc:spChg>
        <pc:spChg chg="del mod">
          <ac:chgData name="Guro Aurora Olsen Ørbech" userId="a1226697-6c96-4f7c-9e6d-a8248712c8d8" providerId="ADAL" clId="{7FC72983-7E2C-D44E-96CA-B75C2A307759}" dt="2020-10-21T06:39:17.008" v="3920" actId="478"/>
          <ac:spMkLst>
            <pc:docMk/>
            <pc:sldMk cId="291328579" sldId="290"/>
            <ac:spMk id="10" creationId="{0704D1CE-5AD0-D944-BD5D-D7AA25562547}"/>
          </ac:spMkLst>
        </pc:spChg>
        <pc:spChg chg="mod">
          <ac:chgData name="Guro Aurora Olsen Ørbech" userId="a1226697-6c96-4f7c-9e6d-a8248712c8d8" providerId="ADAL" clId="{7FC72983-7E2C-D44E-96CA-B75C2A307759}" dt="2020-10-21T06:42:44.381" v="4076" actId="20577"/>
          <ac:spMkLst>
            <pc:docMk/>
            <pc:sldMk cId="291328579" sldId="290"/>
            <ac:spMk id="15" creationId="{98606EE1-6CBA-E240-8C36-D041C90397F1}"/>
          </ac:spMkLst>
        </pc:spChg>
        <pc:spChg chg="add mod">
          <ac:chgData name="Guro Aurora Olsen Ørbech" userId="a1226697-6c96-4f7c-9e6d-a8248712c8d8" providerId="ADAL" clId="{7FC72983-7E2C-D44E-96CA-B75C2A307759}" dt="2020-10-21T06:41:04.973" v="3947" actId="1076"/>
          <ac:spMkLst>
            <pc:docMk/>
            <pc:sldMk cId="291328579" sldId="290"/>
            <ac:spMk id="16" creationId="{B204EA3A-F3B2-9749-967D-64C7D8B91602}"/>
          </ac:spMkLst>
        </pc:spChg>
        <pc:spChg chg="mod">
          <ac:chgData name="Guro Aurora Olsen Ørbech" userId="a1226697-6c96-4f7c-9e6d-a8248712c8d8" providerId="ADAL" clId="{7FC72983-7E2C-D44E-96CA-B75C2A307759}" dt="2020-10-21T06:40:35.827" v="3939" actId="1076"/>
          <ac:spMkLst>
            <pc:docMk/>
            <pc:sldMk cId="291328579" sldId="290"/>
            <ac:spMk id="18" creationId="{9B6679F5-F98F-C44D-A8B7-39441D43FAFA}"/>
          </ac:spMkLst>
        </pc:spChg>
        <pc:cxnChg chg="mod">
          <ac:chgData name="Guro Aurora Olsen Ørbech" userId="a1226697-6c96-4f7c-9e6d-a8248712c8d8" providerId="ADAL" clId="{7FC72983-7E2C-D44E-96CA-B75C2A307759}" dt="2020-10-21T06:40:53.901" v="3945" actId="14100"/>
          <ac:cxnSpMkLst>
            <pc:docMk/>
            <pc:sldMk cId="291328579" sldId="290"/>
            <ac:cxnSpMk id="4" creationId="{2ED4E91D-A1D8-6344-B5E0-07B5DECC5081}"/>
          </ac:cxnSpMkLst>
        </pc:cxnChg>
        <pc:cxnChg chg="mod">
          <ac:chgData name="Guro Aurora Olsen Ørbech" userId="a1226697-6c96-4f7c-9e6d-a8248712c8d8" providerId="ADAL" clId="{7FC72983-7E2C-D44E-96CA-B75C2A307759}" dt="2020-10-21T06:40:49.410" v="3943" actId="14100"/>
          <ac:cxnSpMkLst>
            <pc:docMk/>
            <pc:sldMk cId="291328579" sldId="290"/>
            <ac:cxnSpMk id="11" creationId="{30D9AB48-7E4E-FB4C-94EC-08B872E8778F}"/>
          </ac:cxnSpMkLst>
        </pc:cxnChg>
        <pc:cxnChg chg="mod">
          <ac:chgData name="Guro Aurora Olsen Ørbech" userId="a1226697-6c96-4f7c-9e6d-a8248712c8d8" providerId="ADAL" clId="{7FC72983-7E2C-D44E-96CA-B75C2A307759}" dt="2020-10-21T06:40:39.109" v="3940" actId="14100"/>
          <ac:cxnSpMkLst>
            <pc:docMk/>
            <pc:sldMk cId="291328579" sldId="290"/>
            <ac:cxnSpMk id="13" creationId="{EC5CF8BD-6A33-F843-8740-07CA3F14C6E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E0271D-FAD3-AD49-84A3-97FDC8D72D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9D9FB-1560-8148-9AA0-900D8331E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B34B3-3804-E943-AD9F-CD05930F7BAA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37735-A808-D644-8091-FE2AC5DB82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06F5C-4C58-0549-BC50-E72D8A238C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57F2-93D7-8C4F-933B-FF31EADE58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48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04E94-C3B7-974C-9761-051A67473B07}" type="datetimeFigureOut">
              <a:rPr lang="nb-NO" smtClean="0"/>
              <a:t>21.10.2020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C550-2B4A-F546-A91E-FE2370BC5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146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31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6451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1510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0391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551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05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810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300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38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983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460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6102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817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A69F-9235-7643-81BA-29708A5C1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FA219-7DD7-2A46-A418-8305A21AE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E5C0-39A6-1242-AE90-0056025B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A21-E8BC-6B46-91F3-184CAC563A9E}" type="datetime1">
              <a:rPr lang="nb-NO" smtClean="0"/>
              <a:t>21.10.2020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C227-FDD5-7040-BC8D-0ABA7FCA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4D1A-E115-C141-A7BC-CBD7D1D2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716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467D-EA7E-C346-A131-4D77CA13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A1207-5FCA-8148-81CB-EEA09B88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5A98-07F9-DD44-865E-CE3FEF6F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19BF-4A26-1E4D-B791-CEE6E901959A}" type="datetime1">
              <a:rPr lang="nb-NO" smtClean="0"/>
              <a:t>21.10.2020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61B7-FBD1-8341-93D8-33B33195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1EF3-0FA3-2843-BD7B-8CC9010F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64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1EB15-5F58-0B4D-9903-E0B8E6F0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6FBB2-3CBC-154B-80B5-591A10DD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F427-EA78-2B4A-88AC-A0F8F189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DF2-4A9C-8D44-AFCB-1386CA4BB0F4}" type="datetime1">
              <a:rPr lang="nb-NO" smtClean="0"/>
              <a:t>21.10.2020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313B-9C5D-C74A-9A5C-1E612512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1863-452D-A64D-A6D9-425D2F20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377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A7C5-BF5E-3A42-8BAA-0247A421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9B7D-7440-5247-8920-5D523506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D227-7ED2-C847-950D-8FA983C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6ECF-3F57-7241-B857-C4B08A19CDA7}" type="datetime1">
              <a:rPr lang="nb-NO" smtClean="0"/>
              <a:t>21.10.2020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5D13-6A20-2849-AB62-B3E7D42A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1CED-2D1D-1F47-84CE-2796A4D8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8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A6D-7586-794C-9700-AB50D5E9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8F96-FACD-914B-9030-FA516AE3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04C6-24CE-8E45-8E08-A39A92F3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B0-0FC8-1541-9DD6-E02C27284CBF}" type="datetime1">
              <a:rPr lang="nb-NO" smtClean="0"/>
              <a:t>21.10.2020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6E7D-5FB5-1F43-9B9C-7589B9B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BCC6F-1053-1C4D-AA14-DBE7BB2F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3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C6A8-2886-FD44-A738-9331D93A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00D7-31F0-8345-83C5-A18CACFAB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615F4-C850-784C-B39C-349E1719C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D6333-622A-294E-9150-534A0688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5548-5433-934D-817E-96BE46578B41}" type="datetime1">
              <a:rPr lang="nb-NO" smtClean="0"/>
              <a:t>21.10.2020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9EED2-4C08-0A4E-AFCB-AC81395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7C5EC-A660-5948-AB78-5AA98409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85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E169-F193-114F-8D3A-76B2C4A9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C629-2622-9E4C-AEF5-A487D794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19ADB-0B89-1D4D-BDA1-C3443A578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4A65A-F803-A446-8A10-8D800D007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28015-35DA-0941-BB7A-C502D3F66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2C9D5-B6AE-654E-A200-B0053303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BF8B-8520-A846-B199-AF47709BDE8F}" type="datetime1">
              <a:rPr lang="nb-NO" smtClean="0"/>
              <a:t>21.10.2020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C5238-E93F-9A44-A937-A9C8D0E9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F12CE-C03D-0142-A7D0-39BA71A9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49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77B-1C14-5E4C-B481-E219DCE4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F5C92-CF18-5B4E-AD7D-66E5CBEE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EB5F-4086-0344-8916-48D23C79C390}" type="datetime1">
              <a:rPr lang="nb-NO" smtClean="0"/>
              <a:t>21.10.2020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6674F-F9F3-8D48-96FA-9929E83A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DD95B-786B-794D-A2AB-AD0E15E7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9B697-18C9-C84B-AA71-148D9164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25CC-362B-C04D-9E85-35F221CCD4DB}" type="datetime1">
              <a:rPr lang="nb-NO" smtClean="0"/>
              <a:t>21.10.2020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DB575-B3AF-0C4D-AA16-A16D411D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2E7AF-D6C2-5243-BEAA-44D140E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161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E6A0-364C-224B-A6B3-C5CF7DFC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0CAC-A3AE-554F-8201-FBED6813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CF80E-858B-6845-BF8B-301119E49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A2014-8183-C84D-92F3-41FB763F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1C2-DD0F-594B-91B4-8415209E12AE}" type="datetime1">
              <a:rPr lang="nb-NO" smtClean="0"/>
              <a:t>21.10.2020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5685B-4307-AF43-A500-4050DD7C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089B-FAB7-9D47-973F-347CA756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88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48A7-3A05-BF42-B697-C62FA1F3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F4F7C-A172-2F4D-8ABA-9BDE79218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B62D-76CB-7D4A-AFDF-F9EE5624E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8F68-E668-4B49-A852-47B29CF0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EB62-336E-C34A-B505-55ABE1B313D8}" type="datetime1">
              <a:rPr lang="nb-NO" smtClean="0"/>
              <a:t>21.10.2020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80B9F-8598-4D47-9F59-36C6FC47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141CB-1147-B743-8814-1FA0D6A0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92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A5754-84FD-2B4D-9310-C425F5CD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28E7E-B949-9A4D-A077-6FA5C992C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C46D-0805-8E4E-8B03-0116E5FDA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D6FF-DE9B-CF47-9151-C005E8B08372}" type="datetime1">
              <a:rPr lang="nb-NO" smtClean="0"/>
              <a:t>21.10.2020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70D2-B313-B446-BDA9-697F9D407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F875-4A3B-834E-9412-16596D48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9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lpipose/PGR102-H20-Intro-til-programme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orbgur18@egms.n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2AAE0-F898-0E44-BAB3-D4B57477512A}"/>
              </a:ext>
            </a:extLst>
          </p:cNvPr>
          <p:cNvSpPr txBox="1"/>
          <p:nvPr/>
        </p:nvSpPr>
        <p:spPr>
          <a:xfrm>
            <a:off x="802481" y="2505670"/>
            <a:ext cx="105870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latin typeface="Arial" panose="020B0604020202020204" pitchFamily="34" charset="0"/>
                <a:cs typeface="Arial" panose="020B0604020202020204" pitchFamily="34" charset="0"/>
              </a:rPr>
              <a:t>PGR102 – Intro til Programmering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Tredje repetisjonsforelesning </a:t>
            </a:r>
          </a:p>
          <a:p>
            <a:pPr algn="ctr"/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Løkker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6B0AF-B295-114E-BB90-BFBF954A9F74}"/>
              </a:ext>
            </a:extLst>
          </p:cNvPr>
          <p:cNvSpPr txBox="1"/>
          <p:nvPr/>
        </p:nvSpPr>
        <p:spPr>
          <a:xfrm>
            <a:off x="685799" y="2213288"/>
            <a:ext cx="97100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I kode vil man ofte repetere noe man gjør flere ganger</a:t>
            </a:r>
          </a:p>
          <a:p>
            <a:r>
              <a:rPr lang="nb-NO" sz="2400" dirty="0"/>
              <a:t>En løkke er en kodesnutt vi kan definere </a:t>
            </a:r>
            <a:r>
              <a:rPr lang="nb-NO" sz="2400" i="1" dirty="0"/>
              <a:t>hvor </a:t>
            </a:r>
            <a:r>
              <a:rPr lang="nb-NO" sz="2400" dirty="0"/>
              <a:t>mange ganger skal kjøre.</a:t>
            </a:r>
          </a:p>
          <a:p>
            <a:endParaRPr lang="nb-NO" sz="2400" dirty="0"/>
          </a:p>
          <a:p>
            <a:r>
              <a:rPr lang="nb-NO" sz="2400" b="1" dirty="0"/>
              <a:t>Eksempel: </a:t>
            </a:r>
          </a:p>
          <a:p>
            <a:endParaRPr lang="nb-NO" sz="2400" b="1" dirty="0"/>
          </a:p>
          <a:p>
            <a:pPr algn="ctr"/>
            <a:r>
              <a:rPr lang="nb-NO" sz="2400" b="1" dirty="0"/>
              <a:t>«</a:t>
            </a:r>
            <a:r>
              <a:rPr lang="nb-NO" sz="2400" dirty="0"/>
              <a:t>Vi vil liste all frukten vi har i </a:t>
            </a:r>
            <a:r>
              <a:rPr lang="nb-NO" sz="2400" dirty="0" err="1"/>
              <a:t>arrayet</a:t>
            </a:r>
            <a:r>
              <a:rPr lang="nb-NO" sz="2400" dirty="0"/>
              <a:t> vårt på nettsiden»</a:t>
            </a:r>
          </a:p>
          <a:p>
            <a:pPr algn="ctr"/>
            <a:endParaRPr lang="nb-NO" sz="2400" dirty="0"/>
          </a:p>
          <a:p>
            <a:pPr algn="ctr"/>
            <a:r>
              <a:rPr lang="nb-NO" sz="2400" i="1" dirty="0"/>
              <a:t>Hvordan går vi frem?</a:t>
            </a:r>
          </a:p>
          <a:p>
            <a:endParaRPr lang="nb-NO" sz="2400" b="1" dirty="0"/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24414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Løkker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D152E-8D0D-6941-88DB-D105FE66D4A2}"/>
              </a:ext>
            </a:extLst>
          </p:cNvPr>
          <p:cNvSpPr txBox="1"/>
          <p:nvPr/>
        </p:nvSpPr>
        <p:spPr>
          <a:xfrm>
            <a:off x="685799" y="2011582"/>
            <a:ext cx="971005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Løsning 1 – Manuelt lage hvert HTML element</a:t>
            </a:r>
          </a:p>
          <a:p>
            <a:endParaRPr lang="nb-NO" sz="2400" b="1" dirty="0"/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li1 = </a:t>
            </a:r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document.</a:t>
            </a:r>
            <a:r>
              <a:rPr lang="nb-NO" sz="2400" dirty="0" err="1">
                <a:solidFill>
                  <a:srgbClr val="7030A0"/>
                </a:solidFill>
                <a:latin typeface="Courier" pitchFamily="2" charset="0"/>
              </a:rPr>
              <a:t>getElementById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«li-1»</a:t>
            </a:r>
            <a:r>
              <a:rPr lang="nb-NO" sz="2400" dirty="0">
                <a:latin typeface="Courier" pitchFamily="2" charset="0"/>
              </a:rPr>
              <a:t>);</a:t>
            </a:r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li2 = </a:t>
            </a:r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document.</a:t>
            </a:r>
            <a:r>
              <a:rPr lang="nb-NO" sz="2400" dirty="0" err="1">
                <a:solidFill>
                  <a:srgbClr val="7030A0"/>
                </a:solidFill>
                <a:latin typeface="Courier" pitchFamily="2" charset="0"/>
              </a:rPr>
              <a:t>getElementById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«li-2»</a:t>
            </a:r>
            <a:r>
              <a:rPr lang="nb-NO" sz="2400" dirty="0">
                <a:latin typeface="Courier" pitchFamily="2" charset="0"/>
              </a:rPr>
              <a:t>);</a:t>
            </a:r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li3 = </a:t>
            </a:r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document.</a:t>
            </a:r>
            <a:r>
              <a:rPr lang="nb-NO" sz="2400" dirty="0" err="1">
                <a:solidFill>
                  <a:srgbClr val="7030A0"/>
                </a:solidFill>
                <a:latin typeface="Courier" pitchFamily="2" charset="0"/>
              </a:rPr>
              <a:t>getElementById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«li-3»</a:t>
            </a:r>
            <a:r>
              <a:rPr lang="nb-NO" sz="2400" dirty="0">
                <a:latin typeface="Courier" pitchFamily="2" charset="0"/>
              </a:rPr>
              <a:t>);</a:t>
            </a:r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li4 = </a:t>
            </a:r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document.</a:t>
            </a:r>
            <a:r>
              <a:rPr lang="nb-NO" sz="2400" dirty="0" err="1">
                <a:solidFill>
                  <a:srgbClr val="7030A0"/>
                </a:solidFill>
                <a:latin typeface="Courier" pitchFamily="2" charset="0"/>
              </a:rPr>
              <a:t>getElementById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«li-4»</a:t>
            </a:r>
            <a:r>
              <a:rPr lang="nb-NO" sz="2400" dirty="0">
                <a:latin typeface="Courier" pitchFamily="2" charset="0"/>
              </a:rPr>
              <a:t>);</a:t>
            </a:r>
          </a:p>
          <a:p>
            <a:endParaRPr lang="nb-NO" sz="28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li1.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innerHTML</a:t>
            </a:r>
            <a:r>
              <a:rPr lang="nb-NO" sz="2400" dirty="0">
                <a:latin typeface="Courier" pitchFamily="2" charset="0"/>
              </a:rPr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frukt</a:t>
            </a:r>
            <a:r>
              <a:rPr lang="nb-NO" sz="2400" dirty="0">
                <a:latin typeface="Courier" pitchFamily="2" charset="0"/>
              </a:rPr>
              <a:t>[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0</a:t>
            </a:r>
            <a:r>
              <a:rPr lang="nb-NO" sz="2400" dirty="0">
                <a:latin typeface="Courier" pitchFamily="2" charset="0"/>
              </a:rPr>
              <a:t>];</a:t>
            </a:r>
          </a:p>
          <a:p>
            <a:r>
              <a:rPr lang="nb-NO" sz="2400" dirty="0">
                <a:latin typeface="Courier" pitchFamily="2" charset="0"/>
              </a:rPr>
              <a:t>li2.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innerHTML</a:t>
            </a:r>
            <a:r>
              <a:rPr lang="nb-NO" sz="2400" dirty="0">
                <a:latin typeface="Courier" pitchFamily="2" charset="0"/>
              </a:rPr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frukt</a:t>
            </a:r>
            <a:r>
              <a:rPr lang="nb-NO" sz="2400" dirty="0">
                <a:latin typeface="Courier" pitchFamily="2" charset="0"/>
              </a:rPr>
              <a:t>[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1</a:t>
            </a:r>
            <a:r>
              <a:rPr lang="nb-NO" sz="2400" dirty="0">
                <a:latin typeface="Courier" pitchFamily="2" charset="0"/>
              </a:rPr>
              <a:t>];</a:t>
            </a:r>
          </a:p>
          <a:p>
            <a:r>
              <a:rPr lang="nb-NO" sz="2400" dirty="0">
                <a:latin typeface="Courier" pitchFamily="2" charset="0"/>
              </a:rPr>
              <a:t>li1.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innerHTML</a:t>
            </a:r>
            <a:r>
              <a:rPr lang="nb-NO" sz="2400" dirty="0">
                <a:latin typeface="Courier" pitchFamily="2" charset="0"/>
              </a:rPr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frukt</a:t>
            </a:r>
            <a:r>
              <a:rPr lang="nb-NO" sz="2400" dirty="0">
                <a:latin typeface="Courier" pitchFamily="2" charset="0"/>
              </a:rPr>
              <a:t>[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2</a:t>
            </a:r>
            <a:r>
              <a:rPr lang="nb-NO" sz="2400" dirty="0">
                <a:latin typeface="Courier" pitchFamily="2" charset="0"/>
              </a:rPr>
              <a:t>];</a:t>
            </a:r>
          </a:p>
          <a:p>
            <a:r>
              <a:rPr lang="nb-NO" sz="2400" dirty="0">
                <a:latin typeface="Courier" pitchFamily="2" charset="0"/>
              </a:rPr>
              <a:t>li2.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innerHTML</a:t>
            </a:r>
            <a:r>
              <a:rPr lang="nb-NO" sz="2400" dirty="0">
                <a:latin typeface="Courier" pitchFamily="2" charset="0"/>
              </a:rPr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frukt</a:t>
            </a:r>
            <a:r>
              <a:rPr lang="nb-NO" sz="2400" dirty="0">
                <a:latin typeface="Courier" pitchFamily="2" charset="0"/>
              </a:rPr>
              <a:t>[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3</a:t>
            </a:r>
            <a:r>
              <a:rPr lang="nb-NO" sz="2400" dirty="0">
                <a:latin typeface="Courier" pitchFamily="2" charset="0"/>
              </a:rPr>
              <a:t>];</a:t>
            </a:r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81689-4A45-5544-AED5-A3E14FDF3AC9}"/>
              </a:ext>
            </a:extLst>
          </p:cNvPr>
          <p:cNvSpPr txBox="1"/>
          <p:nvPr/>
        </p:nvSpPr>
        <p:spPr>
          <a:xfrm>
            <a:off x="6096000" y="5048925"/>
            <a:ext cx="42998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2400" b="1" dirty="0"/>
              <a:t>Dette blir fort veldig mye kode! </a:t>
            </a:r>
          </a:p>
        </p:txBody>
      </p:sp>
    </p:spTree>
    <p:extLst>
      <p:ext uri="{BB962C8B-B14F-4D97-AF65-F5344CB8AC3E}">
        <p14:creationId xmlns:p14="http://schemas.microsoft.com/office/powerpoint/2010/main" val="115283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Løkker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D152E-8D0D-6941-88DB-D105FE66D4A2}"/>
              </a:ext>
            </a:extLst>
          </p:cNvPr>
          <p:cNvSpPr txBox="1"/>
          <p:nvPr/>
        </p:nvSpPr>
        <p:spPr>
          <a:xfrm>
            <a:off x="685799" y="2011582"/>
            <a:ext cx="97100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Løsning 2 – For-løkker!</a:t>
            </a:r>
          </a:p>
          <a:p>
            <a:endParaRPr lang="nb-NO" sz="2400" b="1" dirty="0"/>
          </a:p>
          <a:p>
            <a:endParaRPr lang="nb-NO" sz="2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for(</a:t>
            </a:r>
            <a:r>
              <a:rPr lang="nb-NO" sz="2400" b="1" i="1" dirty="0">
                <a:solidFill>
                  <a:srgbClr val="FF0000"/>
                </a:solidFill>
                <a:latin typeface="Courier" pitchFamily="2" charset="0"/>
              </a:rPr>
              <a:t>i = 0</a:t>
            </a:r>
            <a:r>
              <a:rPr lang="nb-NO" sz="2400" dirty="0">
                <a:latin typeface="Courier" pitchFamily="2" charset="0"/>
              </a:rPr>
              <a:t>; </a:t>
            </a:r>
            <a:r>
              <a:rPr lang="nb-NO" sz="2400" b="1" dirty="0">
                <a:solidFill>
                  <a:srgbClr val="0070C0"/>
                </a:solidFill>
                <a:latin typeface="Courier" pitchFamily="2" charset="0"/>
              </a:rPr>
              <a:t>i &lt; 4</a:t>
            </a:r>
            <a:r>
              <a:rPr lang="nb-NO" sz="2400" dirty="0">
                <a:latin typeface="Courier" pitchFamily="2" charset="0"/>
              </a:rPr>
              <a:t>; </a:t>
            </a:r>
            <a:r>
              <a:rPr lang="nb-NO" sz="2400" b="1" dirty="0">
                <a:solidFill>
                  <a:schemeClr val="accent6"/>
                </a:solidFill>
                <a:latin typeface="Courier" pitchFamily="2" charset="0"/>
              </a:rPr>
              <a:t>i++</a:t>
            </a:r>
            <a:r>
              <a:rPr lang="nb-NO" sz="2400" dirty="0">
                <a:latin typeface="Courier" pitchFamily="2" charset="0"/>
              </a:rPr>
              <a:t>){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	//Noe kode vi vil skal kjøre 4 ganger</a:t>
            </a:r>
          </a:p>
          <a:p>
            <a:r>
              <a:rPr lang="nb-NO" sz="2400" dirty="0">
                <a:latin typeface="Courier" pitchFamily="2" charset="0"/>
              </a:rPr>
              <a:t>}</a:t>
            </a:r>
          </a:p>
          <a:p>
            <a:endParaRPr lang="nb-NO" sz="2400" dirty="0">
              <a:latin typeface="Courier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D4E91D-A1D8-6344-B5E0-07B5DECC5081}"/>
              </a:ext>
            </a:extLst>
          </p:cNvPr>
          <p:cNvCxnSpPr>
            <a:cxnSpLocks/>
          </p:cNvCxnSpPr>
          <p:nvPr/>
        </p:nvCxnSpPr>
        <p:spPr>
          <a:xfrm>
            <a:off x="1887320" y="3394404"/>
            <a:ext cx="1" cy="46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D9AB48-7E4E-FB4C-94EC-08B872E8778F}"/>
              </a:ext>
            </a:extLst>
          </p:cNvPr>
          <p:cNvCxnSpPr>
            <a:cxnSpLocks/>
          </p:cNvCxnSpPr>
          <p:nvPr/>
        </p:nvCxnSpPr>
        <p:spPr>
          <a:xfrm flipH="1">
            <a:off x="3236509" y="3209738"/>
            <a:ext cx="929099" cy="64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5CF8BD-6A33-F843-8740-07CA3F14C6E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585698" y="3601314"/>
            <a:ext cx="1660730" cy="25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04D1CE-5AD0-D944-BD5D-D7AA25562547}"/>
              </a:ext>
            </a:extLst>
          </p:cNvPr>
          <p:cNvSpPr txBox="1"/>
          <p:nvPr/>
        </p:nvSpPr>
        <p:spPr>
          <a:xfrm>
            <a:off x="792693" y="3025072"/>
            <a:ext cx="23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Lager en teller-variabel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06EE1-6CBA-E240-8C36-D041C90397F1}"/>
              </a:ext>
            </a:extLst>
          </p:cNvPr>
          <p:cNvSpPr txBox="1"/>
          <p:nvPr/>
        </p:nvSpPr>
        <p:spPr>
          <a:xfrm>
            <a:off x="3369385" y="2822622"/>
            <a:ext cx="471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Så lenge telleren vår er under 4 skal løkken kjøre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679F5-F98F-C44D-A8B7-39441D43FAFA}"/>
              </a:ext>
            </a:extLst>
          </p:cNvPr>
          <p:cNvSpPr txBox="1"/>
          <p:nvPr/>
        </p:nvSpPr>
        <p:spPr>
          <a:xfrm>
            <a:off x="6246428" y="3416648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For hver gang løkken kjøres skal telleren vår </a:t>
            </a:r>
            <a:r>
              <a:rPr lang="nb-NO" b="1" dirty="0"/>
              <a:t>i </a:t>
            </a:r>
            <a:r>
              <a:rPr lang="nb-NO" dirty="0"/>
              <a:t>bli 1 mer</a:t>
            </a:r>
          </a:p>
        </p:txBody>
      </p:sp>
    </p:spTree>
    <p:extLst>
      <p:ext uri="{BB962C8B-B14F-4D97-AF65-F5344CB8AC3E}">
        <p14:creationId xmlns:p14="http://schemas.microsoft.com/office/powerpoint/2010/main" val="223877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Løkker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D152E-8D0D-6941-88DB-D105FE66D4A2}"/>
              </a:ext>
            </a:extLst>
          </p:cNvPr>
          <p:cNvSpPr txBox="1"/>
          <p:nvPr/>
        </p:nvSpPr>
        <p:spPr>
          <a:xfrm>
            <a:off x="685799" y="2011582"/>
            <a:ext cx="9710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Løsning 2 – </a:t>
            </a:r>
            <a:r>
              <a:rPr lang="nb-NO" sz="2400" b="1" dirty="0" err="1"/>
              <a:t>While</a:t>
            </a:r>
            <a:r>
              <a:rPr lang="nb-NO" sz="2400" b="1" dirty="0"/>
              <a:t>-løkker!</a:t>
            </a:r>
          </a:p>
          <a:p>
            <a:endParaRPr lang="nb-NO" sz="2400" b="1" dirty="0"/>
          </a:p>
          <a:p>
            <a:endParaRPr lang="nb-NO" sz="24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nb-NO" sz="2400" b="1" i="1" dirty="0">
                <a:solidFill>
                  <a:srgbClr val="FF0000"/>
                </a:solidFill>
                <a:latin typeface="Courier" pitchFamily="2" charset="0"/>
              </a:rPr>
              <a:t>i = 0</a:t>
            </a:r>
            <a:r>
              <a:rPr lang="nb-NO" sz="2400" dirty="0">
                <a:latin typeface="Courier" pitchFamily="2" charset="0"/>
              </a:rPr>
              <a:t>;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 err="1">
                <a:latin typeface="Courier" pitchFamily="2" charset="0"/>
              </a:rPr>
              <a:t>while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b="1" dirty="0">
                <a:solidFill>
                  <a:srgbClr val="0070C0"/>
                </a:solidFill>
                <a:latin typeface="Courier" pitchFamily="2" charset="0"/>
              </a:rPr>
              <a:t>i &lt; 4</a:t>
            </a:r>
            <a:r>
              <a:rPr lang="nb-NO" sz="2400" dirty="0">
                <a:latin typeface="Courier" pitchFamily="2" charset="0"/>
              </a:rPr>
              <a:t>){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	//Noe kode vi vil skal kjøre 4 ganger</a:t>
            </a:r>
          </a:p>
          <a:p>
            <a:r>
              <a:rPr lang="nb-NO" sz="2400" b="1" dirty="0">
                <a:solidFill>
                  <a:schemeClr val="accent6"/>
                </a:solidFill>
                <a:latin typeface="Courier" pitchFamily="2" charset="0"/>
              </a:rPr>
              <a:t>	i++</a:t>
            </a:r>
            <a:r>
              <a:rPr lang="nb-NO" sz="2400" b="1" dirty="0">
                <a:latin typeface="Courier" pitchFamily="2" charset="0"/>
              </a:rPr>
              <a:t>;</a:t>
            </a:r>
          </a:p>
          <a:p>
            <a:r>
              <a:rPr lang="nb-NO" sz="2400" dirty="0">
                <a:latin typeface="Courier" pitchFamily="2" charset="0"/>
              </a:rPr>
              <a:t>}</a:t>
            </a:r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D4E91D-A1D8-6344-B5E0-07B5DECC5081}"/>
              </a:ext>
            </a:extLst>
          </p:cNvPr>
          <p:cNvCxnSpPr>
            <a:cxnSpLocks/>
          </p:cNvCxnSpPr>
          <p:nvPr/>
        </p:nvCxnSpPr>
        <p:spPr>
          <a:xfrm flipH="1">
            <a:off x="1914215" y="3025588"/>
            <a:ext cx="694514" cy="21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D9AB48-7E4E-FB4C-94EC-08B872E8778F}"/>
              </a:ext>
            </a:extLst>
          </p:cNvPr>
          <p:cNvCxnSpPr>
            <a:cxnSpLocks/>
          </p:cNvCxnSpPr>
          <p:nvPr/>
        </p:nvCxnSpPr>
        <p:spPr>
          <a:xfrm flipH="1">
            <a:off x="2716306" y="3738619"/>
            <a:ext cx="1863314" cy="21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5CF8BD-6A33-F843-8740-07CA3F14C6E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487706" y="5248816"/>
            <a:ext cx="1677902" cy="8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606EE1-6CBA-E240-8C36-D041C90397F1}"/>
              </a:ext>
            </a:extLst>
          </p:cNvPr>
          <p:cNvSpPr txBox="1"/>
          <p:nvPr/>
        </p:nvSpPr>
        <p:spPr>
          <a:xfrm>
            <a:off x="4579620" y="3553953"/>
            <a:ext cx="616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Så lenge det innenfor parentesene blir </a:t>
            </a:r>
            <a:r>
              <a:rPr lang="nb-NO" i="1" dirty="0"/>
              <a:t>sant</a:t>
            </a:r>
            <a:r>
              <a:rPr lang="nb-NO" dirty="0"/>
              <a:t> skal løkken fortsette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679F5-F98F-C44D-A8B7-39441D43FAFA}"/>
              </a:ext>
            </a:extLst>
          </p:cNvPr>
          <p:cNvSpPr txBox="1"/>
          <p:nvPr/>
        </p:nvSpPr>
        <p:spPr>
          <a:xfrm>
            <a:off x="4165608" y="5914930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For hver gang løkken kjøres skal telleren vår </a:t>
            </a:r>
            <a:r>
              <a:rPr lang="nb-NO" b="1" dirty="0"/>
              <a:t>i </a:t>
            </a:r>
            <a:r>
              <a:rPr lang="nb-NO" dirty="0"/>
              <a:t>bli 1 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04EA3A-F3B2-9749-967D-64C7D8B91602}"/>
              </a:ext>
            </a:extLst>
          </p:cNvPr>
          <p:cNvSpPr txBox="1"/>
          <p:nvPr/>
        </p:nvSpPr>
        <p:spPr>
          <a:xfrm>
            <a:off x="2487706" y="2676010"/>
            <a:ext cx="23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Lager en teller-variabel</a:t>
            </a:r>
          </a:p>
        </p:txBody>
      </p:sp>
    </p:spTree>
    <p:extLst>
      <p:ext uri="{BB962C8B-B14F-4D97-AF65-F5344CB8AC3E}">
        <p14:creationId xmlns:p14="http://schemas.microsoft.com/office/powerpoint/2010/main" val="29132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D477-F967-6243-A736-2DB88BBA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5012"/>
            <a:ext cx="10787743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Kommer til å holde repetisjonsforelesninger cirka annenhver uke.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Opp til dere hva vi går gjennom! 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Jeg legger ut alt materialet fra forelesningene her: 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https://github.com/gulpipose/PGR102-H20-Intro-til-programmering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Kontakt meg på </a:t>
            </a: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eller: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orbgur18@egms.no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9C146B-05E4-0C43-9CB4-A8C65613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19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2695-39E1-374A-ABA7-7E8875D3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Hva skal vi repetere i dag?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D477-F967-6243-A736-2DB88BBA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5012"/>
            <a:ext cx="70104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For-løkke</a:t>
            </a:r>
          </a:p>
          <a:p>
            <a:pPr marL="0" indent="0">
              <a:buNone/>
            </a:pP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-løkke</a:t>
            </a: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Om vi rekker: Oppgaver og litt til?</a:t>
            </a:r>
          </a:p>
          <a:p>
            <a:endParaRPr lang="nb-NO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</p:spTree>
    <p:extLst>
      <p:ext uri="{BB962C8B-B14F-4D97-AF65-F5344CB8AC3E}">
        <p14:creationId xmlns:p14="http://schemas.microsoft.com/office/powerpoint/2010/main" val="38094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Datatype - </a:t>
            </a:r>
            <a:r>
              <a:rPr lang="nb-NO" sz="36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6B0AF-B295-114E-BB90-BFBF954A9F74}"/>
              </a:ext>
            </a:extLst>
          </p:cNvPr>
          <p:cNvSpPr txBox="1"/>
          <p:nvPr/>
        </p:nvSpPr>
        <p:spPr>
          <a:xfrm>
            <a:off x="685799" y="2213288"/>
            <a:ext cx="9710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En samling av verdier i én variabel</a:t>
            </a:r>
          </a:p>
          <a:p>
            <a:endParaRPr lang="nb-NO" sz="2400" dirty="0"/>
          </a:p>
          <a:p>
            <a:r>
              <a:rPr lang="nb-NO" sz="2400" dirty="0"/>
              <a:t>Kan sammenlignes med en liste</a:t>
            </a:r>
          </a:p>
          <a:p>
            <a:endParaRPr lang="nb-NO" sz="2400" dirty="0"/>
          </a:p>
          <a:p>
            <a:r>
              <a:rPr lang="nb-NO" sz="2400" dirty="0"/>
              <a:t>Verdiene i et </a:t>
            </a:r>
            <a:r>
              <a:rPr lang="nb-NO" sz="2400" dirty="0" err="1"/>
              <a:t>array</a:t>
            </a:r>
            <a:r>
              <a:rPr lang="nb-NO" sz="2400" dirty="0"/>
              <a:t> bør ha en logisk sammenheng</a:t>
            </a:r>
          </a:p>
          <a:p>
            <a:endParaRPr lang="nb-NO" sz="2400" dirty="0"/>
          </a:p>
          <a:p>
            <a:r>
              <a:rPr lang="nb-NO" sz="2400" dirty="0"/>
              <a:t>Lages med [], og verdier separert med komma</a:t>
            </a:r>
          </a:p>
          <a:p>
            <a:endParaRPr lang="nb-NO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C1DDC-7F9B-8A45-8419-CC4696E983FA}"/>
              </a:ext>
            </a:extLst>
          </p:cNvPr>
          <p:cNvSpPr txBox="1"/>
          <p:nvPr/>
        </p:nvSpPr>
        <p:spPr>
          <a:xfrm>
            <a:off x="7587343" y="448491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dirty="0">
                <a:latin typeface="Courier" pitchFamily="2" charset="0"/>
              </a:rPr>
              <a:t> </a:t>
            </a:r>
            <a:r>
              <a:rPr lang="nb-NO" dirty="0" err="1">
                <a:latin typeface="Courier" pitchFamily="2" charset="0"/>
              </a:rPr>
              <a:t>numbers</a:t>
            </a:r>
            <a:r>
              <a:rPr lang="nb-NO" dirty="0">
                <a:latin typeface="Courier" pitchFamily="2" charset="0"/>
              </a:rPr>
              <a:t> = [</a:t>
            </a:r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123</a:t>
            </a:r>
            <a:r>
              <a:rPr lang="nb-NO" dirty="0">
                <a:latin typeface="Courier" pitchFamily="2" charset="0"/>
              </a:rPr>
              <a:t>, </a:t>
            </a:r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24</a:t>
            </a:r>
            <a:r>
              <a:rPr lang="nb-NO" dirty="0">
                <a:latin typeface="Courier" pitchFamily="2" charset="0"/>
              </a:rPr>
              <a:t>];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6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9055" y="6249836"/>
            <a:ext cx="4114800" cy="365125"/>
          </a:xfrm>
        </p:spPr>
        <p:txBody>
          <a:bodyPr/>
          <a:lstStyle/>
          <a:p>
            <a:r>
              <a:rPr lang="nb-NO" dirty="0"/>
              <a:t>Guro Ørbech 2020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2A652A-C8F6-FA46-B9C3-F4B3C8D82644}"/>
              </a:ext>
            </a:extLst>
          </p:cNvPr>
          <p:cNvGrpSpPr/>
          <p:nvPr/>
        </p:nvGrpSpPr>
        <p:grpSpPr>
          <a:xfrm>
            <a:off x="1053806" y="1649063"/>
            <a:ext cx="4055919" cy="4422465"/>
            <a:chOff x="1053806" y="1649063"/>
            <a:chExt cx="4055919" cy="4422465"/>
          </a:xfrm>
        </p:grpSpPr>
        <p:pic>
          <p:nvPicPr>
            <p:cNvPr id="4" name="Graphic 3" descr="Packing Box Open">
              <a:extLst>
                <a:ext uri="{FF2B5EF4-FFF2-40B4-BE49-F238E27FC236}">
                  <a16:creationId xmlns:a16="http://schemas.microsoft.com/office/drawing/2014/main" id="{8DDBB977-BA4D-8548-92E1-6A6599829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1588" y="2757486"/>
              <a:ext cx="2767012" cy="276701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689B30-DFC3-F540-8F2B-562B74439801}"/>
                </a:ext>
              </a:extLst>
            </p:cNvPr>
            <p:cNvSpPr txBox="1"/>
            <p:nvPr/>
          </p:nvSpPr>
          <p:spPr>
            <a:xfrm>
              <a:off x="2098234" y="5548308"/>
              <a:ext cx="11137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b-NO" sz="2800" b="1" dirty="0">
                  <a:solidFill>
                    <a:schemeClr val="accent1">
                      <a:lumMod val="75000"/>
                    </a:schemeClr>
                  </a:solidFill>
                </a:rPr>
                <a:t>boks1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2AD521-806A-D34F-8C35-47779DA97E7F}"/>
                </a:ext>
              </a:extLst>
            </p:cNvPr>
            <p:cNvSpPr txBox="1"/>
            <p:nvPr/>
          </p:nvSpPr>
          <p:spPr>
            <a:xfrm>
              <a:off x="1053806" y="16490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>
                  <a:solidFill>
                    <a:srgbClr val="0070C0"/>
                  </a:solidFill>
                  <a:latin typeface="Courier" pitchFamily="2" charset="0"/>
                </a:rPr>
                <a:t>var</a:t>
              </a:r>
              <a:r>
                <a:rPr lang="nb-NO" sz="2400" dirty="0">
                  <a:latin typeface="Courier" pitchFamily="2" charset="0"/>
                </a:rPr>
                <a:t> boks1 = [«eple»];</a:t>
              </a:r>
            </a:p>
          </p:txBody>
        </p:sp>
      </p:grpSp>
      <p:pic>
        <p:nvPicPr>
          <p:cNvPr id="19" name="Graphic 18" descr="Apple">
            <a:extLst>
              <a:ext uri="{FF2B5EF4-FFF2-40B4-BE49-F238E27FC236}">
                <a16:creationId xmlns:a16="http://schemas.microsoft.com/office/drawing/2014/main" id="{76E6AC32-0424-D849-8853-C36E62AD2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1145" y="2196817"/>
            <a:ext cx="835820" cy="835820"/>
          </a:xfrm>
          <a:prstGeom prst="rect">
            <a:avLst/>
          </a:prstGeom>
        </p:spPr>
      </p:pic>
      <p:pic>
        <p:nvPicPr>
          <p:cNvPr id="15" name="Graphic 14" descr="Banana">
            <a:extLst>
              <a:ext uri="{FF2B5EF4-FFF2-40B4-BE49-F238E27FC236}">
                <a16:creationId xmlns:a16="http://schemas.microsoft.com/office/drawing/2014/main" id="{CB8730B2-5854-1D40-A2D3-52249AF1F4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36566" y="2324096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CE9BF86-E44B-2048-8372-AFE9AD128DA2}"/>
              </a:ext>
            </a:extLst>
          </p:cNvPr>
          <p:cNvGrpSpPr/>
          <p:nvPr/>
        </p:nvGrpSpPr>
        <p:grpSpPr>
          <a:xfrm>
            <a:off x="6776908" y="1657984"/>
            <a:ext cx="4240263" cy="4437354"/>
            <a:chOff x="6776908" y="1657984"/>
            <a:chExt cx="4240263" cy="4437354"/>
          </a:xfrm>
        </p:grpSpPr>
        <p:pic>
          <p:nvPicPr>
            <p:cNvPr id="10" name="Graphic 9" descr="Packing Box Open">
              <a:extLst>
                <a:ext uri="{FF2B5EF4-FFF2-40B4-BE49-F238E27FC236}">
                  <a16:creationId xmlns:a16="http://schemas.microsoft.com/office/drawing/2014/main" id="{92E735A4-1429-5F43-94D4-3FA896089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26754" y="2781296"/>
              <a:ext cx="2767012" cy="276701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115763-F422-184E-B1A3-D3CF8507B258}"/>
                </a:ext>
              </a:extLst>
            </p:cNvPr>
            <p:cNvSpPr txBox="1"/>
            <p:nvPr/>
          </p:nvSpPr>
          <p:spPr>
            <a:xfrm>
              <a:off x="8153400" y="5572118"/>
              <a:ext cx="11137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b-NO" sz="2800" b="1" dirty="0">
                  <a:solidFill>
                    <a:schemeClr val="accent1">
                      <a:lumMod val="75000"/>
                    </a:schemeClr>
                  </a:solidFill>
                </a:rPr>
                <a:t>boks2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BEECB12-448E-854A-B07B-679B78971A6F}"/>
                </a:ext>
              </a:extLst>
            </p:cNvPr>
            <p:cNvSpPr txBox="1"/>
            <p:nvPr/>
          </p:nvSpPr>
          <p:spPr>
            <a:xfrm>
              <a:off x="6776908" y="1657984"/>
              <a:ext cx="42402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>
                  <a:solidFill>
                    <a:srgbClr val="0070C0"/>
                  </a:solidFill>
                  <a:latin typeface="Courier" pitchFamily="2" charset="0"/>
                </a:rPr>
                <a:t>var</a:t>
              </a:r>
              <a:r>
                <a:rPr lang="nb-NO" sz="2400" dirty="0">
                  <a:latin typeface="Courier" pitchFamily="2" charset="0"/>
                </a:rPr>
                <a:t> boks2 = [«banan»];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4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0417 L -0.08854 0.08519 L -0.08854 0.08542 C -0.09037 0.10116 -0.09375 0.15972 -0.10013 0.1812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99 -0.0213 C -0.02786 -0.02986 -0.02747 -0.03843 -0.03997 -0.00648 C -0.0526 0.02546 -0.0858 0.13912 -0.10299 0.17083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pic>
        <p:nvPicPr>
          <p:cNvPr id="4" name="Graphic 3" descr="Packing Box Open">
            <a:extLst>
              <a:ext uri="{FF2B5EF4-FFF2-40B4-BE49-F238E27FC236}">
                <a16:creationId xmlns:a16="http://schemas.microsoft.com/office/drawing/2014/main" id="{8DDBB977-BA4D-8548-92E1-6A6599829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1588" y="2757486"/>
            <a:ext cx="2767012" cy="2767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689B30-DFC3-F540-8F2B-562B74439801}"/>
              </a:ext>
            </a:extLst>
          </p:cNvPr>
          <p:cNvSpPr txBox="1"/>
          <p:nvPr/>
        </p:nvSpPr>
        <p:spPr>
          <a:xfrm>
            <a:off x="2098234" y="5548308"/>
            <a:ext cx="11137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chemeClr val="accent1">
                    <a:lumMod val="75000"/>
                  </a:schemeClr>
                </a:solidFill>
              </a:rPr>
              <a:t>frukt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2AD521-806A-D34F-8C35-47779DA97E7F}"/>
              </a:ext>
            </a:extLst>
          </p:cNvPr>
          <p:cNvSpPr txBox="1"/>
          <p:nvPr/>
        </p:nvSpPr>
        <p:spPr>
          <a:xfrm>
            <a:off x="5007242" y="2617139"/>
            <a:ext cx="57150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frukt = [«eple»];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frukt = [«eple», «banan»];</a:t>
            </a:r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</p:txBody>
      </p:sp>
      <p:pic>
        <p:nvPicPr>
          <p:cNvPr id="19" name="Graphic 18" descr="Apple">
            <a:extLst>
              <a:ext uri="{FF2B5EF4-FFF2-40B4-BE49-F238E27FC236}">
                <a16:creationId xmlns:a16="http://schemas.microsoft.com/office/drawing/2014/main" id="{76E6AC32-0424-D849-8853-C36E62AD2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1145" y="2196817"/>
            <a:ext cx="835820" cy="835820"/>
          </a:xfrm>
          <a:prstGeom prst="rect">
            <a:avLst/>
          </a:prstGeom>
        </p:spPr>
      </p:pic>
      <p:pic>
        <p:nvPicPr>
          <p:cNvPr id="9" name="Graphic 8" descr="Banana">
            <a:extLst>
              <a:ext uri="{FF2B5EF4-FFF2-40B4-BE49-F238E27FC236}">
                <a16:creationId xmlns:a16="http://schemas.microsoft.com/office/drawing/2014/main" id="{409B43F0-B601-7349-B781-B24C06977E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1145" y="21575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4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0417 L -0.08854 0.08519 L -0.08854 0.08542 C -0.09037 0.10116 -0.09375 0.15972 -0.10013 0.1812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99 -0.0213 C -0.02786 -0.02986 -0.02747 -0.03843 -0.03997 -0.00648 C -0.0526 0.02546 -0.0858 0.13912 -0.10299 0.17083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Datatype - </a:t>
            </a:r>
            <a:r>
              <a:rPr lang="nb-NO" sz="36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6B0AF-B295-114E-BB90-BFBF954A9F74}"/>
              </a:ext>
            </a:extLst>
          </p:cNvPr>
          <p:cNvSpPr txBox="1"/>
          <p:nvPr/>
        </p:nvSpPr>
        <p:spPr>
          <a:xfrm>
            <a:off x="699246" y="2213288"/>
            <a:ext cx="92789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2400" dirty="0"/>
          </a:p>
          <a:p>
            <a:r>
              <a:rPr lang="nb-NO" sz="2400" dirty="0"/>
              <a:t>Hvordan henter vi noe ut av et </a:t>
            </a:r>
            <a:r>
              <a:rPr lang="nb-NO" sz="2400" dirty="0" err="1"/>
              <a:t>array</a:t>
            </a:r>
            <a:r>
              <a:rPr lang="nb-NO" sz="2400" dirty="0"/>
              <a:t>?</a:t>
            </a:r>
          </a:p>
          <a:p>
            <a:endParaRPr lang="nb-NO" sz="2400" dirty="0"/>
          </a:p>
          <a:p>
            <a:r>
              <a:rPr lang="nb-NO" sz="2400" dirty="0"/>
              <a:t>Hvis vi hadde skrevet 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prompt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frukt</a:t>
            </a:r>
            <a:r>
              <a:rPr lang="nb-NO" sz="2400" dirty="0">
                <a:latin typeface="Courier" pitchFamily="2" charset="0"/>
              </a:rPr>
              <a:t>);</a:t>
            </a:r>
            <a:r>
              <a:rPr lang="nb-NO" sz="2400" dirty="0"/>
              <a:t>ville vi fått ut hele </a:t>
            </a:r>
            <a:r>
              <a:rPr lang="nb-NO" sz="2400" dirty="0" err="1"/>
              <a:t>arrayet</a:t>
            </a:r>
            <a:r>
              <a:rPr lang="nb-NO" sz="2400" dirty="0"/>
              <a:t>.</a:t>
            </a:r>
          </a:p>
          <a:p>
            <a:endParaRPr lang="nb-NO" sz="2400" dirty="0"/>
          </a:p>
          <a:p>
            <a:r>
              <a:rPr lang="nb-NO" sz="2400" dirty="0"/>
              <a:t>For å få tak i enkeltverdier i et </a:t>
            </a:r>
            <a:r>
              <a:rPr lang="nb-NO" sz="2400" dirty="0" err="1"/>
              <a:t>array</a:t>
            </a:r>
            <a:r>
              <a:rPr lang="nb-NO" sz="2400" dirty="0"/>
              <a:t> må vi bruke en </a:t>
            </a:r>
            <a:r>
              <a:rPr lang="nb-NO" sz="2400" i="1" dirty="0" err="1"/>
              <a:t>index</a:t>
            </a:r>
            <a:endParaRPr lang="nb-NO" sz="2400" dirty="0"/>
          </a:p>
          <a:p>
            <a:endParaRPr lang="nb-NO" sz="2400" dirty="0"/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76320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5F97E-5837-A84E-A647-EBB9E11DDE90}"/>
              </a:ext>
            </a:extLst>
          </p:cNvPr>
          <p:cNvSpPr txBox="1"/>
          <p:nvPr/>
        </p:nvSpPr>
        <p:spPr>
          <a:xfrm>
            <a:off x="641194" y="1737593"/>
            <a:ext cx="106870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Index</a:t>
            </a:r>
          </a:p>
          <a:p>
            <a:endParaRPr lang="nb-NO" sz="2400" b="1" dirty="0"/>
          </a:p>
          <a:p>
            <a:r>
              <a:rPr lang="nb-NO" sz="2400" dirty="0"/>
              <a:t>Plasseringen til en verdi i et </a:t>
            </a:r>
            <a:r>
              <a:rPr lang="nb-NO" sz="2400" dirty="0" err="1"/>
              <a:t>array</a:t>
            </a:r>
            <a:r>
              <a:rPr lang="nb-NO" sz="2400" dirty="0"/>
              <a:t> kalles </a:t>
            </a:r>
            <a:r>
              <a:rPr lang="nb-NO" sz="2400" i="1" dirty="0" err="1"/>
              <a:t>index</a:t>
            </a:r>
            <a:endParaRPr lang="nb-NO" sz="2400" dirty="0"/>
          </a:p>
          <a:p>
            <a:r>
              <a:rPr lang="nb-NO" sz="2400" dirty="0"/>
              <a:t>Men OBS! Starter å telle fra </a:t>
            </a:r>
            <a:r>
              <a:rPr lang="nb-NO" sz="2400" b="1" dirty="0"/>
              <a:t>0</a:t>
            </a:r>
            <a:endParaRPr lang="nb-NO" sz="2400" dirty="0"/>
          </a:p>
          <a:p>
            <a:endParaRPr lang="nb-NO" sz="2400" dirty="0"/>
          </a:p>
          <a:p>
            <a:pPr algn="ctr"/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frukt = [«</a:t>
            </a:r>
            <a:r>
              <a:rPr lang="nb-NO" sz="2400" dirty="0" err="1">
                <a:latin typeface="Courier" pitchFamily="2" charset="0"/>
              </a:rPr>
              <a:t>Eple»,«Banan»,«Pære»,«Fersken</a:t>
            </a:r>
            <a:r>
              <a:rPr lang="nb-NO" sz="2400" dirty="0">
                <a:latin typeface="Courier" pitchFamily="2" charset="0"/>
              </a:rPr>
              <a:t>»];</a:t>
            </a:r>
            <a:endParaRPr lang="nb-NO" sz="2400" dirty="0"/>
          </a:p>
          <a:p>
            <a:endParaRPr lang="nb-NO" sz="2400" dirty="0"/>
          </a:p>
          <a:p>
            <a:endParaRPr lang="nb-NO" sz="2400" b="1" dirty="0"/>
          </a:p>
          <a:p>
            <a:r>
              <a:rPr lang="nb-NO" sz="2400" b="1" dirty="0"/>
              <a:t>	</a:t>
            </a:r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frukt = [«</a:t>
            </a:r>
            <a:r>
              <a:rPr lang="nb-NO" sz="2400" dirty="0" err="1">
                <a:latin typeface="Courier" pitchFamily="2" charset="0"/>
              </a:rPr>
              <a:t>Eple»,«Banan»,«Pære»,«Fersken</a:t>
            </a:r>
            <a:r>
              <a:rPr lang="nb-NO" sz="2400" dirty="0">
                <a:latin typeface="Courier" pitchFamily="2" charset="0"/>
              </a:rPr>
              <a:t>»];</a:t>
            </a:r>
          </a:p>
          <a:p>
            <a:r>
              <a:rPr lang="nb-NO" sz="2400" dirty="0">
                <a:latin typeface="Courier" pitchFamily="2" charset="0"/>
              </a:rPr>
              <a:t>				</a:t>
            </a:r>
            <a:r>
              <a:rPr lang="nb-NO" sz="2400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nb-NO" sz="2400" b="1" dirty="0">
                <a:solidFill>
                  <a:srgbClr val="FF0000"/>
                </a:solidFill>
                <a:latin typeface="Courier" pitchFamily="2" charset="0"/>
              </a:rPr>
              <a:t>0]	   [1]    [2]	   [3]</a:t>
            </a:r>
            <a:endParaRPr lang="nb-NO" sz="2400" b="1" dirty="0">
              <a:solidFill>
                <a:srgbClr val="FF0000"/>
              </a:solidFill>
            </a:endParaRPr>
          </a:p>
          <a:p>
            <a:endParaRPr lang="nb-NO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nb-NO" sz="2400" b="1" dirty="0"/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67226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5F97E-5837-A84E-A647-EBB9E11DDE90}"/>
              </a:ext>
            </a:extLst>
          </p:cNvPr>
          <p:cNvSpPr txBox="1"/>
          <p:nvPr/>
        </p:nvSpPr>
        <p:spPr>
          <a:xfrm>
            <a:off x="614361" y="1687413"/>
            <a:ext cx="106870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Index forts. </a:t>
            </a:r>
          </a:p>
          <a:p>
            <a:endParaRPr lang="nb-NO" sz="2400" b="1" dirty="0"/>
          </a:p>
          <a:p>
            <a:r>
              <a:rPr lang="nb-NO" sz="2400" dirty="0" err="1"/>
              <a:t>Syntax</a:t>
            </a:r>
            <a:r>
              <a:rPr lang="nb-NO" sz="2400" dirty="0"/>
              <a:t> for å hente noe ut av et </a:t>
            </a:r>
            <a:r>
              <a:rPr lang="nb-NO" sz="2400" dirty="0" err="1"/>
              <a:t>array</a:t>
            </a:r>
            <a:r>
              <a:rPr lang="nb-NO" sz="2400" dirty="0"/>
              <a:t> er: 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frukt</a:t>
            </a:r>
            <a:r>
              <a:rPr lang="nb-NO" sz="2400" dirty="0">
                <a:latin typeface="Courier" pitchFamily="2" charset="0"/>
              </a:rPr>
              <a:t>[</a:t>
            </a:r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index</a:t>
            </a:r>
            <a:r>
              <a:rPr lang="nb-NO" sz="2400" dirty="0">
                <a:latin typeface="Courier" pitchFamily="2" charset="0"/>
              </a:rPr>
              <a:t>];</a:t>
            </a:r>
          </a:p>
          <a:p>
            <a:endParaRPr lang="nb-NO" sz="2400" dirty="0"/>
          </a:p>
          <a:p>
            <a:endParaRPr lang="nb-NO" sz="2400" b="1" dirty="0">
              <a:solidFill>
                <a:schemeClr val="accent1"/>
              </a:solidFill>
              <a:latin typeface="Courier" pitchFamily="2" charset="0"/>
            </a:endParaRPr>
          </a:p>
          <a:p>
            <a:pPr algn="ctr"/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frukt = [«</a:t>
            </a:r>
            <a:r>
              <a:rPr lang="nb-NO" sz="2400" dirty="0" err="1">
                <a:latin typeface="Courier" pitchFamily="2" charset="0"/>
              </a:rPr>
              <a:t>Eple»,«Banan»,«Pære»,«Fersken</a:t>
            </a:r>
            <a:r>
              <a:rPr lang="nb-NO" sz="2400" dirty="0">
                <a:latin typeface="Courier" pitchFamily="2" charset="0"/>
              </a:rPr>
              <a:t>»];</a:t>
            </a:r>
            <a:endParaRPr lang="nb-NO" sz="2400" dirty="0"/>
          </a:p>
          <a:p>
            <a:endParaRPr lang="nb-NO" sz="2400" dirty="0"/>
          </a:p>
          <a:p>
            <a:pPr lvl="4"/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frukt</a:t>
            </a:r>
            <a:r>
              <a:rPr lang="nb-NO" sz="2400" dirty="0">
                <a:latin typeface="Courier" pitchFamily="2" charset="0"/>
              </a:rPr>
              <a:t>[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1</a:t>
            </a:r>
            <a:r>
              <a:rPr lang="nb-NO" sz="2400" dirty="0">
                <a:latin typeface="Courier" pitchFamily="2" charset="0"/>
              </a:rPr>
              <a:t>]; //Ville gitt «Banan»</a:t>
            </a:r>
          </a:p>
          <a:p>
            <a:pPr lvl="4"/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frukt</a:t>
            </a:r>
            <a:r>
              <a:rPr lang="nb-NO" sz="2400" dirty="0">
                <a:latin typeface="Courier" pitchFamily="2" charset="0"/>
              </a:rPr>
              <a:t>[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3</a:t>
            </a:r>
            <a:r>
              <a:rPr lang="nb-NO" sz="2400" dirty="0">
                <a:latin typeface="Courier" pitchFamily="2" charset="0"/>
              </a:rPr>
              <a:t>]; //Ville gitt «Fersken»</a:t>
            </a:r>
          </a:p>
          <a:p>
            <a:pPr lvl="4"/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frukt</a:t>
            </a:r>
            <a:r>
              <a:rPr lang="nb-NO" sz="2400" dirty="0">
                <a:latin typeface="Courier" pitchFamily="2" charset="0"/>
              </a:rPr>
              <a:t>[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4</a:t>
            </a:r>
            <a:r>
              <a:rPr lang="nb-NO" sz="2400" dirty="0">
                <a:latin typeface="Courier" pitchFamily="2" charset="0"/>
              </a:rPr>
              <a:t>]; //Ville gitt en feil!</a:t>
            </a:r>
          </a:p>
          <a:p>
            <a:pPr algn="ctr"/>
            <a:endParaRPr lang="nb-NO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9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601</Words>
  <Application>Microsoft Macintosh PowerPoint</Application>
  <PresentationFormat>Widescreen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Hva skal vi repetere i dag?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Guro Aurora Olsen Ørbech</dc:creator>
  <cp:lastModifiedBy>Guro Aurora Olsen Ørbech</cp:lastModifiedBy>
  <cp:revision>13</cp:revision>
  <dcterms:created xsi:type="dcterms:W3CDTF">2020-09-08T20:46:58Z</dcterms:created>
  <dcterms:modified xsi:type="dcterms:W3CDTF">2020-10-21T06:58:08Z</dcterms:modified>
</cp:coreProperties>
</file>