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2"/>
    <p:sldId id="264" r:id="rId3"/>
    <p:sldId id="284" r:id="rId4"/>
    <p:sldId id="259" r:id="rId5"/>
    <p:sldId id="265" r:id="rId6"/>
    <p:sldId id="262" r:id="rId7"/>
    <p:sldId id="266" r:id="rId8"/>
    <p:sldId id="268" r:id="rId9"/>
    <p:sldId id="285" r:id="rId10"/>
    <p:sldId id="269" r:id="rId11"/>
    <p:sldId id="261" r:id="rId12"/>
    <p:sldId id="270" r:id="rId13"/>
    <p:sldId id="272" r:id="rId14"/>
    <p:sldId id="267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2527B-9E71-7B41-A0C7-D4F61D0295DC}">
          <p14:sldIdLst>
            <p14:sldId id="260"/>
            <p14:sldId id="264"/>
            <p14:sldId id="284"/>
            <p14:sldId id="259"/>
            <p14:sldId id="265"/>
            <p14:sldId id="262"/>
            <p14:sldId id="266"/>
            <p14:sldId id="268"/>
            <p14:sldId id="285"/>
            <p14:sldId id="269"/>
            <p14:sldId id="261"/>
            <p14:sldId id="270"/>
            <p14:sldId id="272"/>
            <p14:sldId id="26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73622-F8E1-9744-B520-F35334FC8C12}" v="1521" dt="2020-09-09T08:04:0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o Aurora Olsen Ørbech" userId="a1226697-6c96-4f7c-9e6d-a8248712c8d8" providerId="ADAL" clId="{B9973622-F8E1-9744-B520-F35334FC8C12}"/>
    <pc:docChg chg="undo custSel addSld delSld modSld sldOrd modSection">
      <pc:chgData name="Guro Aurora Olsen Ørbech" userId="a1226697-6c96-4f7c-9e6d-a8248712c8d8" providerId="ADAL" clId="{B9973622-F8E1-9744-B520-F35334FC8C12}" dt="2020-09-09T08:04:00.420" v="6162" actId="404"/>
      <pc:docMkLst>
        <pc:docMk/>
      </pc:docMkLst>
      <pc:sldChg chg="modSp mod">
        <pc:chgData name="Guro Aurora Olsen Ørbech" userId="a1226697-6c96-4f7c-9e6d-a8248712c8d8" providerId="ADAL" clId="{B9973622-F8E1-9744-B520-F35334FC8C12}" dt="2020-09-09T07:07:44.987" v="5662" actId="20577"/>
        <pc:sldMkLst>
          <pc:docMk/>
          <pc:sldMk cId="380946952" sldId="259"/>
        </pc:sldMkLst>
        <pc:spChg chg="mod">
          <ac:chgData name="Guro Aurora Olsen Ørbech" userId="a1226697-6c96-4f7c-9e6d-a8248712c8d8" providerId="ADAL" clId="{B9973622-F8E1-9744-B520-F35334FC8C12}" dt="2020-09-09T07:07:44.987" v="5662" actId="20577"/>
          <ac:spMkLst>
            <pc:docMk/>
            <pc:sldMk cId="380946952" sldId="259"/>
            <ac:spMk id="3" creationId="{846DD477-F967-6243-A736-2DB88BBA92C3}"/>
          </ac:spMkLst>
        </pc:spChg>
      </pc:sldChg>
      <pc:sldChg chg="addSp delSp modSp mod">
        <pc:chgData name="Guro Aurora Olsen Ørbech" userId="a1226697-6c96-4f7c-9e6d-a8248712c8d8" providerId="ADAL" clId="{B9973622-F8E1-9744-B520-F35334FC8C12}" dt="2020-09-09T07:09:57.058" v="5665"/>
        <pc:sldMkLst>
          <pc:docMk/>
          <pc:sldMk cId="2882925731" sldId="260"/>
        </pc:sldMkLst>
        <pc:spChg chg="add del mod">
          <ac:chgData name="Guro Aurora Olsen Ørbech" userId="a1226697-6c96-4f7c-9e6d-a8248712c8d8" providerId="ADAL" clId="{B9973622-F8E1-9744-B520-F35334FC8C12}" dt="2020-09-09T07:09:57.058" v="5665"/>
          <ac:spMkLst>
            <pc:docMk/>
            <pc:sldMk cId="2882925731" sldId="260"/>
            <ac:spMk id="2" creationId="{FE5C4B48-6590-6B46-A621-F23B0E79674C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5:49.271" v="501" actId="1076"/>
        <pc:sldMkLst>
          <pc:docMk/>
          <pc:sldMk cId="3672267125" sldId="261"/>
        </pc:sldMkLst>
        <pc:spChg chg="mod">
          <ac:chgData name="Guro Aurora Olsen Ørbech" userId="a1226697-6c96-4f7c-9e6d-a8248712c8d8" providerId="ADAL" clId="{B9973622-F8E1-9744-B520-F35334FC8C12}" dt="2020-09-09T04:35:49.271" v="501" actId="1076"/>
          <ac:spMkLst>
            <pc:docMk/>
            <pc:sldMk cId="3672267125" sldId="261"/>
            <ac:spMk id="9" creationId="{D895F97E-5837-A84E-A647-EBB9E11DDE90}"/>
          </ac:spMkLst>
        </pc:spChg>
      </pc:sldChg>
      <pc:sldChg chg="modSp mod">
        <pc:chgData name="Guro Aurora Olsen Ørbech" userId="a1226697-6c96-4f7c-9e6d-a8248712c8d8" providerId="ADAL" clId="{B9973622-F8E1-9744-B520-F35334FC8C12}" dt="2020-09-09T05:19:09.263" v="2512" actId="20577"/>
        <pc:sldMkLst>
          <pc:docMk/>
          <pc:sldMk cId="3641949142" sldId="264"/>
        </pc:sldMkLst>
        <pc:spChg chg="mod">
          <ac:chgData name="Guro Aurora Olsen Ørbech" userId="a1226697-6c96-4f7c-9e6d-a8248712c8d8" providerId="ADAL" clId="{B9973622-F8E1-9744-B520-F35334FC8C12}" dt="2020-09-09T05:19:09.263" v="2512" actId="20577"/>
          <ac:spMkLst>
            <pc:docMk/>
            <pc:sldMk cId="3641949142" sldId="264"/>
            <ac:spMk id="6" creationId="{4BB69702-456D-6B43-829B-B299F3872E08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2:48.282" v="452" actId="20577"/>
        <pc:sldMkLst>
          <pc:docMk/>
          <pc:sldMk cId="844028610" sldId="266"/>
        </pc:sldMkLst>
        <pc:spChg chg="mod">
          <ac:chgData name="Guro Aurora Olsen Ørbech" userId="a1226697-6c96-4f7c-9e6d-a8248712c8d8" providerId="ADAL" clId="{B9973622-F8E1-9744-B520-F35334FC8C12}" dt="2020-09-09T04:32:48.282" v="452" actId="20577"/>
          <ac:spMkLst>
            <pc:docMk/>
            <pc:sldMk cId="844028610" sldId="266"/>
            <ac:spMk id="6" creationId="{82DF2025-CAB3-6944-A0D5-A8E3B81ADA0C}"/>
          </ac:spMkLst>
        </pc:spChg>
      </pc:sldChg>
      <pc:sldChg chg="delSp modSp mod ord delAnim">
        <pc:chgData name="Guro Aurora Olsen Ørbech" userId="a1226697-6c96-4f7c-9e6d-a8248712c8d8" providerId="ADAL" clId="{B9973622-F8E1-9744-B520-F35334FC8C12}" dt="2020-09-09T04:56:21.208" v="1459" actId="1076"/>
        <pc:sldMkLst>
          <pc:docMk/>
          <pc:sldMk cId="1152838010" sldId="267"/>
        </pc:sldMkLst>
        <pc:spChg chg="del">
          <ac:chgData name="Guro Aurora Olsen Ørbech" userId="a1226697-6c96-4f7c-9e6d-a8248712c8d8" providerId="ADAL" clId="{B9973622-F8E1-9744-B520-F35334FC8C12}" dt="2020-09-09T04:39:08.455" v="698" actId="478"/>
          <ac:spMkLst>
            <pc:docMk/>
            <pc:sldMk cId="1152838010" sldId="267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4:56:21.208" v="1459" actId="1076"/>
          <ac:spMkLst>
            <pc:docMk/>
            <pc:sldMk cId="1152838010" sldId="267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4:39:04.140" v="697" actId="20577"/>
          <ac:spMkLst>
            <pc:docMk/>
            <pc:sldMk cId="1152838010" sldId="267"/>
            <ac:spMk id="12" creationId="{9BDE1007-E942-0B4D-B069-AAB58F3F242C}"/>
          </ac:spMkLst>
        </pc:spChg>
      </pc:sldChg>
      <pc:sldChg chg="modSp mod ord">
        <pc:chgData name="Guro Aurora Olsen Ørbech" userId="a1226697-6c96-4f7c-9e6d-a8248712c8d8" providerId="ADAL" clId="{B9973622-F8E1-9744-B520-F35334FC8C12}" dt="2020-09-09T07:39:11.193" v="6097" actId="1076"/>
        <pc:sldMkLst>
          <pc:docMk/>
          <pc:sldMk cId="2020692859" sldId="268"/>
        </pc:sldMkLst>
        <pc:spChg chg="mod">
          <ac:chgData name="Guro Aurora Olsen Ørbech" userId="a1226697-6c96-4f7c-9e6d-a8248712c8d8" providerId="ADAL" clId="{B9973622-F8E1-9744-B520-F35334FC8C12}" dt="2020-09-09T07:39:11.193" v="6097" actId="1076"/>
          <ac:spMkLst>
            <pc:docMk/>
            <pc:sldMk cId="2020692859" sldId="268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7:39:08.022" v="6096" actId="20577"/>
          <ac:spMkLst>
            <pc:docMk/>
            <pc:sldMk cId="2020692859" sldId="268"/>
            <ac:spMk id="6" creationId="{82DF2025-CAB3-6944-A0D5-A8E3B81ADA0C}"/>
          </ac:spMkLst>
        </pc:spChg>
      </pc:sldChg>
      <pc:sldChg chg="modSp mod">
        <pc:chgData name="Guro Aurora Olsen Ørbech" userId="a1226697-6c96-4f7c-9e6d-a8248712c8d8" providerId="ADAL" clId="{B9973622-F8E1-9744-B520-F35334FC8C12}" dt="2020-09-08T23:05:31.659" v="65" actId="20577"/>
        <pc:sldMkLst>
          <pc:docMk/>
          <pc:sldMk cId="1105956962" sldId="269"/>
        </pc:sldMkLst>
        <pc:spChg chg="mod">
          <ac:chgData name="Guro Aurora Olsen Ørbech" userId="a1226697-6c96-4f7c-9e6d-a8248712c8d8" providerId="ADAL" clId="{B9973622-F8E1-9744-B520-F35334FC8C12}" dt="2020-09-08T23:05:31.659" v="65" actId="20577"/>
          <ac:spMkLst>
            <pc:docMk/>
            <pc:sldMk cId="1105956962" sldId="269"/>
            <ac:spMk id="6" creationId="{82DF2025-CAB3-6944-A0D5-A8E3B81ADA0C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4:37.198" v="456"/>
        <pc:sldMkLst>
          <pc:docMk/>
          <pc:sldMk cId="629095485" sldId="270"/>
        </pc:sldMkLst>
        <pc:spChg chg="mod">
          <ac:chgData name="Guro Aurora Olsen Ørbech" userId="a1226697-6c96-4f7c-9e6d-a8248712c8d8" providerId="ADAL" clId="{B9973622-F8E1-9744-B520-F35334FC8C12}" dt="2020-09-09T04:20:30.926" v="68" actId="113"/>
          <ac:spMkLst>
            <pc:docMk/>
            <pc:sldMk cId="629095485" sldId="270"/>
            <ac:spMk id="9" creationId="{D895F97E-5837-A84E-A647-EBB9E11DDE90}"/>
          </ac:spMkLst>
        </pc:spChg>
      </pc:sldChg>
      <pc:sldChg chg="addSp delSp modSp del mod ord">
        <pc:chgData name="Guro Aurora Olsen Ørbech" userId="a1226697-6c96-4f7c-9e6d-a8248712c8d8" providerId="ADAL" clId="{B9973622-F8E1-9744-B520-F35334FC8C12}" dt="2020-09-09T07:07:27.159" v="5660" actId="2696"/>
        <pc:sldMkLst>
          <pc:docMk/>
          <pc:sldMk cId="448297519" sldId="271"/>
        </pc:sldMkLst>
        <pc:spChg chg="add del mod">
          <ac:chgData name="Guro Aurora Olsen Ørbech" userId="a1226697-6c96-4f7c-9e6d-a8248712c8d8" providerId="ADAL" clId="{B9973622-F8E1-9744-B520-F35334FC8C12}" dt="2020-09-09T06:45:00.057" v="4199"/>
          <ac:spMkLst>
            <pc:docMk/>
            <pc:sldMk cId="448297519" sldId="271"/>
            <ac:spMk id="2" creationId="{8ED5AC81-CF49-0F45-8049-46BDF65A4170}"/>
          </ac:spMkLst>
        </pc:spChg>
        <pc:spChg chg="del mod">
          <ac:chgData name="Guro Aurora Olsen Ørbech" userId="a1226697-6c96-4f7c-9e6d-a8248712c8d8" providerId="ADAL" clId="{B9973622-F8E1-9744-B520-F35334FC8C12}" dt="2020-09-09T04:36:17.821" v="505"/>
          <ac:spMkLst>
            <pc:docMk/>
            <pc:sldMk cId="448297519" sldId="271"/>
            <ac:spMk id="9" creationId="{D895F97E-5837-A84E-A647-EBB9E11DDE90}"/>
          </ac:spMkLst>
        </pc:spChg>
        <pc:picChg chg="add del mod">
          <ac:chgData name="Guro Aurora Olsen Ørbech" userId="a1226697-6c96-4f7c-9e6d-a8248712c8d8" providerId="ADAL" clId="{B9973622-F8E1-9744-B520-F35334FC8C12}" dt="2020-09-09T06:33:44.617" v="3638" actId="21"/>
          <ac:picMkLst>
            <pc:docMk/>
            <pc:sldMk cId="448297519" sldId="271"/>
            <ac:picMk id="6" creationId="{B3E9529D-8FC6-9F4C-9502-16D94E620B27}"/>
          </ac:picMkLst>
        </pc:picChg>
      </pc:sldChg>
      <pc:sldChg chg="modSp mod">
        <pc:chgData name="Guro Aurora Olsen Ørbech" userId="a1226697-6c96-4f7c-9e6d-a8248712c8d8" providerId="ADAL" clId="{B9973622-F8E1-9744-B520-F35334FC8C12}" dt="2020-09-09T04:37:49.770" v="653" actId="20577"/>
        <pc:sldMkLst>
          <pc:docMk/>
          <pc:sldMk cId="3076587719" sldId="272"/>
        </pc:sldMkLst>
        <pc:spChg chg="mod">
          <ac:chgData name="Guro Aurora Olsen Ørbech" userId="a1226697-6c96-4f7c-9e6d-a8248712c8d8" providerId="ADAL" clId="{B9973622-F8E1-9744-B520-F35334FC8C12}" dt="2020-09-09T04:37:49.770" v="653" actId="20577"/>
          <ac:spMkLst>
            <pc:docMk/>
            <pc:sldMk cId="3076587719" sldId="272"/>
            <ac:spMk id="9" creationId="{D895F97E-5837-A84E-A647-EBB9E11DDE90}"/>
          </ac:spMkLst>
        </pc:spChg>
      </pc:sldChg>
      <pc:sldChg chg="add del ord">
        <pc:chgData name="Guro Aurora Olsen Ørbech" userId="a1226697-6c96-4f7c-9e6d-a8248712c8d8" providerId="ADAL" clId="{B9973622-F8E1-9744-B520-F35334FC8C12}" dt="2020-09-09T05:19:34.901" v="2513" actId="2696"/>
        <pc:sldMkLst>
          <pc:docMk/>
          <pc:sldMk cId="198191689" sldId="273"/>
        </pc:sldMkLst>
      </pc:sldChg>
      <pc:sldChg chg="addSp delSp modSp add mod">
        <pc:chgData name="Guro Aurora Olsen Ørbech" userId="a1226697-6c96-4f7c-9e6d-a8248712c8d8" providerId="ADAL" clId="{B9973622-F8E1-9744-B520-F35334FC8C12}" dt="2020-09-09T05:00:57.706" v="1783" actId="20577"/>
        <pc:sldMkLst>
          <pc:docMk/>
          <pc:sldMk cId="2055750441" sldId="274"/>
        </pc:sldMkLst>
        <pc:spChg chg="add del mod">
          <ac:chgData name="Guro Aurora Olsen Ørbech" userId="a1226697-6c96-4f7c-9e6d-a8248712c8d8" providerId="ADAL" clId="{B9973622-F8E1-9744-B520-F35334FC8C12}" dt="2020-09-09T04:55:04.737" v="1343"/>
          <ac:spMkLst>
            <pc:docMk/>
            <pc:sldMk cId="2055750441" sldId="274"/>
            <ac:spMk id="4" creationId="{015CB1E3-6AB3-CE4E-AEF2-BADD6E3955DE}"/>
          </ac:spMkLst>
        </pc:spChg>
        <pc:spChg chg="mod">
          <ac:chgData name="Guro Aurora Olsen Ørbech" userId="a1226697-6c96-4f7c-9e6d-a8248712c8d8" providerId="ADAL" clId="{B9973622-F8E1-9744-B520-F35334FC8C12}" dt="2020-09-09T05:00:57.706" v="1783" actId="20577"/>
          <ac:spMkLst>
            <pc:docMk/>
            <pc:sldMk cId="2055750441" sldId="274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4:50:39.902" v="1123" actId="404"/>
          <ac:spMkLst>
            <pc:docMk/>
            <pc:sldMk cId="2055750441" sldId="274"/>
            <ac:spMk id="12" creationId="{9BDE1007-E942-0B4D-B069-AAB58F3F242C}"/>
          </ac:spMkLst>
        </pc:spChg>
        <pc:picChg chg="add mod">
          <ac:chgData name="Guro Aurora Olsen Ørbech" userId="a1226697-6c96-4f7c-9e6d-a8248712c8d8" providerId="ADAL" clId="{B9973622-F8E1-9744-B520-F35334FC8C12}" dt="2020-09-09T04:52:33.517" v="1133" actId="1076"/>
          <ac:picMkLst>
            <pc:docMk/>
            <pc:sldMk cId="2055750441" sldId="274"/>
            <ac:picMk id="3" creationId="{3726AF69-406D-854F-B0AA-6DDB92B3F7DF}"/>
          </ac:picMkLst>
        </pc:picChg>
        <pc:cxnChg chg="add mod">
          <ac:chgData name="Guro Aurora Olsen Ørbech" userId="a1226697-6c96-4f7c-9e6d-a8248712c8d8" providerId="ADAL" clId="{B9973622-F8E1-9744-B520-F35334FC8C12}" dt="2020-09-09T04:54:31.139" v="1305" actId="692"/>
          <ac:cxnSpMkLst>
            <pc:docMk/>
            <pc:sldMk cId="2055750441" sldId="274"/>
            <ac:cxnSpMk id="9" creationId="{5D7AD2F5-EE1B-2F4A-9CFF-F37BA5431A5A}"/>
          </ac:cxnSpMkLst>
        </pc:cxnChg>
      </pc:sldChg>
      <pc:sldChg chg="addSp delSp modSp add mod modAnim">
        <pc:chgData name="Guro Aurora Olsen Ørbech" userId="a1226697-6c96-4f7c-9e6d-a8248712c8d8" providerId="ADAL" clId="{B9973622-F8E1-9744-B520-F35334FC8C12}" dt="2020-09-09T08:01:44.032" v="6151" actId="404"/>
        <pc:sldMkLst>
          <pc:docMk/>
          <pc:sldMk cId="125608934" sldId="275"/>
        </pc:sldMkLst>
        <pc:spChg chg="mod">
          <ac:chgData name="Guro Aurora Olsen Ørbech" userId="a1226697-6c96-4f7c-9e6d-a8248712c8d8" providerId="ADAL" clId="{B9973622-F8E1-9744-B520-F35334FC8C12}" dt="2020-09-09T08:01:36.669" v="6140" actId="20577"/>
          <ac:spMkLst>
            <pc:docMk/>
            <pc:sldMk cId="125608934" sldId="275"/>
            <ac:spMk id="6" creationId="{82DF2025-CAB3-6944-A0D5-A8E3B81ADA0C}"/>
          </ac:spMkLst>
        </pc:spChg>
        <pc:spChg chg="add mod">
          <ac:chgData name="Guro Aurora Olsen Ørbech" userId="a1226697-6c96-4f7c-9e6d-a8248712c8d8" providerId="ADAL" clId="{B9973622-F8E1-9744-B520-F35334FC8C12}" dt="2020-09-09T08:01:44.032" v="6151" actId="404"/>
          <ac:spMkLst>
            <pc:docMk/>
            <pc:sldMk cId="125608934" sldId="275"/>
            <ac:spMk id="8" creationId="{E999F87E-EAD8-2441-AAFE-725AE89E656C}"/>
          </ac:spMkLst>
        </pc:spChg>
        <pc:spChg chg="add mod">
          <ac:chgData name="Guro Aurora Olsen Ørbech" userId="a1226697-6c96-4f7c-9e6d-a8248712c8d8" providerId="ADAL" clId="{B9973622-F8E1-9744-B520-F35334FC8C12}" dt="2020-09-09T05:10:54.820" v="2200" actId="1076"/>
          <ac:spMkLst>
            <pc:docMk/>
            <pc:sldMk cId="125608934" sldId="275"/>
            <ac:spMk id="10" creationId="{628DB84B-4138-4642-BFFB-ECFA36935E49}"/>
          </ac:spMkLst>
        </pc:spChg>
        <pc:spChg chg="mod">
          <ac:chgData name="Guro Aurora Olsen Ørbech" userId="a1226697-6c96-4f7c-9e6d-a8248712c8d8" providerId="ADAL" clId="{B9973622-F8E1-9744-B520-F35334FC8C12}" dt="2020-09-09T05:11:42.355" v="2206" actId="20577"/>
          <ac:spMkLst>
            <pc:docMk/>
            <pc:sldMk cId="125608934" sldId="275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4:56:47.782" v="1473" actId="478"/>
          <ac:picMkLst>
            <pc:docMk/>
            <pc:sldMk cId="125608934" sldId="275"/>
            <ac:picMk id="3" creationId="{3726AF69-406D-854F-B0AA-6DDB92B3F7DF}"/>
          </ac:picMkLst>
        </pc:picChg>
        <pc:cxnChg chg="add mod">
          <ac:chgData name="Guro Aurora Olsen Ørbech" userId="a1226697-6c96-4f7c-9e6d-a8248712c8d8" providerId="ADAL" clId="{B9973622-F8E1-9744-B520-F35334FC8C12}" dt="2020-09-09T05:07:55.966" v="1914" actId="1076"/>
          <ac:cxnSpMkLst>
            <pc:docMk/>
            <pc:sldMk cId="125608934" sldId="275"/>
            <ac:cxnSpMk id="4" creationId="{CDD65F6B-7C89-474E-9ADC-D00D22E80F47}"/>
          </ac:cxnSpMkLst>
        </pc:cxnChg>
        <pc:cxnChg chg="del">
          <ac:chgData name="Guro Aurora Olsen Ørbech" userId="a1226697-6c96-4f7c-9e6d-a8248712c8d8" providerId="ADAL" clId="{B9973622-F8E1-9744-B520-F35334FC8C12}" dt="2020-09-09T04:56:49.421" v="1474" actId="478"/>
          <ac:cxnSpMkLst>
            <pc:docMk/>
            <pc:sldMk cId="125608934" sldId="275"/>
            <ac:cxnSpMk id="9" creationId="{5D7AD2F5-EE1B-2F4A-9CFF-F37BA5431A5A}"/>
          </ac:cxnSpMkLst>
        </pc:cxnChg>
      </pc:sldChg>
      <pc:sldChg chg="delSp modSp add mod delAnim modAnim">
        <pc:chgData name="Guro Aurora Olsen Ørbech" userId="a1226697-6c96-4f7c-9e6d-a8248712c8d8" providerId="ADAL" clId="{B9973622-F8E1-9744-B520-F35334FC8C12}" dt="2020-09-09T08:04:00.420" v="6162" actId="404"/>
        <pc:sldMkLst>
          <pc:docMk/>
          <pc:sldMk cId="2506820816" sldId="276"/>
        </pc:sldMkLst>
        <pc:spChg chg="mod">
          <ac:chgData name="Guro Aurora Olsen Ørbech" userId="a1226697-6c96-4f7c-9e6d-a8248712c8d8" providerId="ADAL" clId="{B9973622-F8E1-9744-B520-F35334FC8C12}" dt="2020-09-09T08:04:00.420" v="6162" actId="404"/>
          <ac:spMkLst>
            <pc:docMk/>
            <pc:sldMk cId="2506820816" sldId="276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5:14:22.704" v="2362" actId="1076"/>
          <ac:spMkLst>
            <pc:docMk/>
            <pc:sldMk cId="2506820816" sldId="276"/>
            <ac:spMk id="8" creationId="{E999F87E-EAD8-2441-AAFE-725AE89E656C}"/>
          </ac:spMkLst>
        </pc:spChg>
        <pc:spChg chg="del">
          <ac:chgData name="Guro Aurora Olsen Ørbech" userId="a1226697-6c96-4f7c-9e6d-a8248712c8d8" providerId="ADAL" clId="{B9973622-F8E1-9744-B520-F35334FC8C12}" dt="2020-09-09T05:11:50.573" v="2224" actId="478"/>
          <ac:spMkLst>
            <pc:docMk/>
            <pc:sldMk cId="2506820816" sldId="276"/>
            <ac:spMk id="10" creationId="{628DB84B-4138-4642-BFFB-ECFA36935E49}"/>
          </ac:spMkLst>
        </pc:spChg>
        <pc:spChg chg="mod">
          <ac:chgData name="Guro Aurora Olsen Ørbech" userId="a1226697-6c96-4f7c-9e6d-a8248712c8d8" providerId="ADAL" clId="{B9973622-F8E1-9744-B520-F35334FC8C12}" dt="2020-09-09T05:11:48.404" v="2223" actId="20577"/>
          <ac:spMkLst>
            <pc:docMk/>
            <pc:sldMk cId="2506820816" sldId="276"/>
            <ac:spMk id="12" creationId="{9BDE1007-E942-0B4D-B069-AAB58F3F242C}"/>
          </ac:spMkLst>
        </pc:spChg>
        <pc:cxnChg chg="mod">
          <ac:chgData name="Guro Aurora Olsen Ørbech" userId="a1226697-6c96-4f7c-9e6d-a8248712c8d8" providerId="ADAL" clId="{B9973622-F8E1-9744-B520-F35334FC8C12}" dt="2020-09-09T05:14:07.836" v="2357" actId="1076"/>
          <ac:cxnSpMkLst>
            <pc:docMk/>
            <pc:sldMk cId="2506820816" sldId="276"/>
            <ac:cxnSpMk id="4" creationId="{CDD65F6B-7C89-474E-9ADC-D00D22E80F47}"/>
          </ac:cxnSpMkLst>
        </pc:cxnChg>
      </pc:sldChg>
      <pc:sldChg chg="add del">
        <pc:chgData name="Guro Aurora Olsen Ørbech" userId="a1226697-6c96-4f7c-9e6d-a8248712c8d8" providerId="ADAL" clId="{B9973622-F8E1-9744-B520-F35334FC8C12}" dt="2020-09-09T05:17:27.859" v="2379"/>
        <pc:sldMkLst>
          <pc:docMk/>
          <pc:sldMk cId="270817466" sldId="277"/>
        </pc:sldMkLst>
      </pc:sldChg>
      <pc:sldChg chg="addSp delSp modSp add mod modAnim">
        <pc:chgData name="Guro Aurora Olsen Ørbech" userId="a1226697-6c96-4f7c-9e6d-a8248712c8d8" providerId="ADAL" clId="{B9973622-F8E1-9744-B520-F35334FC8C12}" dt="2020-09-09T06:35:15.492" v="3750"/>
        <pc:sldMkLst>
          <pc:docMk/>
          <pc:sldMk cId="548327366" sldId="277"/>
        </pc:sldMkLst>
        <pc:spChg chg="mod">
          <ac:chgData name="Guro Aurora Olsen Ørbech" userId="a1226697-6c96-4f7c-9e6d-a8248712c8d8" providerId="ADAL" clId="{B9973622-F8E1-9744-B520-F35334FC8C12}" dt="2020-09-09T06:33:21.436" v="3623" actId="20577"/>
          <ac:spMkLst>
            <pc:docMk/>
            <pc:sldMk cId="548327366" sldId="277"/>
            <ac:spMk id="6" creationId="{82DF2025-CAB3-6944-A0D5-A8E3B81ADA0C}"/>
          </ac:spMkLst>
        </pc:spChg>
        <pc:spChg chg="add del mod">
          <ac:chgData name="Guro Aurora Olsen Ørbech" userId="a1226697-6c96-4f7c-9e6d-a8248712c8d8" providerId="ADAL" clId="{B9973622-F8E1-9744-B520-F35334FC8C12}" dt="2020-09-09T06:28:26.411" v="3284" actId="478"/>
          <ac:spMkLst>
            <pc:docMk/>
            <pc:sldMk cId="548327366" sldId="277"/>
            <ac:spMk id="9" creationId="{38AB796E-56D1-B542-9668-83F22A75E6AD}"/>
          </ac:spMkLst>
        </pc:spChg>
        <pc:spChg chg="add mod">
          <ac:chgData name="Guro Aurora Olsen Ørbech" userId="a1226697-6c96-4f7c-9e6d-a8248712c8d8" providerId="ADAL" clId="{B9973622-F8E1-9744-B520-F35334FC8C12}" dt="2020-09-09T06:28:45.478" v="3290" actId="1076"/>
          <ac:spMkLst>
            <pc:docMk/>
            <pc:sldMk cId="548327366" sldId="277"/>
            <ac:spMk id="10" creationId="{0CADABC9-76FC-2A43-8289-905FFE50F920}"/>
          </ac:spMkLst>
        </pc:spChg>
        <pc:spChg chg="add del mod">
          <ac:chgData name="Guro Aurora Olsen Ørbech" userId="a1226697-6c96-4f7c-9e6d-a8248712c8d8" providerId="ADAL" clId="{B9973622-F8E1-9744-B520-F35334FC8C12}" dt="2020-09-09T06:35:15.492" v="3750"/>
          <ac:spMkLst>
            <pc:docMk/>
            <pc:sldMk cId="548327366" sldId="277"/>
            <ac:spMk id="11" creationId="{F60EBC59-E4EA-D041-96FF-23AEDE48DC1A}"/>
          </ac:spMkLst>
        </pc:spChg>
        <pc:spChg chg="mod">
          <ac:chgData name="Guro Aurora Olsen Ørbech" userId="a1226697-6c96-4f7c-9e6d-a8248712c8d8" providerId="ADAL" clId="{B9973622-F8E1-9744-B520-F35334FC8C12}" dt="2020-09-09T06:35:13.915" v="3748" actId="404"/>
          <ac:spMkLst>
            <pc:docMk/>
            <pc:sldMk cId="548327366" sldId="277"/>
            <ac:spMk id="12" creationId="{9BDE1007-E942-0B4D-B069-AAB58F3F242C}"/>
          </ac:spMkLst>
        </pc:spChg>
        <pc:picChg chg="add del mod">
          <ac:chgData name="Guro Aurora Olsen Ørbech" userId="a1226697-6c96-4f7c-9e6d-a8248712c8d8" providerId="ADAL" clId="{B9973622-F8E1-9744-B520-F35334FC8C12}" dt="2020-09-09T06:21:45.856" v="2860" actId="21"/>
          <ac:picMkLst>
            <pc:docMk/>
            <pc:sldMk cId="548327366" sldId="277"/>
            <ac:picMk id="3" creationId="{ABEFBB5C-D567-F848-9EF2-EEBB37098774}"/>
          </ac:picMkLst>
        </pc:picChg>
        <pc:picChg chg="add mod">
          <ac:chgData name="Guro Aurora Olsen Ørbech" userId="a1226697-6c96-4f7c-9e6d-a8248712c8d8" providerId="ADAL" clId="{B9973622-F8E1-9744-B520-F35334FC8C12}" dt="2020-09-09T06:34:07.174" v="3643" actId="167"/>
          <ac:picMkLst>
            <pc:docMk/>
            <pc:sldMk cId="548327366" sldId="277"/>
            <ac:picMk id="8" creationId="{D890ECA8-6D0C-0947-AD1D-3284C1D54CFC}"/>
          </ac:picMkLst>
        </pc:picChg>
      </pc:sldChg>
      <pc:sldChg chg="addSp delSp modSp add mod modAnim">
        <pc:chgData name="Guro Aurora Olsen Ørbech" userId="a1226697-6c96-4f7c-9e6d-a8248712c8d8" providerId="ADAL" clId="{B9973622-F8E1-9744-B520-F35334FC8C12}" dt="2020-09-09T06:35:37.830" v="3778" actId="20577"/>
        <pc:sldMkLst>
          <pc:docMk/>
          <pc:sldMk cId="3384720381" sldId="278"/>
        </pc:sldMkLst>
        <pc:spChg chg="mod">
          <ac:chgData name="Guro Aurora Olsen Ørbech" userId="a1226697-6c96-4f7c-9e6d-a8248712c8d8" providerId="ADAL" clId="{B9973622-F8E1-9744-B520-F35334FC8C12}" dt="2020-09-09T06:34:55.583" v="3733" actId="20577"/>
          <ac:spMkLst>
            <pc:docMk/>
            <pc:sldMk cId="3384720381" sldId="278"/>
            <ac:spMk id="6" creationId="{82DF2025-CAB3-6944-A0D5-A8E3B81ADA0C}"/>
          </ac:spMkLst>
        </pc:spChg>
        <pc:spChg chg="add mod">
          <ac:chgData name="Guro Aurora Olsen Ørbech" userId="a1226697-6c96-4f7c-9e6d-a8248712c8d8" providerId="ADAL" clId="{B9973622-F8E1-9744-B520-F35334FC8C12}" dt="2020-09-09T06:34:22.692" v="3649" actId="14100"/>
          <ac:spMkLst>
            <pc:docMk/>
            <pc:sldMk cId="3384720381" sldId="278"/>
            <ac:spMk id="10" creationId="{CEA3DFEF-02A4-9543-992D-6195CE5E91B6}"/>
          </ac:spMkLst>
        </pc:spChg>
        <pc:spChg chg="mod">
          <ac:chgData name="Guro Aurora Olsen Ørbech" userId="a1226697-6c96-4f7c-9e6d-a8248712c8d8" providerId="ADAL" clId="{B9973622-F8E1-9744-B520-F35334FC8C12}" dt="2020-09-09T06:35:37.830" v="3778" actId="20577"/>
          <ac:spMkLst>
            <pc:docMk/>
            <pc:sldMk cId="3384720381" sldId="278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6:22:41.993" v="2921" actId="478"/>
          <ac:picMkLst>
            <pc:docMk/>
            <pc:sldMk cId="3384720381" sldId="278"/>
            <ac:picMk id="8" creationId="{D890ECA8-6D0C-0947-AD1D-3284C1D54CFC}"/>
          </ac:picMkLst>
        </pc:picChg>
        <pc:picChg chg="add mod">
          <ac:chgData name="Guro Aurora Olsen Ørbech" userId="a1226697-6c96-4f7c-9e6d-a8248712c8d8" providerId="ADAL" clId="{B9973622-F8E1-9744-B520-F35334FC8C12}" dt="2020-09-09T06:33:52.364" v="3642" actId="1076"/>
          <ac:picMkLst>
            <pc:docMk/>
            <pc:sldMk cId="3384720381" sldId="278"/>
            <ac:picMk id="9" creationId="{2498A32C-1316-9B44-B384-909268BB2C76}"/>
          </ac:picMkLst>
        </pc:picChg>
      </pc:sldChg>
      <pc:sldChg chg="addSp delSp modSp add mod modAnim">
        <pc:chgData name="Guro Aurora Olsen Ørbech" userId="a1226697-6c96-4f7c-9e6d-a8248712c8d8" providerId="ADAL" clId="{B9973622-F8E1-9744-B520-F35334FC8C12}" dt="2020-09-09T06:40:57.848" v="3976"/>
        <pc:sldMkLst>
          <pc:docMk/>
          <pc:sldMk cId="3612175889" sldId="279"/>
        </pc:sldMkLst>
        <pc:spChg chg="add mod">
          <ac:chgData name="Guro Aurora Olsen Ørbech" userId="a1226697-6c96-4f7c-9e6d-a8248712c8d8" providerId="ADAL" clId="{B9973622-F8E1-9744-B520-F35334FC8C12}" dt="2020-09-09T06:39:27.502" v="3947" actId="1076"/>
          <ac:spMkLst>
            <pc:docMk/>
            <pc:sldMk cId="3612175889" sldId="279"/>
            <ac:spMk id="2" creationId="{F3015816-84A7-6344-8B72-225A91E7F3BA}"/>
          </ac:spMkLst>
        </pc:spChg>
        <pc:spChg chg="mod">
          <ac:chgData name="Guro Aurora Olsen Ørbech" userId="a1226697-6c96-4f7c-9e6d-a8248712c8d8" providerId="ADAL" clId="{B9973622-F8E1-9744-B520-F35334FC8C12}" dt="2020-09-09T06:39:54.693" v="3967" actId="20577"/>
          <ac:spMkLst>
            <pc:docMk/>
            <pc:sldMk cId="3612175889" sldId="279"/>
            <ac:spMk id="6" creationId="{82DF2025-CAB3-6944-A0D5-A8E3B81ADA0C}"/>
          </ac:spMkLst>
        </pc:spChg>
        <pc:spChg chg="del">
          <ac:chgData name="Guro Aurora Olsen Ørbech" userId="a1226697-6c96-4f7c-9e6d-a8248712c8d8" providerId="ADAL" clId="{B9973622-F8E1-9744-B520-F35334FC8C12}" dt="2020-09-09T06:35:59.450" v="3785" actId="478"/>
          <ac:spMkLst>
            <pc:docMk/>
            <pc:sldMk cId="3612175889" sldId="279"/>
            <ac:spMk id="10" creationId="{CEA3DFEF-02A4-9543-992D-6195CE5E91B6}"/>
          </ac:spMkLst>
        </pc:spChg>
        <pc:spChg chg="add mod">
          <ac:chgData name="Guro Aurora Olsen Ørbech" userId="a1226697-6c96-4f7c-9e6d-a8248712c8d8" providerId="ADAL" clId="{B9973622-F8E1-9744-B520-F35334FC8C12}" dt="2020-09-09T06:39:27.502" v="3947" actId="1076"/>
          <ac:spMkLst>
            <pc:docMk/>
            <pc:sldMk cId="3612175889" sldId="279"/>
            <ac:spMk id="11" creationId="{E00B721C-1AE1-0147-A45B-A2FA8B271561}"/>
          </ac:spMkLst>
        </pc:spChg>
        <pc:spChg chg="mod">
          <ac:chgData name="Guro Aurora Olsen Ørbech" userId="a1226697-6c96-4f7c-9e6d-a8248712c8d8" providerId="ADAL" clId="{B9973622-F8E1-9744-B520-F35334FC8C12}" dt="2020-09-09T06:35:45.371" v="3783" actId="404"/>
          <ac:spMkLst>
            <pc:docMk/>
            <pc:sldMk cId="3612175889" sldId="279"/>
            <ac:spMk id="12" creationId="{9BDE1007-E942-0B4D-B069-AAB58F3F242C}"/>
          </ac:spMkLst>
        </pc:spChg>
        <pc:spChg chg="add mod">
          <ac:chgData name="Guro Aurora Olsen Ørbech" userId="a1226697-6c96-4f7c-9e6d-a8248712c8d8" providerId="ADAL" clId="{B9973622-F8E1-9744-B520-F35334FC8C12}" dt="2020-09-09T06:38:04.346" v="3916" actId="571"/>
          <ac:spMkLst>
            <pc:docMk/>
            <pc:sldMk cId="3612175889" sldId="279"/>
            <ac:spMk id="13" creationId="{0474CEC4-FA6F-074B-9596-CC60E55837C7}"/>
          </ac:spMkLst>
        </pc:spChg>
        <pc:picChg chg="add mod">
          <ac:chgData name="Guro Aurora Olsen Ørbech" userId="a1226697-6c96-4f7c-9e6d-a8248712c8d8" providerId="ADAL" clId="{B9973622-F8E1-9744-B520-F35334FC8C12}" dt="2020-09-09T06:40:50.952" v="3975" actId="1076"/>
          <ac:picMkLst>
            <pc:docMk/>
            <pc:sldMk cId="3612175889" sldId="279"/>
            <ac:picMk id="4" creationId="{7D67C335-4F68-E94D-9FB6-B7F1AFEB684D}"/>
          </ac:picMkLst>
        </pc:picChg>
        <pc:picChg chg="add mod">
          <ac:chgData name="Guro Aurora Olsen Ørbech" userId="a1226697-6c96-4f7c-9e6d-a8248712c8d8" providerId="ADAL" clId="{B9973622-F8E1-9744-B520-F35334FC8C12}" dt="2020-09-09T06:39:27.502" v="3947" actId="1076"/>
          <ac:picMkLst>
            <pc:docMk/>
            <pc:sldMk cId="3612175889" sldId="279"/>
            <ac:picMk id="8" creationId="{37DB2C80-27D6-0E4A-AB3B-D98C130EB6FD}"/>
          </ac:picMkLst>
        </pc:picChg>
        <pc:picChg chg="del">
          <ac:chgData name="Guro Aurora Olsen Ørbech" userId="a1226697-6c96-4f7c-9e6d-a8248712c8d8" providerId="ADAL" clId="{B9973622-F8E1-9744-B520-F35334FC8C12}" dt="2020-09-09T06:35:56.893" v="3784" actId="478"/>
          <ac:picMkLst>
            <pc:docMk/>
            <pc:sldMk cId="3612175889" sldId="279"/>
            <ac:picMk id="9" creationId="{2498A32C-1316-9B44-B384-909268BB2C76}"/>
          </ac:picMkLst>
        </pc:picChg>
      </pc:sldChg>
      <pc:sldChg chg="delSp modSp add mod delAnim modAnim">
        <pc:chgData name="Guro Aurora Olsen Ørbech" userId="a1226697-6c96-4f7c-9e6d-a8248712c8d8" providerId="ADAL" clId="{B9973622-F8E1-9744-B520-F35334FC8C12}" dt="2020-09-09T06:51:30.918" v="4782" actId="207"/>
        <pc:sldMkLst>
          <pc:docMk/>
          <pc:sldMk cId="3316337698" sldId="280"/>
        </pc:sldMkLst>
        <pc:spChg chg="del">
          <ac:chgData name="Guro Aurora Olsen Ørbech" userId="a1226697-6c96-4f7c-9e6d-a8248712c8d8" providerId="ADAL" clId="{B9973622-F8E1-9744-B520-F35334FC8C12}" dt="2020-09-09T06:42:57.796" v="4001" actId="478"/>
          <ac:spMkLst>
            <pc:docMk/>
            <pc:sldMk cId="3316337698" sldId="280"/>
            <ac:spMk id="2" creationId="{F3015816-84A7-6344-8B72-225A91E7F3BA}"/>
          </ac:spMkLst>
        </pc:spChg>
        <pc:spChg chg="mod">
          <ac:chgData name="Guro Aurora Olsen Ørbech" userId="a1226697-6c96-4f7c-9e6d-a8248712c8d8" providerId="ADAL" clId="{B9973622-F8E1-9744-B520-F35334FC8C12}" dt="2020-09-09T06:51:30.918" v="4782" actId="207"/>
          <ac:spMkLst>
            <pc:docMk/>
            <pc:sldMk cId="3316337698" sldId="280"/>
            <ac:spMk id="6" creationId="{82DF2025-CAB3-6944-A0D5-A8E3B81ADA0C}"/>
          </ac:spMkLst>
        </pc:spChg>
        <pc:spChg chg="del">
          <ac:chgData name="Guro Aurora Olsen Ørbech" userId="a1226697-6c96-4f7c-9e6d-a8248712c8d8" providerId="ADAL" clId="{B9973622-F8E1-9744-B520-F35334FC8C12}" dt="2020-09-09T06:42:52.076" v="3999" actId="478"/>
          <ac:spMkLst>
            <pc:docMk/>
            <pc:sldMk cId="3316337698" sldId="280"/>
            <ac:spMk id="11" creationId="{E00B721C-1AE1-0147-A45B-A2FA8B271561}"/>
          </ac:spMkLst>
        </pc:spChg>
        <pc:spChg chg="mod">
          <ac:chgData name="Guro Aurora Olsen Ørbech" userId="a1226697-6c96-4f7c-9e6d-a8248712c8d8" providerId="ADAL" clId="{B9973622-F8E1-9744-B520-F35334FC8C12}" dt="2020-09-09T06:43:41.913" v="4025" actId="404"/>
          <ac:spMkLst>
            <pc:docMk/>
            <pc:sldMk cId="3316337698" sldId="280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6:42:48.742" v="3997" actId="478"/>
          <ac:picMkLst>
            <pc:docMk/>
            <pc:sldMk cId="3316337698" sldId="280"/>
            <ac:picMk id="4" creationId="{7D67C335-4F68-E94D-9FB6-B7F1AFEB684D}"/>
          </ac:picMkLst>
        </pc:picChg>
        <pc:picChg chg="del">
          <ac:chgData name="Guro Aurora Olsen Ørbech" userId="a1226697-6c96-4f7c-9e6d-a8248712c8d8" providerId="ADAL" clId="{B9973622-F8E1-9744-B520-F35334FC8C12}" dt="2020-09-09T06:42:49.682" v="3998" actId="478"/>
          <ac:picMkLst>
            <pc:docMk/>
            <pc:sldMk cId="3316337698" sldId="280"/>
            <ac:picMk id="8" creationId="{37DB2C80-27D6-0E4A-AB3B-D98C130EB6FD}"/>
          </ac:picMkLst>
        </pc:picChg>
      </pc:sldChg>
      <pc:sldChg chg="modSp add mod">
        <pc:chgData name="Guro Aurora Olsen Ørbech" userId="a1226697-6c96-4f7c-9e6d-a8248712c8d8" providerId="ADAL" clId="{B9973622-F8E1-9744-B520-F35334FC8C12}" dt="2020-09-09T06:53:56.038" v="4933" actId="20577"/>
        <pc:sldMkLst>
          <pc:docMk/>
          <pc:sldMk cId="3732945504" sldId="281"/>
        </pc:sldMkLst>
        <pc:spChg chg="mod">
          <ac:chgData name="Guro Aurora Olsen Ørbech" userId="a1226697-6c96-4f7c-9e6d-a8248712c8d8" providerId="ADAL" clId="{B9973622-F8E1-9744-B520-F35334FC8C12}" dt="2020-09-09T06:53:56.038" v="4933" actId="20577"/>
          <ac:spMkLst>
            <pc:docMk/>
            <pc:sldMk cId="3732945504" sldId="281"/>
            <ac:spMk id="6" creationId="{82DF2025-CAB3-6944-A0D5-A8E3B81ADA0C}"/>
          </ac:spMkLst>
        </pc:spChg>
      </pc:sldChg>
      <pc:sldChg chg="modSp add mod modAnim">
        <pc:chgData name="Guro Aurora Olsen Ørbech" userId="a1226697-6c96-4f7c-9e6d-a8248712c8d8" providerId="ADAL" clId="{B9973622-F8E1-9744-B520-F35334FC8C12}" dt="2020-09-09T07:04:04.822" v="5629"/>
        <pc:sldMkLst>
          <pc:docMk/>
          <pc:sldMk cId="425425420" sldId="282"/>
        </pc:sldMkLst>
        <pc:spChg chg="mod">
          <ac:chgData name="Guro Aurora Olsen Ørbech" userId="a1226697-6c96-4f7c-9e6d-a8248712c8d8" providerId="ADAL" clId="{B9973622-F8E1-9744-B520-F35334FC8C12}" dt="2020-09-09T06:57:57.754" v="5474" actId="20577"/>
          <ac:spMkLst>
            <pc:docMk/>
            <pc:sldMk cId="425425420" sldId="282"/>
            <ac:spMk id="6" creationId="{82DF2025-CAB3-6944-A0D5-A8E3B81ADA0C}"/>
          </ac:spMkLst>
        </pc:spChg>
      </pc:sldChg>
      <pc:sldChg chg="modSp add mod">
        <pc:chgData name="Guro Aurora Olsen Ørbech" userId="a1226697-6c96-4f7c-9e6d-a8248712c8d8" providerId="ADAL" clId="{B9973622-F8E1-9744-B520-F35334FC8C12}" dt="2020-09-09T07:03:30.183" v="5625" actId="20577"/>
        <pc:sldMkLst>
          <pc:docMk/>
          <pc:sldMk cId="1907422080" sldId="283"/>
        </pc:sldMkLst>
        <pc:spChg chg="mod">
          <ac:chgData name="Guro Aurora Olsen Ørbech" userId="a1226697-6c96-4f7c-9e6d-a8248712c8d8" providerId="ADAL" clId="{B9973622-F8E1-9744-B520-F35334FC8C12}" dt="2020-09-09T07:03:30.183" v="5625" actId="20577"/>
          <ac:spMkLst>
            <pc:docMk/>
            <pc:sldMk cId="1907422080" sldId="283"/>
            <ac:spMk id="6" creationId="{82DF2025-CAB3-6944-A0D5-A8E3B81ADA0C}"/>
          </ac:spMkLst>
        </pc:spChg>
      </pc:sldChg>
      <pc:sldChg chg="addSp delSp modSp add del mod">
        <pc:chgData name="Guro Aurora Olsen Ørbech" userId="a1226697-6c96-4f7c-9e6d-a8248712c8d8" providerId="ADAL" clId="{B9973622-F8E1-9744-B520-F35334FC8C12}" dt="2020-09-09T07:10:30.080" v="5676" actId="2696"/>
        <pc:sldMkLst>
          <pc:docMk/>
          <pc:sldMk cId="1457131874" sldId="284"/>
        </pc:sldMkLst>
        <pc:spChg chg="add del">
          <ac:chgData name="Guro Aurora Olsen Ørbech" userId="a1226697-6c96-4f7c-9e6d-a8248712c8d8" providerId="ADAL" clId="{B9973622-F8E1-9744-B520-F35334FC8C12}" dt="2020-09-09T07:10:19.316" v="5671" actId="478"/>
          <ac:spMkLst>
            <pc:docMk/>
            <pc:sldMk cId="1457131874" sldId="284"/>
            <ac:spMk id="2" creationId="{FD5E2695-39E1-374A-ABA7-7E8875D3C7B9}"/>
          </ac:spMkLst>
        </pc:spChg>
        <pc:spChg chg="add del">
          <ac:chgData name="Guro Aurora Olsen Ørbech" userId="a1226697-6c96-4f7c-9e6d-a8248712c8d8" providerId="ADAL" clId="{B9973622-F8E1-9744-B520-F35334FC8C12}" dt="2020-09-09T07:10:23.148" v="5673" actId="478"/>
          <ac:spMkLst>
            <pc:docMk/>
            <pc:sldMk cId="1457131874" sldId="284"/>
            <ac:spMk id="3" creationId="{846DD477-F967-6243-A736-2DB88BBA92C3}"/>
          </ac:spMkLst>
        </pc:spChg>
        <pc:spChg chg="add del mod">
          <ac:chgData name="Guro Aurora Olsen Ørbech" userId="a1226697-6c96-4f7c-9e6d-a8248712c8d8" providerId="ADAL" clId="{B9973622-F8E1-9744-B520-F35334FC8C12}" dt="2020-09-09T07:10:13.618" v="5670" actId="478"/>
          <ac:spMkLst>
            <pc:docMk/>
            <pc:sldMk cId="1457131874" sldId="284"/>
            <ac:spMk id="8" creationId="{6D9CB7AF-EF54-9A4C-9CD4-C9FB0AAEF08B}"/>
          </ac:spMkLst>
        </pc:spChg>
        <pc:spChg chg="add del mod">
          <ac:chgData name="Guro Aurora Olsen Ørbech" userId="a1226697-6c96-4f7c-9e6d-a8248712c8d8" providerId="ADAL" clId="{B9973622-F8E1-9744-B520-F35334FC8C12}" dt="2020-09-09T07:10:13.618" v="5670" actId="478"/>
          <ac:spMkLst>
            <pc:docMk/>
            <pc:sldMk cId="1457131874" sldId="284"/>
            <ac:spMk id="10" creationId="{FE74D104-0E14-A54E-86F9-328B80C11E50}"/>
          </ac:spMkLst>
        </pc:spChg>
        <pc:spChg chg="add del mod">
          <ac:chgData name="Guro Aurora Olsen Ørbech" userId="a1226697-6c96-4f7c-9e6d-a8248712c8d8" providerId="ADAL" clId="{B9973622-F8E1-9744-B520-F35334FC8C12}" dt="2020-09-09T07:10:21.022" v="5672" actId="478"/>
          <ac:spMkLst>
            <pc:docMk/>
            <pc:sldMk cId="1457131874" sldId="284"/>
            <ac:spMk id="12" creationId="{5FB2E4FE-7782-4047-BF6D-F76B959339E5}"/>
          </ac:spMkLst>
        </pc:spChg>
        <pc:spChg chg="add del mod">
          <ac:chgData name="Guro Aurora Olsen Ørbech" userId="a1226697-6c96-4f7c-9e6d-a8248712c8d8" providerId="ADAL" clId="{B9973622-F8E1-9744-B520-F35334FC8C12}" dt="2020-09-09T07:10:27.902" v="5675" actId="478"/>
          <ac:spMkLst>
            <pc:docMk/>
            <pc:sldMk cId="1457131874" sldId="284"/>
            <ac:spMk id="14" creationId="{1581F644-5E8E-0D4F-A75D-D09D3D06AE85}"/>
          </ac:spMkLst>
        </pc:spChg>
      </pc:sldChg>
      <pc:sldChg chg="add del">
        <pc:chgData name="Guro Aurora Olsen Ørbech" userId="a1226697-6c96-4f7c-9e6d-a8248712c8d8" providerId="ADAL" clId="{B9973622-F8E1-9744-B520-F35334FC8C12}" dt="2020-09-09T07:09:59.772" v="5667"/>
        <pc:sldMkLst>
          <pc:docMk/>
          <pc:sldMk cId="1914274923" sldId="284"/>
        </pc:sldMkLst>
      </pc:sldChg>
      <pc:sldChg chg="addSp delSp modSp add mod">
        <pc:chgData name="Guro Aurora Olsen Ørbech" userId="a1226697-6c96-4f7c-9e6d-a8248712c8d8" providerId="ADAL" clId="{B9973622-F8E1-9744-B520-F35334FC8C12}" dt="2020-09-09T07:13:26.243" v="6066"/>
        <pc:sldMkLst>
          <pc:docMk/>
          <pc:sldMk cId="2125191880" sldId="284"/>
        </pc:sldMkLst>
        <pc:spChg chg="del mod">
          <ac:chgData name="Guro Aurora Olsen Ørbech" userId="a1226697-6c96-4f7c-9e6d-a8248712c8d8" providerId="ADAL" clId="{B9973622-F8E1-9744-B520-F35334FC8C12}" dt="2020-09-09T07:13:21.087" v="6064" actId="478"/>
          <ac:spMkLst>
            <pc:docMk/>
            <pc:sldMk cId="2125191880" sldId="284"/>
            <ac:spMk id="2" creationId="{FD5E2695-39E1-374A-ABA7-7E8875D3C7B9}"/>
          </ac:spMkLst>
        </pc:spChg>
        <pc:spChg chg="mod">
          <ac:chgData name="Guro Aurora Olsen Ørbech" userId="a1226697-6c96-4f7c-9e6d-a8248712c8d8" providerId="ADAL" clId="{B9973622-F8E1-9744-B520-F35334FC8C12}" dt="2020-09-09T07:12:52.547" v="6061" actId="20577"/>
          <ac:spMkLst>
            <pc:docMk/>
            <pc:sldMk cId="2125191880" sldId="284"/>
            <ac:spMk id="3" creationId="{846DD477-F967-6243-A736-2DB88BBA92C3}"/>
          </ac:spMkLst>
        </pc:spChg>
        <pc:spChg chg="add del mod">
          <ac:chgData name="Guro Aurora Olsen Ørbech" userId="a1226697-6c96-4f7c-9e6d-a8248712c8d8" providerId="ADAL" clId="{B9973622-F8E1-9744-B520-F35334FC8C12}" dt="2020-09-09T07:13:26.243" v="6066"/>
          <ac:spMkLst>
            <pc:docMk/>
            <pc:sldMk cId="2125191880" sldId="284"/>
            <ac:spMk id="4" creationId="{63A4882F-050A-324C-B25B-CD6C2BCE6F2F}"/>
          </ac:spMkLst>
        </pc:spChg>
        <pc:spChg chg="add mod">
          <ac:chgData name="Guro Aurora Olsen Ørbech" userId="a1226697-6c96-4f7c-9e6d-a8248712c8d8" providerId="ADAL" clId="{B9973622-F8E1-9744-B520-F35334FC8C12}" dt="2020-09-09T07:13:21.087" v="6064" actId="478"/>
          <ac:spMkLst>
            <pc:docMk/>
            <pc:sldMk cId="2125191880" sldId="284"/>
            <ac:spMk id="8" creationId="{B79C146B-05E4-0C43-9CB4-A8C656136B61}"/>
          </ac:spMkLst>
        </pc:spChg>
      </pc:sldChg>
      <pc:sldChg chg="modSp add del mod">
        <pc:chgData name="Guro Aurora Olsen Ørbech" userId="a1226697-6c96-4f7c-9e6d-a8248712c8d8" providerId="ADAL" clId="{B9973622-F8E1-9744-B520-F35334FC8C12}" dt="2020-09-09T07:07:22.755" v="5659" actId="2696"/>
        <pc:sldMkLst>
          <pc:docMk/>
          <pc:sldMk cId="3367181183" sldId="284"/>
        </pc:sldMkLst>
        <pc:spChg chg="mod">
          <ac:chgData name="Guro Aurora Olsen Ørbech" userId="a1226697-6c96-4f7c-9e6d-a8248712c8d8" providerId="ADAL" clId="{B9973622-F8E1-9744-B520-F35334FC8C12}" dt="2020-09-09T07:07:18.736" v="5658" actId="20577"/>
          <ac:spMkLst>
            <pc:docMk/>
            <pc:sldMk cId="3367181183" sldId="284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7:06:57.677" v="5652" actId="20577"/>
          <ac:spMkLst>
            <pc:docMk/>
            <pc:sldMk cId="3367181183" sldId="284"/>
            <ac:spMk id="12" creationId="{9BDE1007-E942-0B4D-B069-AAB58F3F242C}"/>
          </ac:spMkLst>
        </pc:spChg>
      </pc:sldChg>
      <pc:sldChg chg="add del">
        <pc:chgData name="Guro Aurora Olsen Ørbech" userId="a1226697-6c96-4f7c-9e6d-a8248712c8d8" providerId="ADAL" clId="{B9973622-F8E1-9744-B520-F35334FC8C12}" dt="2020-09-09T07:06:51.786" v="5631"/>
        <pc:sldMkLst>
          <pc:docMk/>
          <pc:sldMk cId="3382833453" sldId="285"/>
        </pc:sldMkLst>
      </pc:sldChg>
      <pc:sldChg chg="modSp add mod">
        <pc:chgData name="Guro Aurora Olsen Ørbech" userId="a1226697-6c96-4f7c-9e6d-a8248712c8d8" providerId="ADAL" clId="{B9973622-F8E1-9744-B520-F35334FC8C12}" dt="2020-09-09T07:39:21.875" v="6112" actId="1076"/>
        <pc:sldMkLst>
          <pc:docMk/>
          <pc:sldMk cId="3905844188" sldId="285"/>
        </pc:sldMkLst>
        <pc:spChg chg="mod">
          <ac:chgData name="Guro Aurora Olsen Ørbech" userId="a1226697-6c96-4f7c-9e6d-a8248712c8d8" providerId="ADAL" clId="{B9973622-F8E1-9744-B520-F35334FC8C12}" dt="2020-09-09T07:39:21.875" v="6112" actId="1076"/>
          <ac:spMkLst>
            <pc:docMk/>
            <pc:sldMk cId="3905844188" sldId="285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7:39:19.601" v="6111" actId="20577"/>
          <ac:spMkLst>
            <pc:docMk/>
            <pc:sldMk cId="3905844188" sldId="285"/>
            <ac:spMk id="6" creationId="{82DF2025-CAB3-6944-A0D5-A8E3B81ADA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0271D-FAD3-AD49-84A3-97FDC8D72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D9FB-1560-8148-9AA0-900D8331E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34B3-3804-E943-AD9F-CD05930F7BAA}" type="datetimeFigureOut">
              <a:rPr lang="nb-NO" smtClean="0"/>
              <a:t>09.09.2020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735-A808-D644-8091-FE2AC5DB82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06F5C-4C58-0549-BC50-E72D8A238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57F2-93D7-8C4F-933B-FF31EADE58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48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4E94-C3B7-974C-9761-051A67473B07}" type="datetimeFigureOut">
              <a:rPr lang="nb-NO" smtClean="0"/>
              <a:t>09.09.2020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C550-2B4A-F546-A91E-FE2370BC5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31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56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6102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17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73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1510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9688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879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7328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5015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355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3759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9753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8226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028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5714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26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05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810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300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983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80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624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432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A69F-9235-7643-81BA-29708A5C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A219-7DD7-2A46-A418-8305A21AE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E5C0-39A6-1242-AE90-0056025B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A21-E8BC-6B46-91F3-184CAC563A9E}" type="datetime1">
              <a:rPr lang="nb-NO" smtClean="0"/>
              <a:t>09.09.2020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C227-FDD5-7040-BC8D-0ABA7FCA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4D1A-E115-C141-A7BC-CBD7D1D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71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467D-EA7E-C346-A131-4D77CA1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1207-5FCA-8148-81CB-EEA09B88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5A98-07F9-DD44-865E-CE3FEF6F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19BF-4A26-1E4D-B791-CEE6E901959A}" type="datetime1">
              <a:rPr lang="nb-NO" smtClean="0"/>
              <a:t>09.09.2020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61B7-FBD1-8341-93D8-33B33195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1EF3-0FA3-2843-BD7B-8CC9010F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64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1EB15-5F58-0B4D-9903-E0B8E6F0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6FBB2-3CBC-154B-80B5-591A10DD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F427-EA78-2B4A-88AC-A0F8F18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DF2-4A9C-8D44-AFCB-1386CA4BB0F4}" type="datetime1">
              <a:rPr lang="nb-NO" smtClean="0"/>
              <a:t>09.09.2020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313B-9C5D-C74A-9A5C-1E61251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1863-452D-A64D-A6D9-425D2F20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37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7C5-BF5E-3A42-8BAA-0247A421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9B7D-7440-5247-8920-5D523506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D227-7ED2-C847-950D-8FA983C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6ECF-3F57-7241-B857-C4B08A19CDA7}" type="datetime1">
              <a:rPr lang="nb-NO" smtClean="0"/>
              <a:t>09.09.2020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5D13-6A20-2849-AB62-B3E7D42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1CED-2D1D-1F47-84CE-2796A4D8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8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A6D-7586-794C-9700-AB50D5E9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8F96-FACD-914B-9030-FA516AE3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04C6-24CE-8E45-8E08-A39A92F3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B0-0FC8-1541-9DD6-E02C27284CBF}" type="datetime1">
              <a:rPr lang="nb-NO" smtClean="0"/>
              <a:t>09.09.2020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E7D-5FB5-1F43-9B9C-7589B9B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CC6F-1053-1C4D-AA14-DBE7BB2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3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6A8-2886-FD44-A738-9331D93A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00D7-31F0-8345-83C5-A18CACFAB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15F4-C850-784C-B39C-349E1719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6333-622A-294E-9150-534A068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5548-5433-934D-817E-96BE46578B41}" type="datetime1">
              <a:rPr lang="nb-NO" smtClean="0"/>
              <a:t>09.09.2020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EED2-4C08-0A4E-AFCB-AC81395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7C5EC-A660-5948-AB78-5AA98409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5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E169-F193-114F-8D3A-76B2C4A9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C629-2622-9E4C-AEF5-A487D794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9ADB-0B89-1D4D-BDA1-C3443A57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4A65A-F803-A446-8A10-8D800D00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015-35DA-0941-BB7A-C502D3F6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C9D5-B6AE-654E-A200-B0053303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BF8B-8520-A846-B199-AF47709BDE8F}" type="datetime1">
              <a:rPr lang="nb-NO" smtClean="0"/>
              <a:t>09.09.2020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C5238-E93F-9A44-A937-A9C8D0E9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F12CE-C03D-0142-A7D0-39BA71A9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4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77B-1C14-5E4C-B481-E219DCE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F5C92-CF18-5B4E-AD7D-66E5CBEE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EB5F-4086-0344-8916-48D23C79C390}" type="datetime1">
              <a:rPr lang="nb-NO" smtClean="0"/>
              <a:t>09.09.2020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674F-F9F3-8D48-96FA-9929E83A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DD95B-786B-794D-A2AB-AD0E15E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9B697-18C9-C84B-AA71-148D9164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25CC-362B-C04D-9E85-35F221CCD4DB}" type="datetime1">
              <a:rPr lang="nb-NO" smtClean="0"/>
              <a:t>09.09.2020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DB575-B3AF-0C4D-AA16-A16D411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E7AF-D6C2-5243-BEAA-44D140E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16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E6A0-364C-224B-A6B3-C5CF7DFC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0CAC-A3AE-554F-8201-FBED6813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F80E-858B-6845-BF8B-301119E4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2014-8183-C84D-92F3-41FB763F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1C2-DD0F-594B-91B4-8415209E12AE}" type="datetime1">
              <a:rPr lang="nb-NO" smtClean="0"/>
              <a:t>09.09.2020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685B-4307-AF43-A500-4050DD7C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089B-FAB7-9D47-973F-347CA756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8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48A7-3A05-BF42-B697-C62FA1F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F4F7C-A172-2F4D-8ABA-9BDE7921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62D-76CB-7D4A-AFDF-F9EE5624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8F68-E668-4B49-A852-47B29CF0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EB62-336E-C34A-B505-55ABE1B313D8}" type="datetime1">
              <a:rPr lang="nb-NO" smtClean="0"/>
              <a:t>09.09.2020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0B9F-8598-4D47-9F59-36C6FC47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41CB-1147-B743-8814-1FA0D6A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2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A5754-84FD-2B4D-9310-C425F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8E7E-B949-9A4D-A077-6FA5C992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C46D-0805-8E4E-8B03-0116E5FD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D6FF-DE9B-CF47-9151-C005E8B08372}" type="datetime1">
              <a:rPr lang="nb-NO" smtClean="0"/>
              <a:t>09.09.2020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70D2-B313-B446-BDA9-697F9D40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F875-4A3B-834E-9412-16596D48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lpipose/PGR102-H20-Intro-til-programme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orbgur18@egms.n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2AAE0-F898-0E44-BAB3-D4B57477512A}"/>
              </a:ext>
            </a:extLst>
          </p:cNvPr>
          <p:cNvSpPr txBox="1"/>
          <p:nvPr/>
        </p:nvSpPr>
        <p:spPr>
          <a:xfrm>
            <a:off x="802481" y="2505670"/>
            <a:ext cx="105870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  <a:t>PGR102 – Intro til Programmering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Første repetisjonsforelesning </a:t>
            </a: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latin typeface="Arial" panose="020B0604020202020204" pitchFamily="34" charset="0"/>
                <a:cs typeface="Arial" panose="020B0604020202020204" pitchFamily="34" charset="0"/>
              </a:rPr>
              <a:t>literals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9" y="1916013"/>
            <a:ext cx="10687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400" dirty="0"/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gameScore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2000 </a:t>
            </a:r>
            <a:r>
              <a:rPr lang="nb-NO" sz="2400" dirty="0">
                <a:latin typeface="Courier" pitchFamily="2" charset="0"/>
              </a:rPr>
              <a:t>//Variabelen settes på nytt hver 					   gang spilleren treffer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gameScoreOutput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«Din score er ..., bra jobba!»</a:t>
            </a:r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Hvordan får jeg formidlet til spilleren hva som er deres nåværende score, når den kan forandres hele tiden?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10595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F97E-5837-A84E-A647-EBB9E11DDE90}"/>
              </a:ext>
            </a:extLst>
          </p:cNvPr>
          <p:cNvSpPr txBox="1"/>
          <p:nvPr/>
        </p:nvSpPr>
        <p:spPr>
          <a:xfrm>
            <a:off x="641194" y="1737593"/>
            <a:ext cx="10687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Eksempel nr. 1: </a:t>
            </a:r>
            <a:r>
              <a:rPr lang="nb-NO" sz="2400" dirty="0"/>
              <a:t>Hardkodet verdi </a:t>
            </a:r>
          </a:p>
          <a:p>
            <a:endParaRPr lang="nb-NO" sz="2400" dirty="0"/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gameScore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2000 </a:t>
            </a:r>
            <a:r>
              <a:rPr lang="nb-NO" sz="2400" dirty="0">
                <a:latin typeface="Courier" pitchFamily="2" charset="0"/>
              </a:rPr>
              <a:t>//Variabelen settes på nytt hver 					   gang spilleren treffer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gameScoreOutput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«Din score er 2000, bra jobba!»</a:t>
            </a:r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Scoren vi oppgir til brukeren med denne koden vil være feil. </a:t>
            </a:r>
          </a:p>
          <a:p>
            <a:r>
              <a:rPr lang="nb-NO" sz="2400" dirty="0"/>
              <a:t>Vi må bruke variabelen med scoren for at det skal bli riktig!</a:t>
            </a:r>
          </a:p>
        </p:txBody>
      </p:sp>
    </p:spTree>
    <p:extLst>
      <p:ext uri="{BB962C8B-B14F-4D97-AF65-F5344CB8AC3E}">
        <p14:creationId xmlns:p14="http://schemas.microsoft.com/office/powerpoint/2010/main" val="3672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F97E-5837-A84E-A647-EBB9E11DDE90}"/>
              </a:ext>
            </a:extLst>
          </p:cNvPr>
          <p:cNvSpPr txBox="1"/>
          <p:nvPr/>
        </p:nvSpPr>
        <p:spPr>
          <a:xfrm>
            <a:off x="614361" y="1687413"/>
            <a:ext cx="106870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Eksempel nr. 2: </a:t>
            </a:r>
            <a:r>
              <a:rPr lang="nb-NO" sz="2400" dirty="0"/>
              <a:t>Legge sammen </a:t>
            </a:r>
            <a:r>
              <a:rPr lang="nb-NO" sz="2400" dirty="0" err="1"/>
              <a:t>stringen</a:t>
            </a:r>
            <a:r>
              <a:rPr lang="nb-NO" sz="2400" dirty="0"/>
              <a:t> og variabelen </a:t>
            </a:r>
            <a:r>
              <a:rPr lang="nb-NO" sz="2400" dirty="0" err="1"/>
              <a:t>gameScore</a:t>
            </a:r>
            <a:endParaRPr lang="nb-NO" sz="2400" dirty="0"/>
          </a:p>
          <a:p>
            <a:endParaRPr lang="nb-NO" sz="2400" dirty="0"/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gameScore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2000 </a:t>
            </a:r>
            <a:r>
              <a:rPr lang="nb-NO" sz="2400" dirty="0">
                <a:latin typeface="Courier" pitchFamily="2" charset="0"/>
              </a:rPr>
              <a:t>//Variabelen settes på nytt hver 					   gang spilleren treffer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gameScoreOutput</a:t>
            </a:r>
            <a:r>
              <a:rPr lang="nb-NO" sz="2400" dirty="0">
                <a:latin typeface="Courier" pitchFamily="2" charset="0"/>
              </a:rPr>
              <a:t> =</a:t>
            </a:r>
          </a:p>
          <a:p>
            <a:r>
              <a:rPr lang="nb-NO" sz="2400" dirty="0">
                <a:latin typeface="Courier" pitchFamily="2" charset="0"/>
              </a:rPr>
              <a:t>			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«Din score er» </a:t>
            </a:r>
            <a:r>
              <a:rPr lang="nb-NO" sz="2400" dirty="0">
                <a:latin typeface="Courier" pitchFamily="2" charset="0"/>
              </a:rPr>
              <a:t>+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gameScore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nb-NO" sz="2400" dirty="0">
                <a:latin typeface="Courier" pitchFamily="2" charset="0"/>
              </a:rPr>
              <a:t>+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 «,bra jobba!»</a:t>
            </a:r>
          </a:p>
          <a:p>
            <a:endParaRPr lang="nb-NO" sz="2400" dirty="0"/>
          </a:p>
          <a:p>
            <a:r>
              <a:rPr lang="nb-NO" sz="2400" dirty="0"/>
              <a:t>Dette fungerer!</a:t>
            </a:r>
          </a:p>
          <a:p>
            <a:endParaRPr lang="nb-NO" sz="2400" dirty="0"/>
          </a:p>
          <a:p>
            <a:r>
              <a:rPr lang="nb-NO" sz="2400" dirty="0"/>
              <a:t>Men hva om vi har mye tekst med mange variabler? Det blir fort mye å holde styr på.</a:t>
            </a:r>
          </a:p>
        </p:txBody>
      </p:sp>
    </p:spTree>
    <p:extLst>
      <p:ext uri="{BB962C8B-B14F-4D97-AF65-F5344CB8AC3E}">
        <p14:creationId xmlns:p14="http://schemas.microsoft.com/office/powerpoint/2010/main" val="6290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5F97E-5837-A84E-A647-EBB9E11DDE90}"/>
              </a:ext>
            </a:extLst>
          </p:cNvPr>
          <p:cNvSpPr txBox="1"/>
          <p:nvPr/>
        </p:nvSpPr>
        <p:spPr>
          <a:xfrm>
            <a:off x="652345" y="1720840"/>
            <a:ext cx="10687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Eksempel nr. 3: </a:t>
            </a:r>
            <a:r>
              <a:rPr lang="nb-NO" sz="2400" dirty="0"/>
              <a:t>Bruke </a:t>
            </a:r>
            <a:r>
              <a:rPr lang="nb-NO" sz="2400" dirty="0" err="1"/>
              <a:t>Template</a:t>
            </a:r>
            <a:r>
              <a:rPr lang="nb-NO" sz="2400" dirty="0"/>
              <a:t> </a:t>
            </a:r>
            <a:r>
              <a:rPr lang="nb-NO" sz="2400" dirty="0" err="1"/>
              <a:t>Literals</a:t>
            </a:r>
            <a:endParaRPr lang="nb-NO" sz="2400" dirty="0"/>
          </a:p>
          <a:p>
            <a:endParaRPr lang="nb-NO" sz="2400" dirty="0"/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gameScore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2000 </a:t>
            </a:r>
            <a:r>
              <a:rPr lang="nb-NO" sz="2400" dirty="0">
                <a:latin typeface="Courier" pitchFamily="2" charset="0"/>
              </a:rPr>
              <a:t>//Variabelen settes på nytt hver 					   gang spilleren treffer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gameScoreOutput</a:t>
            </a:r>
            <a:r>
              <a:rPr lang="nb-NO" sz="2400" dirty="0">
                <a:latin typeface="Courier" pitchFamily="2" charset="0"/>
              </a:rPr>
              <a:t> =</a:t>
            </a:r>
          </a:p>
          <a:p>
            <a:r>
              <a:rPr lang="nb-NO" sz="2400" dirty="0">
                <a:latin typeface="Courier" pitchFamily="2" charset="0"/>
              </a:rPr>
              <a:t>			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`Din score er ${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gameScore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}, bra jobba!`</a:t>
            </a:r>
          </a:p>
          <a:p>
            <a:endParaRPr lang="nb-NO" sz="2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nb-NO" sz="2400" dirty="0">
                <a:cs typeface="Arial" panose="020B0604020202020204" pitchFamily="34" charset="0"/>
              </a:rPr>
              <a:t>De ser forvirrende ut ved første øyekast, men er mer lesbare i lengden!  </a:t>
            </a:r>
          </a:p>
        </p:txBody>
      </p:sp>
    </p:spTree>
    <p:extLst>
      <p:ext uri="{BB962C8B-B14F-4D97-AF65-F5344CB8AC3E}">
        <p14:creationId xmlns:p14="http://schemas.microsoft.com/office/powerpoint/2010/main" val="307658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 Object Model - 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9" y="2449393"/>
            <a:ext cx="10687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JavaScript kan brukes i kombinasjon med &lt;html&gt; for å gjøre nettsider dynamiske.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/>
              <a:t>Ved bruk av nøkkelordet 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document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2400" dirty="0"/>
              <a:t>gir DOM oss tilgang til å manipulere html-kode i JavaScript. </a:t>
            </a:r>
          </a:p>
        </p:txBody>
      </p:sp>
    </p:spTree>
    <p:extLst>
      <p:ext uri="{BB962C8B-B14F-4D97-AF65-F5344CB8AC3E}">
        <p14:creationId xmlns:p14="http://schemas.microsoft.com/office/powerpoint/2010/main" val="115283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500" dirty="0">
                <a:latin typeface="Arial" panose="020B0604020202020204" pitchFamily="34" charset="0"/>
                <a:cs typeface="Arial" panose="020B0604020202020204" pitchFamily="34" charset="0"/>
              </a:rPr>
              <a:t>Hva er </a:t>
            </a:r>
            <a:r>
              <a:rPr lang="nb-NO" sz="25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nb-NO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800" y="1916013"/>
            <a:ext cx="3763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400" dirty="0"/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/>
              <a:t>Når vi skriver 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document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2400" dirty="0"/>
              <a:t>refererer vi til HTML-dokumentet vi vil gjøre endringer i.</a:t>
            </a:r>
          </a:p>
          <a:p>
            <a:endParaRPr lang="nb-NO" sz="2400" dirty="0"/>
          </a:p>
          <a:p>
            <a:endParaRPr lang="nb-NO" sz="2400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726AF69-406D-854F-B0AA-6DDB92B3F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260919"/>
            <a:ext cx="7074608" cy="50180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7AD2F5-EE1B-2F4A-9CFF-F37BA5431A5A}"/>
              </a:ext>
            </a:extLst>
          </p:cNvPr>
          <p:cNvCxnSpPr/>
          <p:nvPr/>
        </p:nvCxnSpPr>
        <p:spPr>
          <a:xfrm>
            <a:off x="4125951" y="3178098"/>
            <a:ext cx="4788000" cy="324000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5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500" b="1" dirty="0">
                <a:latin typeface="Arial" panose="020B0604020202020204" pitchFamily="34" charset="0"/>
                <a:cs typeface="Arial" panose="020B0604020202020204" pitchFamily="34" charset="0"/>
              </a:rPr>
              <a:t>Eksempel DOM</a:t>
            </a:r>
            <a:endParaRPr lang="nb-NO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289560" y="1998167"/>
            <a:ext cx="5989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...</a:t>
            </a:r>
          </a:p>
          <a:p>
            <a:endParaRPr lang="nb-NO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&lt;body&gt;</a:t>
            </a: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	&lt;h1 </a:t>
            </a:r>
            <a:r>
              <a:rPr lang="nb-NO" sz="2400" dirty="0">
                <a:solidFill>
                  <a:srgbClr val="00B050"/>
                </a:solidFill>
                <a:latin typeface="Courier" pitchFamily="2" charset="0"/>
              </a:rPr>
              <a:t>id</a:t>
            </a:r>
            <a:r>
              <a:rPr lang="nb-NO" sz="2400" dirty="0">
                <a:latin typeface="Courier" pitchFamily="2" charset="0"/>
              </a:rPr>
              <a:t>=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«tittel»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&gt;&lt;/h1&gt;	</a:t>
            </a: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&lt;/body&gt;        </a:t>
            </a:r>
          </a:p>
          <a:p>
            <a:endParaRPr lang="nb-NO" sz="2400" dirty="0"/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...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9F87E-EAD8-2441-AAFE-725AE89E656C}"/>
              </a:ext>
            </a:extLst>
          </p:cNvPr>
          <p:cNvSpPr txBox="1"/>
          <p:nvPr/>
        </p:nvSpPr>
        <p:spPr>
          <a:xfrm>
            <a:off x="6181248" y="2750462"/>
            <a:ext cx="5727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000" dirty="0">
                <a:latin typeface="Courier" pitchFamily="2" charset="0"/>
              </a:rPr>
              <a:t> h1 = </a:t>
            </a:r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document.</a:t>
            </a:r>
            <a:r>
              <a:rPr lang="nb-NO" sz="2000" dirty="0" err="1">
                <a:solidFill>
                  <a:srgbClr val="7030A0"/>
                </a:solidFill>
                <a:latin typeface="Courier" pitchFamily="2" charset="0"/>
              </a:rPr>
              <a:t>getElementById</a:t>
            </a:r>
            <a:r>
              <a:rPr lang="nb-NO" sz="2000" dirty="0">
                <a:latin typeface="Courier" pitchFamily="2" charset="0"/>
              </a:rPr>
              <a:t>(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«tittel»</a:t>
            </a:r>
            <a:r>
              <a:rPr lang="nb-NO" sz="2000" dirty="0">
                <a:latin typeface="Courier" pitchFamily="2" charset="0"/>
              </a:rPr>
              <a:t>);</a:t>
            </a:r>
            <a:endParaRPr lang="nb-NO" sz="2000" dirty="0"/>
          </a:p>
          <a:p>
            <a:endParaRPr lang="nb-NO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D65F6B-7C89-474E-9ADC-D00D22E80F47}"/>
              </a:ext>
            </a:extLst>
          </p:cNvPr>
          <p:cNvCxnSpPr/>
          <p:nvPr/>
        </p:nvCxnSpPr>
        <p:spPr>
          <a:xfrm>
            <a:off x="6050280" y="1545232"/>
            <a:ext cx="0" cy="481111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8DB84B-4138-4642-BFFB-ECFA36935E49}"/>
              </a:ext>
            </a:extLst>
          </p:cNvPr>
          <p:cNvSpPr txBox="1"/>
          <p:nvPr/>
        </p:nvSpPr>
        <p:spPr>
          <a:xfrm>
            <a:off x="3284220" y="4898827"/>
            <a:ext cx="572738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Her har vi hentet ut H1-tagen fra HTML inn i en variabel.</a:t>
            </a:r>
          </a:p>
          <a:p>
            <a:r>
              <a:rPr lang="nb-NO" dirty="0"/>
              <a:t>Nå har vi mulighet til å endre innholdet i H1-tagen ved bruk av JavaScript!</a:t>
            </a:r>
          </a:p>
        </p:txBody>
      </p:sp>
    </p:spTree>
    <p:extLst>
      <p:ext uri="{BB962C8B-B14F-4D97-AF65-F5344CB8AC3E}">
        <p14:creationId xmlns:p14="http://schemas.microsoft.com/office/powerpoint/2010/main" val="1256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500" b="1" dirty="0">
                <a:latin typeface="Arial" panose="020B0604020202020204" pitchFamily="34" charset="0"/>
                <a:cs typeface="Arial" panose="020B0604020202020204" pitchFamily="34" charset="0"/>
              </a:rPr>
              <a:t>Eksempel DOM forts.</a:t>
            </a:r>
            <a:endParaRPr lang="nb-NO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289560" y="1998167"/>
            <a:ext cx="5989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400" dirty="0">
              <a:solidFill>
                <a:schemeClr val="accent1"/>
              </a:solidFill>
              <a:latin typeface="Courier" pitchFamily="2" charset="0"/>
            </a:endParaRPr>
          </a:p>
          <a:p>
            <a:endParaRPr lang="nb-NO" sz="20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nb-NO" sz="20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000" dirty="0">
                <a:latin typeface="Courier" pitchFamily="2" charset="0"/>
              </a:rPr>
              <a:t> h1 = </a:t>
            </a:r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document.</a:t>
            </a:r>
            <a:r>
              <a:rPr lang="nb-NO" sz="2000" dirty="0" err="1">
                <a:solidFill>
                  <a:srgbClr val="7030A0"/>
                </a:solidFill>
                <a:latin typeface="Courier" pitchFamily="2" charset="0"/>
              </a:rPr>
              <a:t>getElementById</a:t>
            </a:r>
            <a:r>
              <a:rPr lang="nb-NO" sz="2000" dirty="0">
                <a:latin typeface="Courier" pitchFamily="2" charset="0"/>
              </a:rPr>
              <a:t>(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«tittel»</a:t>
            </a:r>
            <a:r>
              <a:rPr lang="nb-NO" sz="2000" dirty="0">
                <a:latin typeface="Courier" pitchFamily="2" charset="0"/>
              </a:rPr>
              <a:t>);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h1.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innerHTML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«Hjemmeside»</a:t>
            </a:r>
            <a:r>
              <a:rPr lang="nb-NO" sz="2400" dirty="0">
                <a:latin typeface="Courier" pitchFamily="2" charset="0"/>
              </a:rPr>
              <a:t>;</a:t>
            </a: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/>
          </a:p>
          <a:p>
            <a:endParaRPr lang="nb-NO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9F87E-EAD8-2441-AAFE-725AE89E656C}"/>
              </a:ext>
            </a:extLst>
          </p:cNvPr>
          <p:cNvSpPr txBox="1"/>
          <p:nvPr/>
        </p:nvSpPr>
        <p:spPr>
          <a:xfrm>
            <a:off x="6278880" y="1836519"/>
            <a:ext cx="5727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...</a:t>
            </a:r>
          </a:p>
          <a:p>
            <a:endParaRPr lang="nb-NO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&lt;body&gt;</a:t>
            </a: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	&lt;h1 </a:t>
            </a:r>
            <a:r>
              <a:rPr lang="nb-NO" sz="2400" dirty="0">
                <a:solidFill>
                  <a:srgbClr val="00B050"/>
                </a:solidFill>
                <a:latin typeface="Courier" pitchFamily="2" charset="0"/>
              </a:rPr>
              <a:t>id</a:t>
            </a:r>
            <a:r>
              <a:rPr lang="nb-NO" sz="2400" dirty="0">
                <a:latin typeface="Courier" pitchFamily="2" charset="0"/>
              </a:rPr>
              <a:t>=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«overskrift»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&gt;</a:t>
            </a: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		</a:t>
            </a:r>
            <a:r>
              <a:rPr lang="nb-NO" sz="2400" dirty="0">
                <a:latin typeface="Courier" pitchFamily="2" charset="0"/>
              </a:rPr>
              <a:t>Hjemmeside</a:t>
            </a: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	&lt;/h1&gt;	</a:t>
            </a: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&lt;/body&gt;        </a:t>
            </a:r>
          </a:p>
          <a:p>
            <a:endParaRPr lang="nb-NO" sz="2400" dirty="0"/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...</a:t>
            </a:r>
            <a:endParaRPr lang="nb-NO" sz="2400" dirty="0">
              <a:latin typeface="Courier" pitchFamily="2" charset="0"/>
            </a:endParaRPr>
          </a:p>
          <a:p>
            <a:endParaRPr lang="nb-NO" sz="2400" dirty="0"/>
          </a:p>
          <a:p>
            <a:endParaRPr lang="nb-NO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D65F6B-7C89-474E-9ADC-D00D22E80F47}"/>
              </a:ext>
            </a:extLst>
          </p:cNvPr>
          <p:cNvCxnSpPr/>
          <p:nvPr/>
        </p:nvCxnSpPr>
        <p:spPr>
          <a:xfrm>
            <a:off x="5913120" y="1545232"/>
            <a:ext cx="0" cy="481111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0ECA8-6D0C-0947-AD1D-3284C1D5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1366"/>
            <a:ext cx="5816600" cy="227330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Input og Output </a:t>
            </a:r>
            <a:r>
              <a:rPr lang="nb-NO" sz="2500" dirty="0">
                <a:latin typeface="Arial" panose="020B0604020202020204" pitchFamily="34" charset="0"/>
                <a:cs typeface="Arial" panose="020B0604020202020204" pitchFamily="34" charset="0"/>
              </a:rPr>
              <a:t>- alert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9" y="2180630"/>
            <a:ext cx="11324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JavaScript kommer med en del innebygde </a:t>
            </a:r>
            <a:r>
              <a:rPr lang="nb-NO" sz="2400" i="1" dirty="0"/>
              <a:t>metoder</a:t>
            </a:r>
            <a:r>
              <a:rPr lang="nb-NO" sz="2400" dirty="0"/>
              <a:t>.  </a:t>
            </a:r>
          </a:p>
          <a:p>
            <a:endParaRPr lang="nb-NO" sz="2400" dirty="0"/>
          </a:p>
          <a:p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  	alert</a:t>
            </a:r>
            <a:r>
              <a:rPr lang="nb-NO" sz="2400" dirty="0">
                <a:latin typeface="Courier" pitchFamily="2" charset="0"/>
              </a:rPr>
              <a:t>();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/>
              <a:t>Printer ut det man sender som </a:t>
            </a:r>
            <a:r>
              <a:rPr lang="nb-NO" sz="2400" i="1" dirty="0">
                <a:solidFill>
                  <a:schemeClr val="accent6"/>
                </a:solidFill>
              </a:rPr>
              <a:t>argument</a:t>
            </a:r>
            <a:r>
              <a:rPr lang="nb-NO" sz="2400" i="1" dirty="0"/>
              <a:t>.</a:t>
            </a:r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	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«Visste du...»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/>
              <a:t>Kan også sende inn variabler, tall etc. </a:t>
            </a:r>
          </a:p>
          <a:p>
            <a:endParaRPr lang="nb-NO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DABC9-76FC-2A43-8289-905FFE50F920}"/>
              </a:ext>
            </a:extLst>
          </p:cNvPr>
          <p:cNvSpPr/>
          <p:nvPr/>
        </p:nvSpPr>
        <p:spPr>
          <a:xfrm>
            <a:off x="6201569" y="3276517"/>
            <a:ext cx="5605462" cy="79693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83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Input og Output </a:t>
            </a:r>
            <a:r>
              <a:rPr lang="nb-NO" sz="2500" dirty="0">
                <a:latin typeface="Arial" panose="020B0604020202020204" pitchFamily="34" charset="0"/>
                <a:cs typeface="Arial" panose="020B0604020202020204" pitchFamily="34" charset="0"/>
              </a:rPr>
              <a:t>- prompt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  	prompt</a:t>
            </a:r>
            <a:r>
              <a:rPr lang="nb-NO" sz="2400" dirty="0">
                <a:latin typeface="Courier" pitchFamily="2" charset="0"/>
              </a:rPr>
              <a:t>();</a:t>
            </a:r>
            <a:r>
              <a:rPr lang="nb-NO" sz="2400" dirty="0"/>
              <a:t>  </a:t>
            </a:r>
          </a:p>
          <a:p>
            <a:endParaRPr lang="nb-NO" sz="2400" dirty="0"/>
          </a:p>
          <a:p>
            <a:r>
              <a:rPr lang="nb-NO" sz="2400" dirty="0"/>
              <a:t>Printer ut det man sender inn som argument. </a:t>
            </a:r>
          </a:p>
          <a:p>
            <a:r>
              <a:rPr lang="nb-NO" sz="2400" dirty="0"/>
              <a:t>Men har i tillegg et input-felt der brukeren kan skrive inn tekst, tall etc.</a:t>
            </a:r>
          </a:p>
          <a:p>
            <a:endParaRPr lang="nb-NO" sz="2400" dirty="0"/>
          </a:p>
          <a:p>
            <a:r>
              <a:rPr lang="nb-NO" sz="2400" dirty="0"/>
              <a:t>	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prompt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«Gjett et tall»</a:t>
            </a:r>
            <a:r>
              <a:rPr lang="nb-NO" sz="2400" dirty="0">
                <a:latin typeface="Courier" pitchFamily="2" charset="0"/>
              </a:rPr>
              <a:t>);</a:t>
            </a:r>
            <a:r>
              <a:rPr lang="nb-NO" sz="2400" dirty="0"/>
              <a:t>  </a:t>
            </a:r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Hva skjer med det brukeren skriver inn?</a:t>
            </a:r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98A32C-1316-9B44-B384-909268BB2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03" y="3926088"/>
            <a:ext cx="5185059" cy="22270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A3DFEF-02A4-9543-992D-6195CE5E91B6}"/>
              </a:ext>
            </a:extLst>
          </p:cNvPr>
          <p:cNvSpPr/>
          <p:nvPr/>
        </p:nvSpPr>
        <p:spPr>
          <a:xfrm>
            <a:off x="6567329" y="4526280"/>
            <a:ext cx="2104231" cy="32004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472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2695-39E1-374A-ABA7-7E8875D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43" y="2383606"/>
            <a:ext cx="2326482" cy="1423938"/>
          </a:xfrm>
        </p:spPr>
        <p:txBody>
          <a:bodyPr>
            <a:normAutofit/>
          </a:bodyPr>
          <a:lstStyle/>
          <a:p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Hvem er jeg?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3719513" cy="585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Guro Olsen Ørbech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B69702-456D-6B43-829B-B299F3872E08}"/>
              </a:ext>
            </a:extLst>
          </p:cNvPr>
          <p:cNvSpPr txBox="1">
            <a:spLocks/>
          </p:cNvSpPr>
          <p:nvPr/>
        </p:nvSpPr>
        <p:spPr>
          <a:xfrm>
            <a:off x="4793456" y="1997122"/>
            <a:ext cx="6788944" cy="408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Student i 3-klasse – 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- og mobilprogrammering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Veileder i Intro til Programmering i fjor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Hovedveileder i år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Tidligere jobbet i laboratorium og gått på kunstskole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 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49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Input og Output </a:t>
            </a:r>
            <a:r>
              <a:rPr lang="nb-NO" sz="2500" dirty="0">
                <a:latin typeface="Arial" panose="020B0604020202020204" pitchFamily="34" charset="0"/>
                <a:cs typeface="Arial" panose="020B0604020202020204" pitchFamily="34" charset="0"/>
              </a:rPr>
              <a:t>- prompt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Uten en variabel: Absolutt ingenting!</a:t>
            </a:r>
          </a:p>
          <a:p>
            <a:endParaRPr lang="nb-NO" sz="2400" dirty="0"/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	var</a:t>
            </a:r>
            <a:r>
              <a:rPr lang="nb-NO" sz="2400" dirty="0">
                <a:latin typeface="Courier" pitchFamily="2" charset="0"/>
              </a:rPr>
              <a:t> input = 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prompt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«Gjett et tall...»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	</a:t>
            </a:r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input = 3;</a:t>
            </a:r>
          </a:p>
          <a:p>
            <a:endParaRPr lang="nb-NO" sz="2400" dirty="0">
              <a:latin typeface="Courier" pitchFamily="2" charset="0"/>
            </a:endParaRP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	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2400" dirty="0">
                <a:latin typeface="Courier" pitchFamily="2" charset="0"/>
              </a:rPr>
              <a:t>(input);</a:t>
            </a:r>
            <a:endParaRPr lang="nb-NO" sz="24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B2C80-27D6-0E4A-AB3B-D98C130EB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41" y="3549153"/>
            <a:ext cx="5185059" cy="22270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0B721C-1AE1-0147-A45B-A2FA8B271561}"/>
              </a:ext>
            </a:extLst>
          </p:cNvPr>
          <p:cNvSpPr/>
          <p:nvPr/>
        </p:nvSpPr>
        <p:spPr>
          <a:xfrm>
            <a:off x="5894227" y="4205257"/>
            <a:ext cx="2104231" cy="32004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15816-84A7-6344-8B72-225A91E7F3BA}"/>
              </a:ext>
            </a:extLst>
          </p:cNvPr>
          <p:cNvSpPr txBox="1"/>
          <p:nvPr/>
        </p:nvSpPr>
        <p:spPr>
          <a:xfrm>
            <a:off x="6017258" y="4525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67C335-4F68-E94D-9FB6-B7F1AFEB6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209" y="4146083"/>
            <a:ext cx="6014721" cy="18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Boolske verdier</a:t>
            </a:r>
            <a:endParaRPr lang="nb-NO" sz="2400" dirty="0"/>
          </a:p>
          <a:p>
            <a:r>
              <a:rPr lang="nb-NO" sz="2400" dirty="0"/>
              <a:t>En datatype som bare har to tilstander: </a:t>
            </a:r>
            <a:r>
              <a:rPr lang="nb-NO" sz="2400" b="1" dirty="0"/>
              <a:t>true</a:t>
            </a:r>
            <a:r>
              <a:rPr lang="nb-NO" sz="2400" dirty="0"/>
              <a:t> eller </a:t>
            </a:r>
            <a:r>
              <a:rPr lang="nb-NO" sz="2400" b="1" dirty="0"/>
              <a:t>false</a:t>
            </a:r>
          </a:p>
          <a:p>
            <a:endParaRPr lang="nb-NO" sz="2400" b="1" dirty="0"/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 err="1">
                <a:latin typeface="Courier" pitchFamily="2" charset="0"/>
              </a:rPr>
              <a:t>isWeatherGoodToday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false</a:t>
            </a:r>
            <a:r>
              <a:rPr lang="nb-NO" sz="2400" dirty="0">
                <a:latin typeface="Courier" pitchFamily="2" charset="0"/>
              </a:rPr>
              <a:t>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//Tilbake til spill-eksempelet fra tidligere: 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 </a:t>
            </a:r>
            <a:r>
              <a:rPr lang="nb-NO" sz="2400" dirty="0" err="1">
                <a:latin typeface="Courier" pitchFamily="2" charset="0"/>
              </a:rPr>
              <a:t>userIsWinner</a:t>
            </a:r>
            <a:r>
              <a:rPr lang="nb-NO" sz="2400" dirty="0">
                <a:latin typeface="Courier" pitchFamily="2" charset="0"/>
              </a:rPr>
              <a:t> = 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true</a:t>
            </a:r>
            <a:r>
              <a:rPr lang="nb-NO" sz="2400" dirty="0">
                <a:latin typeface="Courier" pitchFamily="2" charset="0"/>
              </a:rPr>
              <a:t>;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31633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Vi får boolske verdier når vi f.eks. gjør sammenligninger av tall </a:t>
            </a:r>
          </a:p>
          <a:p>
            <a:endParaRPr lang="nb-NO" sz="2400" b="1" dirty="0"/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 </a:t>
            </a:r>
            <a:r>
              <a:rPr lang="nb-NO" sz="2400" dirty="0">
                <a:latin typeface="Courier" pitchFamily="2" charset="0"/>
              </a:rPr>
              <a:t>user1Score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2400" dirty="0">
                <a:latin typeface="Courier" pitchFamily="2" charset="0"/>
              </a:rPr>
              <a:t>=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nb-NO" sz="2400" dirty="0">
                <a:latin typeface="Courier" pitchFamily="2" charset="0"/>
              </a:rPr>
              <a:t>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 </a:t>
            </a:r>
            <a:r>
              <a:rPr lang="nb-NO" sz="2400" dirty="0">
                <a:latin typeface="Courier" pitchFamily="2" charset="0"/>
              </a:rPr>
              <a:t>user2Score =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20</a:t>
            </a:r>
            <a:r>
              <a:rPr lang="nb-NO" sz="2400" dirty="0">
                <a:latin typeface="Courier" pitchFamily="2" charset="0"/>
              </a:rPr>
              <a:t>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isUser1Winning = user1Score &gt; user2Score; </a:t>
            </a:r>
            <a:r>
              <a:rPr lang="nb-NO" sz="2400" b="1" dirty="0">
                <a:latin typeface="Courier" pitchFamily="2" charset="0"/>
              </a:rPr>
              <a:t>//false</a:t>
            </a:r>
          </a:p>
          <a:p>
            <a:endParaRPr lang="nb-NO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4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9" y="1861642"/>
            <a:ext cx="110156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Innimellom vil vi kjøre ulik kode basert på ulike tilstander i koden vår.</a:t>
            </a:r>
          </a:p>
          <a:p>
            <a:endParaRPr lang="nb-NO" sz="2400" b="1" dirty="0"/>
          </a:p>
          <a:p>
            <a:r>
              <a:rPr lang="nb-NO" sz="2400" dirty="0" err="1"/>
              <a:t>Spilleksempelet</a:t>
            </a:r>
            <a:r>
              <a:rPr lang="nb-NO" sz="2400" dirty="0"/>
              <a:t>: </a:t>
            </a:r>
          </a:p>
          <a:p>
            <a:r>
              <a:rPr lang="nb-NO" sz="2400" dirty="0"/>
              <a:t>Om det er spiller 1 som vant vil vi </a:t>
            </a:r>
            <a:r>
              <a:rPr lang="nb-NO" sz="2400" dirty="0" err="1"/>
              <a:t>printe</a:t>
            </a:r>
            <a:r>
              <a:rPr lang="nb-NO" sz="2400" dirty="0"/>
              <a:t> ut spiller 1 sitt navn på nettsiden.</a:t>
            </a:r>
          </a:p>
          <a:p>
            <a:endParaRPr lang="nb-NO" sz="2400" dirty="0"/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user1Name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«Guro»</a:t>
            </a:r>
            <a:r>
              <a:rPr lang="nb-NO" sz="2400" dirty="0">
                <a:latin typeface="Courier" pitchFamily="2" charset="0"/>
              </a:rPr>
              <a:t>;</a:t>
            </a:r>
          </a:p>
          <a:p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`Gratulerer! 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${</a:t>
            </a:r>
            <a:r>
              <a:rPr lang="nb-NO" sz="2400" dirty="0">
                <a:latin typeface="Courier" pitchFamily="2" charset="0"/>
              </a:rPr>
              <a:t>user1Name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!`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user2Name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</a:t>
            </a:r>
            <a:r>
              <a:rPr lang="nb-NO" sz="2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Rolando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»</a:t>
            </a:r>
            <a:r>
              <a:rPr lang="nb-NO" sz="2400" dirty="0">
                <a:latin typeface="Courier" pitchFamily="2" charset="0"/>
              </a:rPr>
              <a:t>;</a:t>
            </a:r>
          </a:p>
          <a:p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`Gratulerer! 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${</a:t>
            </a:r>
            <a:r>
              <a:rPr lang="nb-NO" sz="2400" dirty="0">
                <a:latin typeface="Courier" pitchFamily="2" charset="0"/>
              </a:rPr>
              <a:t>user2Name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!`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/>
              <a:t>Denne koden tar ikke hensyn til hvem det er som </a:t>
            </a:r>
            <a:r>
              <a:rPr lang="nb-NO" sz="2400" i="1" dirty="0"/>
              <a:t>vinner</a:t>
            </a:r>
            <a:r>
              <a:rPr lang="nb-NO" sz="2400" dirty="0"/>
              <a:t> spillet.</a:t>
            </a:r>
            <a:endParaRPr lang="nb-NO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9" y="1861642"/>
            <a:ext cx="11015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Løsning: Vi lager en kontrollstruktur</a:t>
            </a:r>
          </a:p>
          <a:p>
            <a:endParaRPr lang="nb-NO" sz="2400" b="1" dirty="0"/>
          </a:p>
          <a:p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400" dirty="0">
                <a:latin typeface="Courier" pitchFamily="2" charset="0"/>
              </a:rPr>
              <a:t>(user1Score &gt; user2Score) {</a:t>
            </a:r>
          </a:p>
          <a:p>
            <a:r>
              <a:rPr lang="nb-NO" sz="2400" dirty="0">
                <a:latin typeface="Courier" pitchFamily="2" charset="0"/>
              </a:rPr>
              <a:t>	</a:t>
            </a:r>
          </a:p>
          <a:p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	alert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`Gratulerer! 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${</a:t>
            </a:r>
            <a:r>
              <a:rPr lang="nb-NO" sz="2400" dirty="0">
                <a:latin typeface="Courier" pitchFamily="2" charset="0"/>
              </a:rPr>
              <a:t>user1Name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!`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} 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else</a:t>
            </a:r>
            <a:r>
              <a:rPr lang="nb-NO" sz="2400" dirty="0">
                <a:latin typeface="Courier" pitchFamily="2" charset="0"/>
              </a:rPr>
              <a:t> {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	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`Gratulerer! 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${</a:t>
            </a:r>
            <a:r>
              <a:rPr lang="nb-NO" sz="2400" dirty="0">
                <a:latin typeface="Courier" pitchFamily="2" charset="0"/>
              </a:rPr>
              <a:t>user2Name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!`</a:t>
            </a:r>
            <a:r>
              <a:rPr lang="nb-NO" sz="2400" dirty="0">
                <a:latin typeface="Courier" pitchFamily="2" charset="0"/>
              </a:rPr>
              <a:t>);</a:t>
            </a:r>
          </a:p>
          <a:p>
            <a:r>
              <a:rPr lang="nb-NO" sz="2400" dirty="0">
                <a:latin typeface="Courier" pitchFamily="2" charset="0"/>
              </a:rPr>
              <a:t>}</a:t>
            </a:r>
          </a:p>
          <a:p>
            <a:endParaRPr lang="nb-NO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2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5012"/>
            <a:ext cx="10787743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Kommer til å holde repetisjonsforelesninger cirka annenhver uke.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Opp til dere hva vi går gjennom! 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Jeg legger ut alt materialet fra forelesningene her: 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https://github.com/gulpipose/PGR102-H20-Intro-til-programmering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Kontakt meg på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eller: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orbgur18@egms.no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9C146B-05E4-0C43-9CB4-A8C6561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19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2695-39E1-374A-ABA7-7E8875D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Hva skal vi repetere i dag?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5012"/>
            <a:ext cx="70104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Variabler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Datatyper</a:t>
            </a:r>
          </a:p>
          <a:p>
            <a:pPr marL="0" indent="0">
              <a:buNone/>
            </a:pP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Literals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(DOM)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Input og Output 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/Else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Om vi rekker: Oppgaver og litt til?</a:t>
            </a:r>
          </a:p>
          <a:p>
            <a:endParaRPr lang="nb-NO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</p:spTree>
    <p:extLst>
      <p:ext uri="{BB962C8B-B14F-4D97-AF65-F5344CB8AC3E}">
        <p14:creationId xmlns:p14="http://schemas.microsoft.com/office/powerpoint/2010/main" val="38094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Hva er en variabel?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6B0AF-B295-114E-BB90-BFBF954A9F74}"/>
              </a:ext>
            </a:extLst>
          </p:cNvPr>
          <p:cNvSpPr txBox="1"/>
          <p:nvPr/>
        </p:nvSpPr>
        <p:spPr>
          <a:xfrm>
            <a:off x="685799" y="2180631"/>
            <a:ext cx="6186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 «container» for data av ulike typer.</a:t>
            </a:r>
          </a:p>
          <a:p>
            <a:endParaRPr lang="nb-NO" sz="2400" dirty="0"/>
          </a:p>
          <a:p>
            <a:r>
              <a:rPr lang="nb-NO" sz="2400" dirty="0"/>
              <a:t>Brukes for å holde på informasjon i programmet. </a:t>
            </a:r>
          </a:p>
          <a:p>
            <a:endParaRPr lang="nb-NO" sz="2400" dirty="0"/>
          </a:p>
          <a:p>
            <a:r>
              <a:rPr lang="nb-NO" sz="2400" dirty="0"/>
              <a:t>Kan refereres til fremfor hardkodede verdier.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4644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pic>
        <p:nvPicPr>
          <p:cNvPr id="4" name="Graphic 3" descr="Packing Box Open">
            <a:extLst>
              <a:ext uri="{FF2B5EF4-FFF2-40B4-BE49-F238E27FC236}">
                <a16:creationId xmlns:a16="http://schemas.microsoft.com/office/drawing/2014/main" id="{8DDBB977-BA4D-8548-92E1-6A6599829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588" y="2757486"/>
            <a:ext cx="2767012" cy="2767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689B30-DFC3-F540-8F2B-562B74439801}"/>
              </a:ext>
            </a:extLst>
          </p:cNvPr>
          <p:cNvSpPr txBox="1"/>
          <p:nvPr/>
        </p:nvSpPr>
        <p:spPr>
          <a:xfrm>
            <a:off x="2098234" y="5548308"/>
            <a:ext cx="11137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accent1">
                    <a:lumMod val="75000"/>
                  </a:schemeClr>
                </a:solidFill>
              </a:rPr>
              <a:t>boks1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AD521-806A-D34F-8C35-47779DA97E7F}"/>
              </a:ext>
            </a:extLst>
          </p:cNvPr>
          <p:cNvSpPr txBox="1"/>
          <p:nvPr/>
        </p:nvSpPr>
        <p:spPr>
          <a:xfrm>
            <a:off x="5007242" y="2617139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latin typeface="Courier" pitchFamily="2" charset="0"/>
              </a:rPr>
              <a:t>//</a:t>
            </a:r>
            <a:r>
              <a:rPr lang="nb-NO" sz="2400" b="1" dirty="0">
                <a:latin typeface="Courier" pitchFamily="2" charset="0"/>
              </a:rPr>
              <a:t>Deklarerer</a:t>
            </a:r>
            <a:r>
              <a:rPr lang="nb-NO" sz="2400" dirty="0">
                <a:latin typeface="Courier" pitchFamily="2" charset="0"/>
              </a:rPr>
              <a:t> en variabel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boks1;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61A5C-B177-0B45-A1D2-A936EC6E7C37}"/>
              </a:ext>
            </a:extLst>
          </p:cNvPr>
          <p:cNvSpPr txBox="1"/>
          <p:nvPr/>
        </p:nvSpPr>
        <p:spPr>
          <a:xfrm>
            <a:off x="5007242" y="4049155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latin typeface="Courier" pitchFamily="2" charset="0"/>
              </a:rPr>
              <a:t>//</a:t>
            </a:r>
            <a:r>
              <a:rPr lang="nb-NO" sz="2400" b="1" dirty="0">
                <a:latin typeface="Courier" pitchFamily="2" charset="0"/>
              </a:rPr>
              <a:t>Definerer</a:t>
            </a:r>
            <a:r>
              <a:rPr lang="nb-NO" sz="2400" dirty="0">
                <a:latin typeface="Courier" pitchFamily="2" charset="0"/>
              </a:rPr>
              <a:t> en variabel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boks1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«eple»</a:t>
            </a:r>
            <a:r>
              <a:rPr lang="nb-NO" sz="2400" dirty="0">
                <a:latin typeface="Courier" pitchFamily="2" charset="0"/>
              </a:rPr>
              <a:t>;</a:t>
            </a:r>
          </a:p>
        </p:txBody>
      </p:sp>
      <p:pic>
        <p:nvPicPr>
          <p:cNvPr id="19" name="Graphic 18" descr="Apple">
            <a:extLst>
              <a:ext uri="{FF2B5EF4-FFF2-40B4-BE49-F238E27FC236}">
                <a16:creationId xmlns:a16="http://schemas.microsoft.com/office/drawing/2014/main" id="{76E6AC32-0424-D849-8853-C36E62AD2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1145" y="2196817"/>
            <a:ext cx="835820" cy="8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0417 L -0.08854 0.08519 L -0.08854 0.08542 C -0.09037 0.10116 -0.09375 0.15972 -0.10013 0.1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Datatyper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8" y="2180630"/>
            <a:ext cx="11015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Innholdet i en variabel er av én av ulike </a:t>
            </a:r>
            <a:r>
              <a:rPr lang="nb-NO" sz="2400" i="1" dirty="0"/>
              <a:t>datatyper.</a:t>
            </a:r>
          </a:p>
          <a:p>
            <a:endParaRPr lang="nb-NO" sz="2400" dirty="0"/>
          </a:p>
          <a:p>
            <a:r>
              <a:rPr lang="nb-NO" sz="2400" dirty="0"/>
              <a:t>De viktigste typene for oss nå er: </a:t>
            </a:r>
          </a:p>
          <a:p>
            <a:endParaRPr lang="nb-NO" sz="2400" dirty="0"/>
          </a:p>
          <a:p>
            <a:r>
              <a:rPr lang="nb-NO" sz="2400" dirty="0"/>
              <a:t>		</a:t>
            </a:r>
            <a:r>
              <a:rPr lang="nb-NO" sz="2400" b="1" dirty="0" err="1"/>
              <a:t>Number</a:t>
            </a:r>
            <a:r>
              <a:rPr lang="nb-NO" sz="2400" dirty="0"/>
              <a:t> </a:t>
            </a:r>
            <a:r>
              <a:rPr lang="nb-NO" sz="1400" dirty="0"/>
              <a:t>(</a:t>
            </a:r>
            <a:r>
              <a:rPr lang="nb-NO" sz="1400" dirty="0" err="1"/>
              <a:t>integers</a:t>
            </a:r>
            <a:r>
              <a:rPr lang="nb-NO" sz="1400" dirty="0"/>
              <a:t>/floats)	</a:t>
            </a:r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string1 =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98</a:t>
            </a:r>
            <a:r>
              <a:rPr lang="nb-NO" sz="2400" dirty="0">
                <a:latin typeface="Courier" pitchFamily="2" charset="0"/>
              </a:rPr>
              <a:t>;</a:t>
            </a:r>
            <a:endParaRPr lang="nb-NO" sz="2400" dirty="0"/>
          </a:p>
          <a:p>
            <a:r>
              <a:rPr lang="nb-NO" sz="2400" dirty="0"/>
              <a:t>		</a:t>
            </a:r>
            <a:r>
              <a:rPr lang="nb-NO" sz="2400" b="1" dirty="0" err="1"/>
              <a:t>String</a:t>
            </a:r>
            <a:r>
              <a:rPr lang="nb-NO" sz="2400" dirty="0"/>
              <a:t> 			</a:t>
            </a:r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string1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«Hei»</a:t>
            </a:r>
            <a:endParaRPr lang="nb-NO" sz="2400" dirty="0"/>
          </a:p>
          <a:p>
            <a:r>
              <a:rPr lang="nb-NO" sz="2400" dirty="0"/>
              <a:t>		</a:t>
            </a:r>
            <a:r>
              <a:rPr lang="nb-NO" sz="2400" b="1" dirty="0" err="1"/>
              <a:t>Boolean</a:t>
            </a:r>
            <a:r>
              <a:rPr lang="nb-NO" sz="2400" dirty="0"/>
              <a:t>		</a:t>
            </a:r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string1 = </a:t>
            </a:r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True</a:t>
            </a:r>
            <a:endParaRPr lang="nb-NO" sz="2400" dirty="0">
              <a:solidFill>
                <a:srgbClr val="7030A0"/>
              </a:solidFill>
            </a:endParaRPr>
          </a:p>
          <a:p>
            <a:endParaRPr lang="nb-NO" sz="2400" dirty="0"/>
          </a:p>
          <a:p>
            <a:r>
              <a:rPr lang="nb-NO" sz="2400" dirty="0"/>
              <a:t>		Senere i semesteret: </a:t>
            </a:r>
            <a:r>
              <a:rPr lang="nb-NO" sz="2400" b="1" dirty="0"/>
              <a:t>Objects</a:t>
            </a:r>
            <a:r>
              <a:rPr lang="nb-NO" sz="2400" dirty="0"/>
              <a:t> og </a:t>
            </a:r>
            <a:r>
              <a:rPr lang="nb-NO" sz="2400" b="1" dirty="0" err="1"/>
              <a:t>Arrays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8440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Datatyper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9" y="1916013"/>
            <a:ext cx="10687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Vi trenger et forhold til datatyper, så vi skjønner hva vi kan gjøre med dataen i en variabel.</a:t>
            </a:r>
          </a:p>
          <a:p>
            <a:endParaRPr lang="nb-NO" sz="2400" dirty="0"/>
          </a:p>
          <a:p>
            <a:r>
              <a:rPr lang="nb-NO" sz="2400" dirty="0"/>
              <a:t>Hva blir variabelen </a:t>
            </a:r>
            <a:r>
              <a:rPr lang="nb-NO" sz="2400" i="1" dirty="0"/>
              <a:t>string3</a:t>
            </a:r>
            <a:r>
              <a:rPr lang="nb-NO" sz="2400" dirty="0"/>
              <a:t> i dette tilfellet?</a:t>
            </a:r>
          </a:p>
          <a:p>
            <a:endParaRPr lang="nb-NO" sz="2400" dirty="0"/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string1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«Hei»</a:t>
            </a: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string2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«Hei»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string3 =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string1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b="1" dirty="0">
                <a:latin typeface="Courier" pitchFamily="2" charset="0"/>
              </a:rPr>
              <a:t>+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string2</a:t>
            </a:r>
            <a:r>
              <a:rPr lang="nb-NO" sz="2400" dirty="0">
                <a:latin typeface="Courier" pitchFamily="2" charset="0"/>
              </a:rPr>
              <a:t>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65E79-1925-8B45-BA05-2AFE6D1FBCBC}"/>
              </a:ext>
            </a:extLst>
          </p:cNvPr>
          <p:cNvSpPr txBox="1"/>
          <p:nvPr/>
        </p:nvSpPr>
        <p:spPr>
          <a:xfrm>
            <a:off x="6597427" y="4870668"/>
            <a:ext cx="547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Courier" pitchFamily="2" charset="0"/>
              </a:rPr>
              <a:t>//string3 er nå: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</a:t>
            </a:r>
            <a:r>
              <a:rPr lang="nb-NO" sz="2400" dirty="0" err="1">
                <a:solidFill>
                  <a:srgbClr val="C00000"/>
                </a:solidFill>
                <a:latin typeface="Courier" pitchFamily="2" charset="0"/>
              </a:rPr>
              <a:t>HeiHei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206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Datatyper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9" y="1916013"/>
            <a:ext cx="10687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Hva blir variabelen </a:t>
            </a:r>
            <a:r>
              <a:rPr lang="nb-NO" sz="2400" i="1" dirty="0"/>
              <a:t>string3</a:t>
            </a:r>
            <a:r>
              <a:rPr lang="nb-NO" sz="2400" dirty="0"/>
              <a:t> i dette tilfellet?</a:t>
            </a:r>
          </a:p>
          <a:p>
            <a:endParaRPr lang="nb-NO" sz="2400" dirty="0"/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string1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«2»</a:t>
            </a: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string2 =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«1»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solidFill>
                  <a:schemeClr val="accent1"/>
                </a:solidFill>
                <a:latin typeface="Courier" pitchFamily="2" charset="0"/>
              </a:rPr>
              <a:t>var</a:t>
            </a:r>
            <a:r>
              <a:rPr lang="nb-NO" sz="2400" dirty="0">
                <a:latin typeface="Courier" pitchFamily="2" charset="0"/>
              </a:rPr>
              <a:t> string3 =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string1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b="1" dirty="0">
                <a:latin typeface="Courier" pitchFamily="2" charset="0"/>
              </a:rPr>
              <a:t>+</a:t>
            </a:r>
            <a:r>
              <a:rPr lang="nb-NO" sz="2400" dirty="0">
                <a:latin typeface="Courier" pitchFamily="2" charset="0"/>
              </a:rPr>
              <a:t>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string2</a:t>
            </a:r>
            <a:r>
              <a:rPr lang="nb-NO" sz="2400" dirty="0">
                <a:latin typeface="Courier" pitchFamily="2" charset="0"/>
              </a:rPr>
              <a:t>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65E79-1925-8B45-BA05-2AFE6D1FBCBC}"/>
              </a:ext>
            </a:extLst>
          </p:cNvPr>
          <p:cNvSpPr txBox="1"/>
          <p:nvPr/>
        </p:nvSpPr>
        <p:spPr>
          <a:xfrm>
            <a:off x="6719888" y="3762672"/>
            <a:ext cx="547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Courier" pitchFamily="2" charset="0"/>
              </a:rPr>
              <a:t>//string3 er nå: </a:t>
            </a:r>
            <a:r>
              <a:rPr lang="nb-NO" sz="2400" dirty="0">
                <a:solidFill>
                  <a:srgbClr val="C00000"/>
                </a:solidFill>
                <a:latin typeface="Courier" pitchFamily="2" charset="0"/>
              </a:rPr>
              <a:t>«21»</a:t>
            </a:r>
          </a:p>
        </p:txBody>
      </p:sp>
    </p:spTree>
    <p:extLst>
      <p:ext uri="{BB962C8B-B14F-4D97-AF65-F5344CB8AC3E}">
        <p14:creationId xmlns:p14="http://schemas.microsoft.com/office/powerpoint/2010/main" val="39058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1134</Words>
  <Application>Microsoft Macintosh PowerPoint</Application>
  <PresentationFormat>Widescreen</PresentationFormat>
  <Paragraphs>261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Office Theme</vt:lpstr>
      <vt:lpstr>PowerPoint Presentation</vt:lpstr>
      <vt:lpstr>Hvem er jeg?</vt:lpstr>
      <vt:lpstr>PowerPoint Presentation</vt:lpstr>
      <vt:lpstr>Hva skal vi repetere i dag?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Guro Aurora Olsen Ørbech</dc:creator>
  <cp:lastModifiedBy>Guro Aurora Olsen Ørbech</cp:lastModifiedBy>
  <cp:revision>12</cp:revision>
  <dcterms:created xsi:type="dcterms:W3CDTF">2020-09-08T20:46:58Z</dcterms:created>
  <dcterms:modified xsi:type="dcterms:W3CDTF">2020-09-09T08:04:14Z</dcterms:modified>
</cp:coreProperties>
</file>