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0" r:id="rId2"/>
    <p:sldId id="284" r:id="rId3"/>
    <p:sldId id="259" r:id="rId4"/>
    <p:sldId id="280" r:id="rId5"/>
    <p:sldId id="283" r:id="rId6"/>
    <p:sldId id="281" r:id="rId7"/>
    <p:sldId id="286" r:id="rId8"/>
    <p:sldId id="287" r:id="rId9"/>
    <p:sldId id="288" r:id="rId10"/>
    <p:sldId id="289" r:id="rId11"/>
    <p:sldId id="290" r:id="rId12"/>
    <p:sldId id="285" r:id="rId13"/>
    <p:sldId id="291" r:id="rId14"/>
    <p:sldId id="295" r:id="rId15"/>
    <p:sldId id="293" r:id="rId16"/>
    <p:sldId id="296" r:id="rId17"/>
    <p:sldId id="297" r:id="rId1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2527B-9E71-7B41-A0C7-D4F61D0295DC}">
          <p14:sldIdLst>
            <p14:sldId id="260"/>
            <p14:sldId id="284"/>
            <p14:sldId id="259"/>
            <p14:sldId id="280"/>
            <p14:sldId id="283"/>
            <p14:sldId id="281"/>
            <p14:sldId id="286"/>
            <p14:sldId id="287"/>
            <p14:sldId id="288"/>
            <p14:sldId id="289"/>
            <p14:sldId id="290"/>
            <p14:sldId id="285"/>
            <p14:sldId id="291"/>
            <p14:sldId id="295"/>
            <p14:sldId id="293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40274-7FB1-294E-8C30-4DFE577CE518}" v="1231" dt="2020-09-30T06:57:47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7"/>
    <p:restoredTop sz="94649"/>
  </p:normalViewPr>
  <p:slideViewPr>
    <p:cSldViewPr snapToGrid="0" snapToObjects="1">
      <p:cViewPr varScale="1">
        <p:scale>
          <a:sx n="211" d="100"/>
          <a:sy n="211" d="100"/>
        </p:scale>
        <p:origin x="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o Aurora Olsen Ørbech" userId="a1226697-6c96-4f7c-9e6d-a8248712c8d8" providerId="ADAL" clId="{48440274-7FB1-294E-8C30-4DFE577CE518}"/>
    <pc:docChg chg="undo redo custSel addSld delSld modSld sldOrd modSection">
      <pc:chgData name="Guro Aurora Olsen Ørbech" userId="a1226697-6c96-4f7c-9e6d-a8248712c8d8" providerId="ADAL" clId="{48440274-7FB1-294E-8C30-4DFE577CE518}" dt="2020-09-30T08:47:48.547" v="8919" actId="20577"/>
      <pc:docMkLst>
        <pc:docMk/>
      </pc:docMkLst>
      <pc:sldChg chg="modSp mod">
        <pc:chgData name="Guro Aurora Olsen Ørbech" userId="a1226697-6c96-4f7c-9e6d-a8248712c8d8" providerId="ADAL" clId="{48440274-7FB1-294E-8C30-4DFE577CE518}" dt="2020-09-30T06:24:53.181" v="7968" actId="20577"/>
        <pc:sldMkLst>
          <pc:docMk/>
          <pc:sldMk cId="380946952" sldId="259"/>
        </pc:sldMkLst>
        <pc:spChg chg="mod">
          <ac:chgData name="Guro Aurora Olsen Ørbech" userId="a1226697-6c96-4f7c-9e6d-a8248712c8d8" providerId="ADAL" clId="{48440274-7FB1-294E-8C30-4DFE577CE518}" dt="2020-09-30T06:24:53.181" v="7968" actId="20577"/>
          <ac:spMkLst>
            <pc:docMk/>
            <pc:sldMk cId="380946952" sldId="259"/>
            <ac:spMk id="3" creationId="{846DD477-F967-6243-A736-2DB88BBA92C3}"/>
          </ac:spMkLst>
        </pc:spChg>
      </pc:sldChg>
      <pc:sldChg chg="modSp mod">
        <pc:chgData name="Guro Aurora Olsen Ørbech" userId="a1226697-6c96-4f7c-9e6d-a8248712c8d8" providerId="ADAL" clId="{48440274-7FB1-294E-8C30-4DFE577CE518}" dt="2020-09-29T20:00:50.832" v="4" actId="20577"/>
        <pc:sldMkLst>
          <pc:docMk/>
          <pc:sldMk cId="2882925731" sldId="260"/>
        </pc:sldMkLst>
        <pc:spChg chg="mod">
          <ac:chgData name="Guro Aurora Olsen Ørbech" userId="a1226697-6c96-4f7c-9e6d-a8248712c8d8" providerId="ADAL" clId="{48440274-7FB1-294E-8C30-4DFE577CE518}" dt="2020-09-29T20:00:50.832" v="4" actId="20577"/>
          <ac:spMkLst>
            <pc:docMk/>
            <pc:sldMk cId="2882925731" sldId="260"/>
            <ac:spMk id="8" creationId="{5C72AAE0-F898-0E44-BAB3-D4B57477512A}"/>
          </ac:spMkLst>
        </pc:spChg>
      </pc:sldChg>
      <pc:sldChg chg="del">
        <pc:chgData name="Guro Aurora Olsen Ørbech" userId="a1226697-6c96-4f7c-9e6d-a8248712c8d8" providerId="ADAL" clId="{48440274-7FB1-294E-8C30-4DFE577CE518}" dt="2020-09-29T20:17:21.859" v="131" actId="2696"/>
        <pc:sldMkLst>
          <pc:docMk/>
          <pc:sldMk cId="3672267125" sldId="261"/>
        </pc:sldMkLst>
      </pc:sldChg>
      <pc:sldChg chg="del">
        <pc:chgData name="Guro Aurora Olsen Ørbech" userId="a1226697-6c96-4f7c-9e6d-a8248712c8d8" providerId="ADAL" clId="{48440274-7FB1-294E-8C30-4DFE577CE518}" dt="2020-09-29T20:17:21.865" v="132" actId="2696"/>
        <pc:sldMkLst>
          <pc:docMk/>
          <pc:sldMk cId="3715241127" sldId="262"/>
        </pc:sldMkLst>
      </pc:sldChg>
      <pc:sldChg chg="del">
        <pc:chgData name="Guro Aurora Olsen Ørbech" userId="a1226697-6c96-4f7c-9e6d-a8248712c8d8" providerId="ADAL" clId="{48440274-7FB1-294E-8C30-4DFE577CE518}" dt="2020-09-29T20:01:04.117" v="5" actId="2696"/>
        <pc:sldMkLst>
          <pc:docMk/>
          <pc:sldMk cId="3641949142" sldId="264"/>
        </pc:sldMkLst>
      </pc:sldChg>
      <pc:sldChg chg="del">
        <pc:chgData name="Guro Aurora Olsen Ørbech" userId="a1226697-6c96-4f7c-9e6d-a8248712c8d8" providerId="ADAL" clId="{48440274-7FB1-294E-8C30-4DFE577CE518}" dt="2020-09-29T20:17:21.854" v="130" actId="2696"/>
        <pc:sldMkLst>
          <pc:docMk/>
          <pc:sldMk cId="346444548" sldId="265"/>
        </pc:sldMkLst>
      </pc:sldChg>
      <pc:sldChg chg="del">
        <pc:chgData name="Guro Aurora Olsen Ørbech" userId="a1226697-6c96-4f7c-9e6d-a8248712c8d8" providerId="ADAL" clId="{48440274-7FB1-294E-8C30-4DFE577CE518}" dt="2020-09-29T20:17:21.871" v="133" actId="2696"/>
        <pc:sldMkLst>
          <pc:docMk/>
          <pc:sldMk cId="844028610" sldId="266"/>
        </pc:sldMkLst>
      </pc:sldChg>
      <pc:sldChg chg="del">
        <pc:chgData name="Guro Aurora Olsen Ørbech" userId="a1226697-6c96-4f7c-9e6d-a8248712c8d8" providerId="ADAL" clId="{48440274-7FB1-294E-8C30-4DFE577CE518}" dt="2020-09-29T20:17:21.848" v="129" actId="2696"/>
        <pc:sldMkLst>
          <pc:docMk/>
          <pc:sldMk cId="1152838010" sldId="267"/>
        </pc:sldMkLst>
      </pc:sldChg>
      <pc:sldChg chg="del">
        <pc:chgData name="Guro Aurora Olsen Ørbech" userId="a1226697-6c96-4f7c-9e6d-a8248712c8d8" providerId="ADAL" clId="{48440274-7FB1-294E-8C30-4DFE577CE518}" dt="2020-09-29T20:17:21.905" v="137" actId="2696"/>
        <pc:sldMkLst>
          <pc:docMk/>
          <pc:sldMk cId="2020692859" sldId="268"/>
        </pc:sldMkLst>
      </pc:sldChg>
      <pc:sldChg chg="del">
        <pc:chgData name="Guro Aurora Olsen Ørbech" userId="a1226697-6c96-4f7c-9e6d-a8248712c8d8" providerId="ADAL" clId="{48440274-7FB1-294E-8C30-4DFE577CE518}" dt="2020-09-29T20:17:21.809" v="124" actId="2696"/>
        <pc:sldMkLst>
          <pc:docMk/>
          <pc:sldMk cId="1105956962" sldId="269"/>
        </pc:sldMkLst>
      </pc:sldChg>
      <pc:sldChg chg="del">
        <pc:chgData name="Guro Aurora Olsen Ørbech" userId="a1226697-6c96-4f7c-9e6d-a8248712c8d8" providerId="ADAL" clId="{48440274-7FB1-294E-8C30-4DFE577CE518}" dt="2020-09-29T20:17:21.897" v="136" actId="2696"/>
        <pc:sldMkLst>
          <pc:docMk/>
          <pc:sldMk cId="629095485" sldId="270"/>
        </pc:sldMkLst>
      </pc:sldChg>
      <pc:sldChg chg="del">
        <pc:chgData name="Guro Aurora Olsen Ørbech" userId="a1226697-6c96-4f7c-9e6d-a8248712c8d8" providerId="ADAL" clId="{48440274-7FB1-294E-8C30-4DFE577CE518}" dt="2020-09-29T20:17:21.835" v="127" actId="2696"/>
        <pc:sldMkLst>
          <pc:docMk/>
          <pc:sldMk cId="3076587719" sldId="272"/>
        </pc:sldMkLst>
      </pc:sldChg>
      <pc:sldChg chg="del">
        <pc:chgData name="Guro Aurora Olsen Ørbech" userId="a1226697-6c96-4f7c-9e6d-a8248712c8d8" providerId="ADAL" clId="{48440274-7FB1-294E-8C30-4DFE577CE518}" dt="2020-09-29T20:17:21.818" v="125" actId="2696"/>
        <pc:sldMkLst>
          <pc:docMk/>
          <pc:sldMk cId="2055750441" sldId="274"/>
        </pc:sldMkLst>
      </pc:sldChg>
      <pc:sldChg chg="del">
        <pc:chgData name="Guro Aurora Olsen Ørbech" userId="a1226697-6c96-4f7c-9e6d-a8248712c8d8" providerId="ADAL" clId="{48440274-7FB1-294E-8C30-4DFE577CE518}" dt="2020-09-29T20:17:21.843" v="128" actId="2696"/>
        <pc:sldMkLst>
          <pc:docMk/>
          <pc:sldMk cId="125608934" sldId="275"/>
        </pc:sldMkLst>
      </pc:sldChg>
      <pc:sldChg chg="del">
        <pc:chgData name="Guro Aurora Olsen Ørbech" userId="a1226697-6c96-4f7c-9e6d-a8248712c8d8" providerId="ADAL" clId="{48440274-7FB1-294E-8C30-4DFE577CE518}" dt="2020-09-29T20:17:21.889" v="135" actId="2696"/>
        <pc:sldMkLst>
          <pc:docMk/>
          <pc:sldMk cId="2506820816" sldId="276"/>
        </pc:sldMkLst>
      </pc:sldChg>
      <pc:sldChg chg="del">
        <pc:chgData name="Guro Aurora Olsen Ørbech" userId="a1226697-6c96-4f7c-9e6d-a8248712c8d8" providerId="ADAL" clId="{48440274-7FB1-294E-8C30-4DFE577CE518}" dt="2020-09-29T20:17:21.880" v="134" actId="2696"/>
        <pc:sldMkLst>
          <pc:docMk/>
          <pc:sldMk cId="548327366" sldId="277"/>
        </pc:sldMkLst>
      </pc:sldChg>
      <pc:sldChg chg="del">
        <pc:chgData name="Guro Aurora Olsen Ørbech" userId="a1226697-6c96-4f7c-9e6d-a8248712c8d8" providerId="ADAL" clId="{48440274-7FB1-294E-8C30-4DFE577CE518}" dt="2020-09-29T20:17:21.911" v="138" actId="2696"/>
        <pc:sldMkLst>
          <pc:docMk/>
          <pc:sldMk cId="3384720381" sldId="278"/>
        </pc:sldMkLst>
      </pc:sldChg>
      <pc:sldChg chg="del">
        <pc:chgData name="Guro Aurora Olsen Ørbech" userId="a1226697-6c96-4f7c-9e6d-a8248712c8d8" providerId="ADAL" clId="{48440274-7FB1-294E-8C30-4DFE577CE518}" dt="2020-09-29T20:17:21.801" v="123" actId="2696"/>
        <pc:sldMkLst>
          <pc:docMk/>
          <pc:sldMk cId="3612175889" sldId="279"/>
        </pc:sldMkLst>
      </pc:sldChg>
      <pc:sldChg chg="modSp mod">
        <pc:chgData name="Guro Aurora Olsen Ørbech" userId="a1226697-6c96-4f7c-9e6d-a8248712c8d8" providerId="ADAL" clId="{48440274-7FB1-294E-8C30-4DFE577CE518}" dt="2020-09-29T20:25:30.898" v="438" actId="20577"/>
        <pc:sldMkLst>
          <pc:docMk/>
          <pc:sldMk cId="3316337698" sldId="280"/>
        </pc:sldMkLst>
        <pc:spChg chg="mod">
          <ac:chgData name="Guro Aurora Olsen Ørbech" userId="a1226697-6c96-4f7c-9e6d-a8248712c8d8" providerId="ADAL" clId="{48440274-7FB1-294E-8C30-4DFE577CE518}" dt="2020-09-29T20:25:30.898" v="438" actId="20577"/>
          <ac:spMkLst>
            <pc:docMk/>
            <pc:sldMk cId="3316337698" sldId="280"/>
            <ac:spMk id="6" creationId="{82DF2025-CAB3-6944-A0D5-A8E3B81ADA0C}"/>
          </ac:spMkLst>
        </pc:spChg>
      </pc:sldChg>
      <pc:sldChg chg="modSp mod">
        <pc:chgData name="Guro Aurora Olsen Ørbech" userId="a1226697-6c96-4f7c-9e6d-a8248712c8d8" providerId="ADAL" clId="{48440274-7FB1-294E-8C30-4DFE577CE518}" dt="2020-09-29T20:36:30.944" v="1296" actId="20577"/>
        <pc:sldMkLst>
          <pc:docMk/>
          <pc:sldMk cId="3732945504" sldId="281"/>
        </pc:sldMkLst>
        <pc:spChg chg="mod">
          <ac:chgData name="Guro Aurora Olsen Ørbech" userId="a1226697-6c96-4f7c-9e6d-a8248712c8d8" providerId="ADAL" clId="{48440274-7FB1-294E-8C30-4DFE577CE518}" dt="2020-09-29T20:36:30.944" v="1296" actId="20577"/>
          <ac:spMkLst>
            <pc:docMk/>
            <pc:sldMk cId="3732945504" sldId="281"/>
            <ac:spMk id="6" creationId="{82DF2025-CAB3-6944-A0D5-A8E3B81ADA0C}"/>
          </ac:spMkLst>
        </pc:spChg>
      </pc:sldChg>
      <pc:sldChg chg="delSp modSp del mod modAnim">
        <pc:chgData name="Guro Aurora Olsen Ørbech" userId="a1226697-6c96-4f7c-9e6d-a8248712c8d8" providerId="ADAL" clId="{48440274-7FB1-294E-8C30-4DFE577CE518}" dt="2020-09-29T21:57:25.784" v="3874" actId="2696"/>
        <pc:sldMkLst>
          <pc:docMk/>
          <pc:sldMk cId="425425420" sldId="282"/>
        </pc:sldMkLst>
        <pc:spChg chg="del mod">
          <ac:chgData name="Guro Aurora Olsen Ørbech" userId="a1226697-6c96-4f7c-9e6d-a8248712c8d8" providerId="ADAL" clId="{48440274-7FB1-294E-8C30-4DFE577CE518}" dt="2020-09-29T21:56:55.518" v="3860"/>
          <ac:spMkLst>
            <pc:docMk/>
            <pc:sldMk cId="425425420" sldId="282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48440274-7FB1-294E-8C30-4DFE577CE518}" dt="2020-09-29T21:57:13.570" v="3872" actId="20577"/>
          <ac:spMkLst>
            <pc:docMk/>
            <pc:sldMk cId="425425420" sldId="282"/>
            <ac:spMk id="12" creationId="{9BDE1007-E942-0B4D-B069-AAB58F3F242C}"/>
          </ac:spMkLst>
        </pc:spChg>
      </pc:sldChg>
      <pc:sldChg chg="modSp mod ord">
        <pc:chgData name="Guro Aurora Olsen Ørbech" userId="a1226697-6c96-4f7c-9e6d-a8248712c8d8" providerId="ADAL" clId="{48440274-7FB1-294E-8C30-4DFE577CE518}" dt="2020-09-29T20:34:42.309" v="1083" actId="20577"/>
        <pc:sldMkLst>
          <pc:docMk/>
          <pc:sldMk cId="1907422080" sldId="283"/>
        </pc:sldMkLst>
        <pc:spChg chg="mod">
          <ac:chgData name="Guro Aurora Olsen Ørbech" userId="a1226697-6c96-4f7c-9e6d-a8248712c8d8" providerId="ADAL" clId="{48440274-7FB1-294E-8C30-4DFE577CE518}" dt="2020-09-29T20:34:42.309" v="1083" actId="20577"/>
          <ac:spMkLst>
            <pc:docMk/>
            <pc:sldMk cId="1907422080" sldId="283"/>
            <ac:spMk id="6" creationId="{82DF2025-CAB3-6944-A0D5-A8E3B81ADA0C}"/>
          </ac:spMkLst>
        </pc:spChg>
      </pc:sldChg>
      <pc:sldChg chg="modSp mod">
        <pc:chgData name="Guro Aurora Olsen Ørbech" userId="a1226697-6c96-4f7c-9e6d-a8248712c8d8" providerId="ADAL" clId="{48440274-7FB1-294E-8C30-4DFE577CE518}" dt="2020-09-29T20:01:22.963" v="6" actId="20577"/>
        <pc:sldMkLst>
          <pc:docMk/>
          <pc:sldMk cId="2125191880" sldId="284"/>
        </pc:sldMkLst>
        <pc:spChg chg="mod">
          <ac:chgData name="Guro Aurora Olsen Ørbech" userId="a1226697-6c96-4f7c-9e6d-a8248712c8d8" providerId="ADAL" clId="{48440274-7FB1-294E-8C30-4DFE577CE518}" dt="2020-09-29T20:01:22.963" v="6" actId="20577"/>
          <ac:spMkLst>
            <pc:docMk/>
            <pc:sldMk cId="2125191880" sldId="284"/>
            <ac:spMk id="3" creationId="{846DD477-F967-6243-A736-2DB88BBA92C3}"/>
          </ac:spMkLst>
        </pc:spChg>
      </pc:sldChg>
      <pc:sldChg chg="addSp delSp modSp add mod ord modAnim">
        <pc:chgData name="Guro Aurora Olsen Ørbech" userId="a1226697-6c96-4f7c-9e6d-a8248712c8d8" providerId="ADAL" clId="{48440274-7FB1-294E-8C30-4DFE577CE518}" dt="2020-09-29T21:56:09.256" v="3856" actId="20577"/>
        <pc:sldMkLst>
          <pc:docMk/>
          <pc:sldMk cId="2948697797" sldId="285"/>
        </pc:sldMkLst>
        <pc:spChg chg="add del mod">
          <ac:chgData name="Guro Aurora Olsen Ørbech" userId="a1226697-6c96-4f7c-9e6d-a8248712c8d8" providerId="ADAL" clId="{48440274-7FB1-294E-8C30-4DFE577CE518}" dt="2020-09-29T21:50:10.627" v="3791" actId="767"/>
          <ac:spMkLst>
            <pc:docMk/>
            <pc:sldMk cId="2948697797" sldId="285"/>
            <ac:spMk id="2" creationId="{36872947-23A1-904E-B701-4E2504351760}"/>
          </ac:spMkLst>
        </pc:spChg>
        <pc:spChg chg="add mod">
          <ac:chgData name="Guro Aurora Olsen Ørbech" userId="a1226697-6c96-4f7c-9e6d-a8248712c8d8" providerId="ADAL" clId="{48440274-7FB1-294E-8C30-4DFE577CE518}" dt="2020-09-29T21:51:09.932" v="3822" actId="20577"/>
          <ac:spMkLst>
            <pc:docMk/>
            <pc:sldMk cId="2948697797" sldId="285"/>
            <ac:spMk id="3" creationId="{2864698C-F138-9640-8E7C-B42D2492E5F0}"/>
          </ac:spMkLst>
        </pc:spChg>
        <pc:spChg chg="mod">
          <ac:chgData name="Guro Aurora Olsen Ørbech" userId="a1226697-6c96-4f7c-9e6d-a8248712c8d8" providerId="ADAL" clId="{48440274-7FB1-294E-8C30-4DFE577CE518}" dt="2020-09-29T21:56:09.256" v="3856" actId="20577"/>
          <ac:spMkLst>
            <pc:docMk/>
            <pc:sldMk cId="2948697797" sldId="285"/>
            <ac:spMk id="6" creationId="{82DF2025-CAB3-6944-A0D5-A8E3B81ADA0C}"/>
          </ac:spMkLst>
        </pc:spChg>
        <pc:picChg chg="add mod">
          <ac:chgData name="Guro Aurora Olsen Ørbech" userId="a1226697-6c96-4f7c-9e6d-a8248712c8d8" providerId="ADAL" clId="{48440274-7FB1-294E-8C30-4DFE577CE518}" dt="2020-09-29T21:55:27.237" v="3852" actId="1076"/>
          <ac:picMkLst>
            <pc:docMk/>
            <pc:sldMk cId="2948697797" sldId="285"/>
            <ac:picMk id="8" creationId="{336B5EA1-82AE-B544-A201-B26BDEC1904D}"/>
          </ac:picMkLst>
        </pc:picChg>
      </pc:sldChg>
      <pc:sldChg chg="del">
        <pc:chgData name="Guro Aurora Olsen Ørbech" userId="a1226697-6c96-4f7c-9e6d-a8248712c8d8" providerId="ADAL" clId="{48440274-7FB1-294E-8C30-4DFE577CE518}" dt="2020-09-29T20:17:21.827" v="126" actId="2696"/>
        <pc:sldMkLst>
          <pc:docMk/>
          <pc:sldMk cId="3905844188" sldId="285"/>
        </pc:sldMkLst>
      </pc:sldChg>
      <pc:sldChg chg="add del">
        <pc:chgData name="Guro Aurora Olsen Ørbech" userId="a1226697-6c96-4f7c-9e6d-a8248712c8d8" providerId="ADAL" clId="{48440274-7FB1-294E-8C30-4DFE577CE518}" dt="2020-09-29T20:37:47.802" v="1347"/>
        <pc:sldMkLst>
          <pc:docMk/>
          <pc:sldMk cId="485797616" sldId="286"/>
        </pc:sldMkLst>
      </pc:sldChg>
      <pc:sldChg chg="addSp modSp add mod modAnim">
        <pc:chgData name="Guro Aurora Olsen Ørbech" userId="a1226697-6c96-4f7c-9e6d-a8248712c8d8" providerId="ADAL" clId="{48440274-7FB1-294E-8C30-4DFE577CE518}" dt="2020-09-29T21:31:20.626" v="3219" actId="20577"/>
        <pc:sldMkLst>
          <pc:docMk/>
          <pc:sldMk cId="2451556881" sldId="286"/>
        </pc:sldMkLst>
        <pc:spChg chg="add mod">
          <ac:chgData name="Guro Aurora Olsen Ørbech" userId="a1226697-6c96-4f7c-9e6d-a8248712c8d8" providerId="ADAL" clId="{48440274-7FB1-294E-8C30-4DFE577CE518}" dt="2020-09-29T21:31:20.626" v="3219" actId="20577"/>
          <ac:spMkLst>
            <pc:docMk/>
            <pc:sldMk cId="2451556881" sldId="286"/>
            <ac:spMk id="2" creationId="{FFBFE048-0262-8448-B296-9C6381A253DC}"/>
          </ac:spMkLst>
        </pc:spChg>
        <pc:spChg chg="mod">
          <ac:chgData name="Guro Aurora Olsen Ørbech" userId="a1226697-6c96-4f7c-9e6d-a8248712c8d8" providerId="ADAL" clId="{48440274-7FB1-294E-8C30-4DFE577CE518}" dt="2020-09-29T20:55:10.374" v="1798" actId="1076"/>
          <ac:spMkLst>
            <pc:docMk/>
            <pc:sldMk cId="2451556881" sldId="286"/>
            <ac:spMk id="6" creationId="{82DF2025-CAB3-6944-A0D5-A8E3B81ADA0C}"/>
          </ac:spMkLst>
        </pc:spChg>
      </pc:sldChg>
      <pc:sldChg chg="addSp delSp modSp add mod delAnim modAnim">
        <pc:chgData name="Guro Aurora Olsen Ørbech" userId="a1226697-6c96-4f7c-9e6d-a8248712c8d8" providerId="ADAL" clId="{48440274-7FB1-294E-8C30-4DFE577CE518}" dt="2020-09-29T21:24:19.410" v="2725" actId="20577"/>
        <pc:sldMkLst>
          <pc:docMk/>
          <pc:sldMk cId="2972097076" sldId="287"/>
        </pc:sldMkLst>
        <pc:spChg chg="del mod">
          <ac:chgData name="Guro Aurora Olsen Ørbech" userId="a1226697-6c96-4f7c-9e6d-a8248712c8d8" providerId="ADAL" clId="{48440274-7FB1-294E-8C30-4DFE577CE518}" dt="2020-09-29T20:57:32.673" v="1912" actId="478"/>
          <ac:spMkLst>
            <pc:docMk/>
            <pc:sldMk cId="2972097076" sldId="287"/>
            <ac:spMk id="2" creationId="{FFBFE048-0262-8448-B296-9C6381A253DC}"/>
          </ac:spMkLst>
        </pc:spChg>
        <pc:spChg chg="mod">
          <ac:chgData name="Guro Aurora Olsen Ørbech" userId="a1226697-6c96-4f7c-9e6d-a8248712c8d8" providerId="ADAL" clId="{48440274-7FB1-294E-8C30-4DFE577CE518}" dt="2020-09-29T21:24:12.348" v="2724" actId="20577"/>
          <ac:spMkLst>
            <pc:docMk/>
            <pc:sldMk cId="2972097076" sldId="287"/>
            <ac:spMk id="6" creationId="{82DF2025-CAB3-6944-A0D5-A8E3B81ADA0C}"/>
          </ac:spMkLst>
        </pc:spChg>
        <pc:spChg chg="add del">
          <ac:chgData name="Guro Aurora Olsen Ørbech" userId="a1226697-6c96-4f7c-9e6d-a8248712c8d8" providerId="ADAL" clId="{48440274-7FB1-294E-8C30-4DFE577CE518}" dt="2020-09-29T21:07:49.994" v="2168" actId="478"/>
          <ac:spMkLst>
            <pc:docMk/>
            <pc:sldMk cId="2972097076" sldId="287"/>
            <ac:spMk id="10" creationId="{7AF3B9EC-819E-6542-9888-474B4AF8BCB4}"/>
          </ac:spMkLst>
        </pc:spChg>
        <pc:spChg chg="add mod">
          <ac:chgData name="Guro Aurora Olsen Ørbech" userId="a1226697-6c96-4f7c-9e6d-a8248712c8d8" providerId="ADAL" clId="{48440274-7FB1-294E-8C30-4DFE577CE518}" dt="2020-09-29T21:14:37.385" v="2440" actId="1076"/>
          <ac:spMkLst>
            <pc:docMk/>
            <pc:sldMk cId="2972097076" sldId="287"/>
            <ac:spMk id="11" creationId="{6E1C341E-D8E8-384B-AA21-C846DF51E458}"/>
          </ac:spMkLst>
        </pc:spChg>
        <pc:spChg chg="add mod">
          <ac:chgData name="Guro Aurora Olsen Ørbech" userId="a1226697-6c96-4f7c-9e6d-a8248712c8d8" providerId="ADAL" clId="{48440274-7FB1-294E-8C30-4DFE577CE518}" dt="2020-09-29T21:15:08.429" v="2447" actId="1076"/>
          <ac:spMkLst>
            <pc:docMk/>
            <pc:sldMk cId="2972097076" sldId="287"/>
            <ac:spMk id="13" creationId="{64EBF61D-90E2-EB4A-B24A-673635BF2CEA}"/>
          </ac:spMkLst>
        </pc:spChg>
        <pc:spChg chg="add mod">
          <ac:chgData name="Guro Aurora Olsen Ørbech" userId="a1226697-6c96-4f7c-9e6d-a8248712c8d8" providerId="ADAL" clId="{48440274-7FB1-294E-8C30-4DFE577CE518}" dt="2020-09-29T21:15:19.114" v="2449" actId="1076"/>
          <ac:spMkLst>
            <pc:docMk/>
            <pc:sldMk cId="2972097076" sldId="287"/>
            <ac:spMk id="14" creationId="{5DB6338F-D872-D54F-8F74-9959C0C46D7D}"/>
          </ac:spMkLst>
        </pc:spChg>
        <pc:spChg chg="add mod">
          <ac:chgData name="Guro Aurora Olsen Ørbech" userId="a1226697-6c96-4f7c-9e6d-a8248712c8d8" providerId="ADAL" clId="{48440274-7FB1-294E-8C30-4DFE577CE518}" dt="2020-09-29T21:15:15.376" v="2448" actId="1076"/>
          <ac:spMkLst>
            <pc:docMk/>
            <pc:sldMk cId="2972097076" sldId="287"/>
            <ac:spMk id="15" creationId="{BE05C86F-FD71-064E-9759-F337646D5990}"/>
          </ac:spMkLst>
        </pc:spChg>
        <pc:spChg chg="add mod">
          <ac:chgData name="Guro Aurora Olsen Ørbech" userId="a1226697-6c96-4f7c-9e6d-a8248712c8d8" providerId="ADAL" clId="{48440274-7FB1-294E-8C30-4DFE577CE518}" dt="2020-09-29T21:17:08.654" v="2554" actId="1076"/>
          <ac:spMkLst>
            <pc:docMk/>
            <pc:sldMk cId="2972097076" sldId="287"/>
            <ac:spMk id="18" creationId="{60ED4B1D-AC40-114B-A3CE-C5CB1B4AEEA2}"/>
          </ac:spMkLst>
        </pc:spChg>
        <pc:picChg chg="add mod">
          <ac:chgData name="Guro Aurora Olsen Ørbech" userId="a1226697-6c96-4f7c-9e6d-a8248712c8d8" providerId="ADAL" clId="{48440274-7FB1-294E-8C30-4DFE577CE518}" dt="2020-09-29T21:16:05.082" v="2455" actId="1076"/>
          <ac:picMkLst>
            <pc:docMk/>
            <pc:sldMk cId="2972097076" sldId="287"/>
            <ac:picMk id="17" creationId="{818A37FC-A6DE-6C44-BEA9-1889ED61665F}"/>
          </ac:picMkLst>
        </pc:picChg>
        <pc:cxnChg chg="add del mod">
          <ac:chgData name="Guro Aurora Olsen Ørbech" userId="a1226697-6c96-4f7c-9e6d-a8248712c8d8" providerId="ADAL" clId="{48440274-7FB1-294E-8C30-4DFE577CE518}" dt="2020-09-29T21:08:06.312" v="2171" actId="478"/>
          <ac:cxnSpMkLst>
            <pc:docMk/>
            <pc:sldMk cId="2972097076" sldId="287"/>
            <ac:cxnSpMk id="4" creationId="{7534141A-CA52-E945-815B-6FA2034206A4}"/>
          </ac:cxnSpMkLst>
        </pc:cxnChg>
      </pc:sldChg>
      <pc:sldChg chg="modSp add mod modAnim">
        <pc:chgData name="Guro Aurora Olsen Ørbech" userId="a1226697-6c96-4f7c-9e6d-a8248712c8d8" providerId="ADAL" clId="{48440274-7FB1-294E-8C30-4DFE577CE518}" dt="2020-09-30T06:39:33.739" v="8754" actId="20577"/>
        <pc:sldMkLst>
          <pc:docMk/>
          <pc:sldMk cId="1641397185" sldId="288"/>
        </pc:sldMkLst>
        <pc:spChg chg="mod">
          <ac:chgData name="Guro Aurora Olsen Ørbech" userId="a1226697-6c96-4f7c-9e6d-a8248712c8d8" providerId="ADAL" clId="{48440274-7FB1-294E-8C30-4DFE577CE518}" dt="2020-09-29T21:21:57.450" v="2607" actId="20577"/>
          <ac:spMkLst>
            <pc:docMk/>
            <pc:sldMk cId="1641397185" sldId="288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48440274-7FB1-294E-8C30-4DFE577CE518}" dt="2020-09-30T06:39:33.739" v="8754" actId="20577"/>
          <ac:spMkLst>
            <pc:docMk/>
            <pc:sldMk cId="1641397185" sldId="288"/>
            <ac:spMk id="15" creationId="{BE05C86F-FD71-064E-9759-F337646D5990}"/>
          </ac:spMkLst>
        </pc:spChg>
        <pc:spChg chg="mod">
          <ac:chgData name="Guro Aurora Olsen Ørbech" userId="a1226697-6c96-4f7c-9e6d-a8248712c8d8" providerId="ADAL" clId="{48440274-7FB1-294E-8C30-4DFE577CE518}" dt="2020-09-29T21:24:44.417" v="2747" actId="20577"/>
          <ac:spMkLst>
            <pc:docMk/>
            <pc:sldMk cId="1641397185" sldId="288"/>
            <ac:spMk id="18" creationId="{60ED4B1D-AC40-114B-A3CE-C5CB1B4AEEA2}"/>
          </ac:spMkLst>
        </pc:spChg>
      </pc:sldChg>
      <pc:sldChg chg="addSp delSp modSp add mod delAnim modAnim">
        <pc:chgData name="Guro Aurora Olsen Ørbech" userId="a1226697-6c96-4f7c-9e6d-a8248712c8d8" providerId="ADAL" clId="{48440274-7FB1-294E-8C30-4DFE577CE518}" dt="2020-09-30T05:39:00.103" v="5402"/>
        <pc:sldMkLst>
          <pc:docMk/>
          <pc:sldMk cId="1879755500" sldId="289"/>
        </pc:sldMkLst>
        <pc:spChg chg="add mod">
          <ac:chgData name="Guro Aurora Olsen Ørbech" userId="a1226697-6c96-4f7c-9e6d-a8248712c8d8" providerId="ADAL" clId="{48440274-7FB1-294E-8C30-4DFE577CE518}" dt="2020-09-30T05:37:41.465" v="5392" actId="1076"/>
          <ac:spMkLst>
            <pc:docMk/>
            <pc:sldMk cId="1879755500" sldId="289"/>
            <ac:spMk id="2" creationId="{BF06BF3F-CD0C-EF4B-A6AF-89A454FF832B}"/>
          </ac:spMkLst>
        </pc:spChg>
        <pc:spChg chg="mod">
          <ac:chgData name="Guro Aurora Olsen Ørbech" userId="a1226697-6c96-4f7c-9e6d-a8248712c8d8" providerId="ADAL" clId="{48440274-7FB1-294E-8C30-4DFE577CE518}" dt="2020-09-30T05:35:59.919" v="5361" actId="20577"/>
          <ac:spMkLst>
            <pc:docMk/>
            <pc:sldMk cId="1879755500" sldId="289"/>
            <ac:spMk id="6" creationId="{82DF2025-CAB3-6944-A0D5-A8E3B81ADA0C}"/>
          </ac:spMkLst>
        </pc:spChg>
        <pc:spChg chg="del">
          <ac:chgData name="Guro Aurora Olsen Ørbech" userId="a1226697-6c96-4f7c-9e6d-a8248712c8d8" providerId="ADAL" clId="{48440274-7FB1-294E-8C30-4DFE577CE518}" dt="2020-09-29T21:32:27.340" v="3273" actId="478"/>
          <ac:spMkLst>
            <pc:docMk/>
            <pc:sldMk cId="1879755500" sldId="289"/>
            <ac:spMk id="11" creationId="{6E1C341E-D8E8-384B-AA21-C846DF51E458}"/>
          </ac:spMkLst>
        </pc:spChg>
        <pc:spChg chg="del">
          <ac:chgData name="Guro Aurora Olsen Ørbech" userId="a1226697-6c96-4f7c-9e6d-a8248712c8d8" providerId="ADAL" clId="{48440274-7FB1-294E-8C30-4DFE577CE518}" dt="2020-09-29T21:32:23.004" v="3272" actId="478"/>
          <ac:spMkLst>
            <pc:docMk/>
            <pc:sldMk cId="1879755500" sldId="289"/>
            <ac:spMk id="13" creationId="{64EBF61D-90E2-EB4A-B24A-673635BF2CEA}"/>
          </ac:spMkLst>
        </pc:spChg>
        <pc:spChg chg="del">
          <ac:chgData name="Guro Aurora Olsen Ørbech" userId="a1226697-6c96-4f7c-9e6d-a8248712c8d8" providerId="ADAL" clId="{48440274-7FB1-294E-8C30-4DFE577CE518}" dt="2020-09-29T21:32:27.340" v="3273" actId="478"/>
          <ac:spMkLst>
            <pc:docMk/>
            <pc:sldMk cId="1879755500" sldId="289"/>
            <ac:spMk id="14" creationId="{5DB6338F-D872-D54F-8F74-9959C0C46D7D}"/>
          </ac:spMkLst>
        </pc:spChg>
        <pc:spChg chg="del">
          <ac:chgData name="Guro Aurora Olsen Ørbech" userId="a1226697-6c96-4f7c-9e6d-a8248712c8d8" providerId="ADAL" clId="{48440274-7FB1-294E-8C30-4DFE577CE518}" dt="2020-09-29T21:32:23.004" v="3272" actId="478"/>
          <ac:spMkLst>
            <pc:docMk/>
            <pc:sldMk cId="1879755500" sldId="289"/>
            <ac:spMk id="15" creationId="{BE05C86F-FD71-064E-9759-F337646D5990}"/>
          </ac:spMkLst>
        </pc:spChg>
        <pc:spChg chg="del mod">
          <ac:chgData name="Guro Aurora Olsen Ørbech" userId="a1226697-6c96-4f7c-9e6d-a8248712c8d8" providerId="ADAL" clId="{48440274-7FB1-294E-8C30-4DFE577CE518}" dt="2020-09-29T21:33:01.997" v="3281" actId="478"/>
          <ac:spMkLst>
            <pc:docMk/>
            <pc:sldMk cId="1879755500" sldId="289"/>
            <ac:spMk id="18" creationId="{60ED4B1D-AC40-114B-A3CE-C5CB1B4AEEA2}"/>
          </ac:spMkLst>
        </pc:spChg>
        <pc:picChg chg="del">
          <ac:chgData name="Guro Aurora Olsen Ørbech" userId="a1226697-6c96-4f7c-9e6d-a8248712c8d8" providerId="ADAL" clId="{48440274-7FB1-294E-8C30-4DFE577CE518}" dt="2020-09-29T21:32:58.595" v="3279" actId="478"/>
          <ac:picMkLst>
            <pc:docMk/>
            <pc:sldMk cId="1879755500" sldId="289"/>
            <ac:picMk id="17" creationId="{818A37FC-A6DE-6C44-BEA9-1889ED61665F}"/>
          </ac:picMkLst>
        </pc:picChg>
      </pc:sldChg>
      <pc:sldChg chg="delSp modSp add del mod delAnim">
        <pc:chgData name="Guro Aurora Olsen Ørbech" userId="a1226697-6c96-4f7c-9e6d-a8248712c8d8" providerId="ADAL" clId="{48440274-7FB1-294E-8C30-4DFE577CE518}" dt="2020-09-29T21:31:26.672" v="3220" actId="2696"/>
        <pc:sldMkLst>
          <pc:docMk/>
          <pc:sldMk cId="2615687564" sldId="289"/>
        </pc:sldMkLst>
        <pc:spChg chg="mod">
          <ac:chgData name="Guro Aurora Olsen Ørbech" userId="a1226697-6c96-4f7c-9e6d-a8248712c8d8" providerId="ADAL" clId="{48440274-7FB1-294E-8C30-4DFE577CE518}" dt="2020-09-29T21:27:32.327" v="3022" actId="20577"/>
          <ac:spMkLst>
            <pc:docMk/>
            <pc:sldMk cId="2615687564" sldId="289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48440274-7FB1-294E-8C30-4DFE577CE518}" dt="2020-09-29T21:27:39.154" v="3023" actId="1076"/>
          <ac:spMkLst>
            <pc:docMk/>
            <pc:sldMk cId="2615687564" sldId="289"/>
            <ac:spMk id="11" creationId="{6E1C341E-D8E8-384B-AA21-C846DF51E458}"/>
          </ac:spMkLst>
        </pc:spChg>
        <pc:spChg chg="del">
          <ac:chgData name="Guro Aurora Olsen Ørbech" userId="a1226697-6c96-4f7c-9e6d-a8248712c8d8" providerId="ADAL" clId="{48440274-7FB1-294E-8C30-4DFE577CE518}" dt="2020-09-29T21:27:23.930" v="3008" actId="478"/>
          <ac:spMkLst>
            <pc:docMk/>
            <pc:sldMk cId="2615687564" sldId="289"/>
            <ac:spMk id="13" creationId="{64EBF61D-90E2-EB4A-B24A-673635BF2CEA}"/>
          </ac:spMkLst>
        </pc:spChg>
        <pc:spChg chg="mod">
          <ac:chgData name="Guro Aurora Olsen Ørbech" userId="a1226697-6c96-4f7c-9e6d-a8248712c8d8" providerId="ADAL" clId="{48440274-7FB1-294E-8C30-4DFE577CE518}" dt="2020-09-29T21:27:42.703" v="3024" actId="1076"/>
          <ac:spMkLst>
            <pc:docMk/>
            <pc:sldMk cId="2615687564" sldId="289"/>
            <ac:spMk id="14" creationId="{5DB6338F-D872-D54F-8F74-9959C0C46D7D}"/>
          </ac:spMkLst>
        </pc:spChg>
        <pc:spChg chg="del">
          <ac:chgData name="Guro Aurora Olsen Ørbech" userId="a1226697-6c96-4f7c-9e6d-a8248712c8d8" providerId="ADAL" clId="{48440274-7FB1-294E-8C30-4DFE577CE518}" dt="2020-09-29T21:26:57.238" v="2963" actId="478"/>
          <ac:spMkLst>
            <pc:docMk/>
            <pc:sldMk cId="2615687564" sldId="289"/>
            <ac:spMk id="15" creationId="{BE05C86F-FD71-064E-9759-F337646D5990}"/>
          </ac:spMkLst>
        </pc:spChg>
        <pc:spChg chg="mod">
          <ac:chgData name="Guro Aurora Olsen Ørbech" userId="a1226697-6c96-4f7c-9e6d-a8248712c8d8" providerId="ADAL" clId="{48440274-7FB1-294E-8C30-4DFE577CE518}" dt="2020-09-29T21:30:55.304" v="3216" actId="20577"/>
          <ac:spMkLst>
            <pc:docMk/>
            <pc:sldMk cId="2615687564" sldId="289"/>
            <ac:spMk id="18" creationId="{60ED4B1D-AC40-114B-A3CE-C5CB1B4AEEA2}"/>
          </ac:spMkLst>
        </pc:spChg>
      </pc:sldChg>
      <pc:sldChg chg="modSp add mod modAnim">
        <pc:chgData name="Guro Aurora Olsen Ørbech" userId="a1226697-6c96-4f7c-9e6d-a8248712c8d8" providerId="ADAL" clId="{48440274-7FB1-294E-8C30-4DFE577CE518}" dt="2020-09-30T05:38:13.170" v="5393"/>
        <pc:sldMkLst>
          <pc:docMk/>
          <pc:sldMk cId="1676213044" sldId="290"/>
        </pc:sldMkLst>
        <pc:spChg chg="mod">
          <ac:chgData name="Guro Aurora Olsen Ørbech" userId="a1226697-6c96-4f7c-9e6d-a8248712c8d8" providerId="ADAL" clId="{48440274-7FB1-294E-8C30-4DFE577CE518}" dt="2020-09-29T21:44:12.016" v="3596" actId="20577"/>
          <ac:spMkLst>
            <pc:docMk/>
            <pc:sldMk cId="1676213044" sldId="290"/>
            <ac:spMk id="6" creationId="{82DF2025-CAB3-6944-A0D5-A8E3B81ADA0C}"/>
          </ac:spMkLst>
        </pc:spChg>
      </pc:sldChg>
      <pc:sldChg chg="addSp modSp add mod">
        <pc:chgData name="Guro Aurora Olsen Ørbech" userId="a1226697-6c96-4f7c-9e6d-a8248712c8d8" providerId="ADAL" clId="{48440274-7FB1-294E-8C30-4DFE577CE518}" dt="2020-09-30T08:47:48.547" v="8919" actId="20577"/>
        <pc:sldMkLst>
          <pc:docMk/>
          <pc:sldMk cId="364574877" sldId="291"/>
        </pc:sldMkLst>
        <pc:spChg chg="add mod">
          <ac:chgData name="Guro Aurora Olsen Ørbech" userId="a1226697-6c96-4f7c-9e6d-a8248712c8d8" providerId="ADAL" clId="{48440274-7FB1-294E-8C30-4DFE577CE518}" dt="2020-09-30T08:47:48.547" v="8919" actId="20577"/>
          <ac:spMkLst>
            <pc:docMk/>
            <pc:sldMk cId="364574877" sldId="291"/>
            <ac:spMk id="2" creationId="{A5DB19B8-A776-4347-8E00-FB9A73259B50}"/>
          </ac:spMkLst>
        </pc:spChg>
        <pc:spChg chg="mod">
          <ac:chgData name="Guro Aurora Olsen Ørbech" userId="a1226697-6c96-4f7c-9e6d-a8248712c8d8" providerId="ADAL" clId="{48440274-7FB1-294E-8C30-4DFE577CE518}" dt="2020-09-30T05:50:10.182" v="6219" actId="20577"/>
          <ac:spMkLst>
            <pc:docMk/>
            <pc:sldMk cId="364574877" sldId="291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48440274-7FB1-294E-8C30-4DFE577CE518}" dt="2020-09-29T21:57:28.566" v="3884" actId="20577"/>
          <ac:spMkLst>
            <pc:docMk/>
            <pc:sldMk cId="364574877" sldId="291"/>
            <ac:spMk id="12" creationId="{9BDE1007-E942-0B4D-B069-AAB58F3F242C}"/>
          </ac:spMkLst>
        </pc:spChg>
      </pc:sldChg>
      <pc:sldChg chg="modSp add del mod">
        <pc:chgData name="Guro Aurora Olsen Ørbech" userId="a1226697-6c96-4f7c-9e6d-a8248712c8d8" providerId="ADAL" clId="{48440274-7FB1-294E-8C30-4DFE577CE518}" dt="2020-09-30T06:21:56.845" v="7950" actId="2696"/>
        <pc:sldMkLst>
          <pc:docMk/>
          <pc:sldMk cId="2799331920" sldId="292"/>
        </pc:sldMkLst>
        <pc:spChg chg="mod">
          <ac:chgData name="Guro Aurora Olsen Ørbech" userId="a1226697-6c96-4f7c-9e6d-a8248712c8d8" providerId="ADAL" clId="{48440274-7FB1-294E-8C30-4DFE577CE518}" dt="2020-09-30T06:03:02.223" v="7269" actId="1076"/>
          <ac:spMkLst>
            <pc:docMk/>
            <pc:sldMk cId="2799331920" sldId="292"/>
            <ac:spMk id="6" creationId="{82DF2025-CAB3-6944-A0D5-A8E3B81ADA0C}"/>
          </ac:spMkLst>
        </pc:spChg>
      </pc:sldChg>
      <pc:sldChg chg="add del">
        <pc:chgData name="Guro Aurora Olsen Ørbech" userId="a1226697-6c96-4f7c-9e6d-a8248712c8d8" providerId="ADAL" clId="{48440274-7FB1-294E-8C30-4DFE577CE518}" dt="2020-09-29T22:11:22.109" v="4908" actId="2890"/>
        <pc:sldMkLst>
          <pc:docMk/>
          <pc:sldMk cId="1937133240" sldId="293"/>
        </pc:sldMkLst>
      </pc:sldChg>
      <pc:sldChg chg="addSp delSp modSp add mod modAnim">
        <pc:chgData name="Guro Aurora Olsen Ørbech" userId="a1226697-6c96-4f7c-9e6d-a8248712c8d8" providerId="ADAL" clId="{48440274-7FB1-294E-8C30-4DFE577CE518}" dt="2020-09-30T06:57:47.548" v="8760" actId="20577"/>
        <pc:sldMkLst>
          <pc:docMk/>
          <pc:sldMk cId="2710705459" sldId="293"/>
        </pc:sldMkLst>
        <pc:spChg chg="mod">
          <ac:chgData name="Guro Aurora Olsen Ørbech" userId="a1226697-6c96-4f7c-9e6d-a8248712c8d8" providerId="ADAL" clId="{48440274-7FB1-294E-8C30-4DFE577CE518}" dt="2020-09-30T06:04:25.848" v="7357" actId="20577"/>
          <ac:spMkLst>
            <pc:docMk/>
            <pc:sldMk cId="2710705459" sldId="293"/>
            <ac:spMk id="6" creationId="{82DF2025-CAB3-6944-A0D5-A8E3B81ADA0C}"/>
          </ac:spMkLst>
        </pc:spChg>
        <pc:spChg chg="add del mod">
          <ac:chgData name="Guro Aurora Olsen Ørbech" userId="a1226697-6c96-4f7c-9e6d-a8248712c8d8" providerId="ADAL" clId="{48440274-7FB1-294E-8C30-4DFE577CE518}" dt="2020-09-30T05:54:12.095" v="6595" actId="478"/>
          <ac:spMkLst>
            <pc:docMk/>
            <pc:sldMk cId="2710705459" sldId="293"/>
            <ac:spMk id="8" creationId="{02845847-D034-3D48-8B2F-70EECAA6F8BE}"/>
          </ac:spMkLst>
        </pc:spChg>
        <pc:spChg chg="add mod">
          <ac:chgData name="Guro Aurora Olsen Ørbech" userId="a1226697-6c96-4f7c-9e6d-a8248712c8d8" providerId="ADAL" clId="{48440274-7FB1-294E-8C30-4DFE577CE518}" dt="2020-09-30T06:57:47.548" v="8760" actId="20577"/>
          <ac:spMkLst>
            <pc:docMk/>
            <pc:sldMk cId="2710705459" sldId="293"/>
            <ac:spMk id="9" creationId="{1AE7E0CE-C29D-F84F-B16C-A3F3D1C6E502}"/>
          </ac:spMkLst>
        </pc:spChg>
        <pc:spChg chg="mod">
          <ac:chgData name="Guro Aurora Olsen Ørbech" userId="a1226697-6c96-4f7c-9e6d-a8248712c8d8" providerId="ADAL" clId="{48440274-7FB1-294E-8C30-4DFE577CE518}" dt="2020-09-29T22:11:32.906" v="4924" actId="20577"/>
          <ac:spMkLst>
            <pc:docMk/>
            <pc:sldMk cId="2710705459" sldId="293"/>
            <ac:spMk id="12" creationId="{9BDE1007-E942-0B4D-B069-AAB58F3F242C}"/>
          </ac:spMkLst>
        </pc:spChg>
      </pc:sldChg>
      <pc:sldChg chg="modSp add del mod">
        <pc:chgData name="Guro Aurora Olsen Ørbech" userId="a1226697-6c96-4f7c-9e6d-a8248712c8d8" providerId="ADAL" clId="{48440274-7FB1-294E-8C30-4DFE577CE518}" dt="2020-09-29T22:11:48.581" v="4930"/>
        <pc:sldMkLst>
          <pc:docMk/>
          <pc:sldMk cId="1194853381" sldId="294"/>
        </pc:sldMkLst>
        <pc:spChg chg="mod">
          <ac:chgData name="Guro Aurora Olsen Ørbech" userId="a1226697-6c96-4f7c-9e6d-a8248712c8d8" providerId="ADAL" clId="{48440274-7FB1-294E-8C30-4DFE577CE518}" dt="2020-09-29T22:11:47.765" v="4929" actId="20577"/>
          <ac:spMkLst>
            <pc:docMk/>
            <pc:sldMk cId="1194853381" sldId="294"/>
            <ac:spMk id="3" creationId="{68343F60-2CFD-CD4E-B111-FFF35668E12E}"/>
          </ac:spMkLst>
        </pc:spChg>
      </pc:sldChg>
      <pc:sldChg chg="modSp add del mod">
        <pc:chgData name="Guro Aurora Olsen Ørbech" userId="a1226697-6c96-4f7c-9e6d-a8248712c8d8" providerId="ADAL" clId="{48440274-7FB1-294E-8C30-4DFE577CE518}" dt="2020-09-30T06:24:16.338" v="7951" actId="2696"/>
        <pc:sldMkLst>
          <pc:docMk/>
          <pc:sldMk cId="3423462191" sldId="294"/>
        </pc:sldMkLst>
        <pc:spChg chg="mod">
          <ac:chgData name="Guro Aurora Olsen Ørbech" userId="a1226697-6c96-4f7c-9e6d-a8248712c8d8" providerId="ADAL" clId="{48440274-7FB1-294E-8C30-4DFE577CE518}" dt="2020-09-29T22:12:18.220" v="5020" actId="20577"/>
          <ac:spMkLst>
            <pc:docMk/>
            <pc:sldMk cId="3423462191" sldId="294"/>
            <ac:spMk id="6" creationId="{82DF2025-CAB3-6944-A0D5-A8E3B81ADA0C}"/>
          </ac:spMkLst>
        </pc:spChg>
      </pc:sldChg>
      <pc:sldChg chg="delSp modSp add mod">
        <pc:chgData name="Guro Aurora Olsen Ørbech" userId="a1226697-6c96-4f7c-9e6d-a8248712c8d8" providerId="ADAL" clId="{48440274-7FB1-294E-8C30-4DFE577CE518}" dt="2020-09-30T06:03:58.446" v="7356" actId="114"/>
        <pc:sldMkLst>
          <pc:docMk/>
          <pc:sldMk cId="2477854777" sldId="295"/>
        </pc:sldMkLst>
        <pc:spChg chg="del mod">
          <ac:chgData name="Guro Aurora Olsen Ørbech" userId="a1226697-6c96-4f7c-9e6d-a8248712c8d8" providerId="ADAL" clId="{48440274-7FB1-294E-8C30-4DFE577CE518}" dt="2020-09-30T05:50:15.336" v="6221" actId="478"/>
          <ac:spMkLst>
            <pc:docMk/>
            <pc:sldMk cId="2477854777" sldId="295"/>
            <ac:spMk id="2" creationId="{A5DB19B8-A776-4347-8E00-FB9A73259B50}"/>
          </ac:spMkLst>
        </pc:spChg>
        <pc:spChg chg="mod">
          <ac:chgData name="Guro Aurora Olsen Ørbech" userId="a1226697-6c96-4f7c-9e6d-a8248712c8d8" providerId="ADAL" clId="{48440274-7FB1-294E-8C30-4DFE577CE518}" dt="2020-09-30T06:03:58.446" v="7356" actId="114"/>
          <ac:spMkLst>
            <pc:docMk/>
            <pc:sldMk cId="2477854777" sldId="295"/>
            <ac:spMk id="6" creationId="{82DF2025-CAB3-6944-A0D5-A8E3B81ADA0C}"/>
          </ac:spMkLst>
        </pc:spChg>
      </pc:sldChg>
      <pc:sldChg chg="add del">
        <pc:chgData name="Guro Aurora Olsen Ørbech" userId="a1226697-6c96-4f7c-9e6d-a8248712c8d8" providerId="ADAL" clId="{48440274-7FB1-294E-8C30-4DFE577CE518}" dt="2020-09-29T22:13:38.667" v="5134" actId="2696"/>
        <pc:sldMkLst>
          <pc:docMk/>
          <pc:sldMk cId="4105376736" sldId="295"/>
        </pc:sldMkLst>
      </pc:sldChg>
      <pc:sldChg chg="delSp modSp add mod">
        <pc:chgData name="Guro Aurora Olsen Ørbech" userId="a1226697-6c96-4f7c-9e6d-a8248712c8d8" providerId="ADAL" clId="{48440274-7FB1-294E-8C30-4DFE577CE518}" dt="2020-09-30T07:00:47.703" v="8778" actId="20577"/>
        <pc:sldMkLst>
          <pc:docMk/>
          <pc:sldMk cId="1676783488" sldId="296"/>
        </pc:sldMkLst>
        <pc:spChg chg="mod">
          <ac:chgData name="Guro Aurora Olsen Ørbech" userId="a1226697-6c96-4f7c-9e6d-a8248712c8d8" providerId="ADAL" clId="{48440274-7FB1-294E-8C30-4DFE577CE518}" dt="2020-09-30T07:00:47.703" v="8778" actId="20577"/>
          <ac:spMkLst>
            <pc:docMk/>
            <pc:sldMk cId="1676783488" sldId="296"/>
            <ac:spMk id="6" creationId="{82DF2025-CAB3-6944-A0D5-A8E3B81ADA0C}"/>
          </ac:spMkLst>
        </pc:spChg>
        <pc:spChg chg="del">
          <ac:chgData name="Guro Aurora Olsen Ørbech" userId="a1226697-6c96-4f7c-9e6d-a8248712c8d8" providerId="ADAL" clId="{48440274-7FB1-294E-8C30-4DFE577CE518}" dt="2020-09-30T06:06:28.494" v="7632" actId="478"/>
          <ac:spMkLst>
            <pc:docMk/>
            <pc:sldMk cId="1676783488" sldId="296"/>
            <ac:spMk id="9" creationId="{1AE7E0CE-C29D-F84F-B16C-A3F3D1C6E502}"/>
          </ac:spMkLst>
        </pc:spChg>
      </pc:sldChg>
      <pc:sldChg chg="modSp add mod">
        <pc:chgData name="Guro Aurora Olsen Ørbech" userId="a1226697-6c96-4f7c-9e6d-a8248712c8d8" providerId="ADAL" clId="{48440274-7FB1-294E-8C30-4DFE577CE518}" dt="2020-09-30T07:10:43.525" v="8899" actId="20577"/>
        <pc:sldMkLst>
          <pc:docMk/>
          <pc:sldMk cId="1249841633" sldId="297"/>
        </pc:sldMkLst>
        <pc:spChg chg="mod">
          <ac:chgData name="Guro Aurora Olsen Ørbech" userId="a1226697-6c96-4f7c-9e6d-a8248712c8d8" providerId="ADAL" clId="{48440274-7FB1-294E-8C30-4DFE577CE518}" dt="2020-09-30T07:10:43.525" v="8899" actId="20577"/>
          <ac:spMkLst>
            <pc:docMk/>
            <pc:sldMk cId="1249841633" sldId="297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48440274-7FB1-294E-8C30-4DFE577CE518}" dt="2020-09-30T06:25:22.138" v="7975" actId="20577"/>
          <ac:spMkLst>
            <pc:docMk/>
            <pc:sldMk cId="1249841633" sldId="297"/>
            <ac:spMk id="12" creationId="{9BDE1007-E942-0B4D-B069-AAB58F3F24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E0271D-FAD3-AD49-84A3-97FDC8D72D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9D9FB-1560-8148-9AA0-900D8331E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34B3-3804-E943-AD9F-CD05930F7BAA}" type="datetimeFigureOut">
              <a:rPr lang="nb-NO" smtClean="0"/>
              <a:t>30.09.2020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37735-A808-D644-8091-FE2AC5DB82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06F5C-4C58-0549-BC50-E72D8A238C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57F2-93D7-8C4F-933B-FF31EADE58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48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04E94-C3B7-974C-9761-051A67473B07}" type="datetimeFigureOut">
              <a:rPr lang="nb-NO" smtClean="0"/>
              <a:t>30.09.2020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C550-2B4A-F546-A91E-FE2370BC5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146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31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589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081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790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6934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9334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262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8463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76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05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81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822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426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02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295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3545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942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A69F-9235-7643-81BA-29708A5C1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FA219-7DD7-2A46-A418-8305A21AE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E5C0-39A6-1242-AE90-0056025B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A21-E8BC-6B46-91F3-184CAC563A9E}" type="datetime1">
              <a:rPr lang="nb-NO" smtClean="0"/>
              <a:t>30.09.2020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C227-FDD5-7040-BC8D-0ABA7FCA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4D1A-E115-C141-A7BC-CBD7D1D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716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467D-EA7E-C346-A131-4D77CA1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A1207-5FCA-8148-81CB-EEA09B88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5A98-07F9-DD44-865E-CE3FEF6F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19BF-4A26-1E4D-B791-CEE6E901959A}" type="datetime1">
              <a:rPr lang="nb-NO" smtClean="0"/>
              <a:t>30.09.2020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61B7-FBD1-8341-93D8-33B33195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1EF3-0FA3-2843-BD7B-8CC9010F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64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1EB15-5F58-0B4D-9903-E0B8E6F0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6FBB2-3CBC-154B-80B5-591A10DD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F427-EA78-2B4A-88AC-A0F8F18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DF2-4A9C-8D44-AFCB-1386CA4BB0F4}" type="datetime1">
              <a:rPr lang="nb-NO" smtClean="0"/>
              <a:t>30.09.2020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313B-9C5D-C74A-9A5C-1E612512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1863-452D-A64D-A6D9-425D2F20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37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7C5-BF5E-3A42-8BAA-0247A421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9B7D-7440-5247-8920-5D523506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D227-7ED2-C847-950D-8FA983C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6ECF-3F57-7241-B857-C4B08A19CDA7}" type="datetime1">
              <a:rPr lang="nb-NO" smtClean="0"/>
              <a:t>30.09.2020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5D13-6A20-2849-AB62-B3E7D42A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1CED-2D1D-1F47-84CE-2796A4D8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8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A6D-7586-794C-9700-AB50D5E9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8F96-FACD-914B-9030-FA516AE3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04C6-24CE-8E45-8E08-A39A92F3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B0-0FC8-1541-9DD6-E02C27284CBF}" type="datetime1">
              <a:rPr lang="nb-NO" smtClean="0"/>
              <a:t>30.09.2020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6E7D-5FB5-1F43-9B9C-7589B9B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CC6F-1053-1C4D-AA14-DBE7BB2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3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C6A8-2886-FD44-A738-9331D93A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00D7-31F0-8345-83C5-A18CACFAB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615F4-C850-784C-B39C-349E1719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D6333-622A-294E-9150-534A0688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5548-5433-934D-817E-96BE46578B41}" type="datetime1">
              <a:rPr lang="nb-NO" smtClean="0"/>
              <a:t>30.09.2020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9EED2-4C08-0A4E-AFCB-AC81395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7C5EC-A660-5948-AB78-5AA98409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85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E169-F193-114F-8D3A-76B2C4A9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C629-2622-9E4C-AEF5-A487D794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19ADB-0B89-1D4D-BDA1-C3443A57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4A65A-F803-A446-8A10-8D800D00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8015-35DA-0941-BB7A-C502D3F66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2C9D5-B6AE-654E-A200-B0053303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BF8B-8520-A846-B199-AF47709BDE8F}" type="datetime1">
              <a:rPr lang="nb-NO" smtClean="0"/>
              <a:t>30.09.2020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C5238-E93F-9A44-A937-A9C8D0E9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F12CE-C03D-0142-A7D0-39BA71A9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49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77B-1C14-5E4C-B481-E219DCE4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F5C92-CF18-5B4E-AD7D-66E5CBEE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EB5F-4086-0344-8916-48D23C79C390}" type="datetime1">
              <a:rPr lang="nb-NO" smtClean="0"/>
              <a:t>30.09.2020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674F-F9F3-8D48-96FA-9929E83A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DD95B-786B-794D-A2AB-AD0E15E7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9B697-18C9-C84B-AA71-148D9164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25CC-362B-C04D-9E85-35F221CCD4DB}" type="datetime1">
              <a:rPr lang="nb-NO" smtClean="0"/>
              <a:t>30.09.2020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DB575-B3AF-0C4D-AA16-A16D411D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E7AF-D6C2-5243-BEAA-44D140E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16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E6A0-364C-224B-A6B3-C5CF7DFC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0CAC-A3AE-554F-8201-FBED6813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F80E-858B-6845-BF8B-301119E49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2014-8183-C84D-92F3-41FB763F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1C2-DD0F-594B-91B4-8415209E12AE}" type="datetime1">
              <a:rPr lang="nb-NO" smtClean="0"/>
              <a:t>30.09.2020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5685B-4307-AF43-A500-4050DD7C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089B-FAB7-9D47-973F-347CA756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8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48A7-3A05-BF42-B697-C62FA1F3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F4F7C-A172-2F4D-8ABA-9BDE79218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B62D-76CB-7D4A-AFDF-F9EE5624E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8F68-E668-4B49-A852-47B29CF0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EB62-336E-C34A-B505-55ABE1B313D8}" type="datetime1">
              <a:rPr lang="nb-NO" smtClean="0"/>
              <a:t>30.09.2020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0B9F-8598-4D47-9F59-36C6FC47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141CB-1147-B743-8814-1FA0D6A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92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A5754-84FD-2B4D-9310-C425F5CD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8E7E-B949-9A4D-A077-6FA5C992C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C46D-0805-8E4E-8B03-0116E5FD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D6FF-DE9B-CF47-9151-C005E8B08372}" type="datetime1">
              <a:rPr lang="nb-NO" smtClean="0"/>
              <a:t>30.09.2020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70D2-B313-B446-BDA9-697F9D407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F875-4A3B-834E-9412-16596D48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lpipose/PGR102-H20-Intro-til-programme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orbgur18@egms.n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2AAE0-F898-0E44-BAB3-D4B57477512A}"/>
              </a:ext>
            </a:extLst>
          </p:cNvPr>
          <p:cNvSpPr txBox="1"/>
          <p:nvPr/>
        </p:nvSpPr>
        <p:spPr>
          <a:xfrm>
            <a:off x="802481" y="2505670"/>
            <a:ext cx="105870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latin typeface="Arial" panose="020B0604020202020204" pitchFamily="34" charset="0"/>
                <a:cs typeface="Arial" panose="020B0604020202020204" pitchFamily="34" charset="0"/>
              </a:rPr>
              <a:t>PGR102 – Intro til Programmering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Andre repetisjonsforelesning </a:t>
            </a:r>
          </a:p>
          <a:p>
            <a:pPr algn="ctr"/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10156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Bruk av logiske operatorer – noen eksempler</a:t>
            </a:r>
          </a:p>
          <a:p>
            <a:r>
              <a:rPr lang="nb-NO" sz="2400" dirty="0"/>
              <a:t>Vi kan legge til flere på rad for å sjekke mer enn to ting.</a:t>
            </a:r>
          </a:p>
          <a:p>
            <a:endParaRPr lang="nb-NO" sz="2400" dirty="0"/>
          </a:p>
          <a:p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2400" dirty="0">
                <a:latin typeface="Courier" pitchFamily="2" charset="0"/>
              </a:rPr>
              <a:t>(1 &lt; 10 </a:t>
            </a:r>
            <a:r>
              <a:rPr lang="nb-NO" sz="2400" b="1" dirty="0">
                <a:solidFill>
                  <a:srgbClr val="0070C0"/>
                </a:solidFill>
                <a:latin typeface="Courier" pitchFamily="2" charset="0"/>
              </a:rPr>
              <a:t>||</a:t>
            </a:r>
            <a:r>
              <a:rPr lang="nb-NO" sz="2400" dirty="0">
                <a:latin typeface="Courier" pitchFamily="2" charset="0"/>
              </a:rPr>
              <a:t> 15 &lt; 10)		</a:t>
            </a:r>
          </a:p>
          <a:p>
            <a:r>
              <a:rPr lang="nb-NO" sz="2400" dirty="0">
                <a:latin typeface="Courier" pitchFamily="2" charset="0"/>
              </a:rPr>
              <a:t>		</a:t>
            </a:r>
            <a:endParaRPr lang="nb-NO" sz="2400" dirty="0"/>
          </a:p>
          <a:p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2400" dirty="0">
                <a:latin typeface="Courier" pitchFamily="2" charset="0"/>
              </a:rPr>
              <a:t>(4 &lt; 10 </a:t>
            </a:r>
            <a:r>
              <a:rPr lang="nb-NO" sz="2400" b="1" dirty="0">
                <a:solidFill>
                  <a:srgbClr val="0070C0"/>
                </a:solidFill>
                <a:latin typeface="Courier" pitchFamily="2" charset="0"/>
              </a:rPr>
              <a:t>&amp;&amp;</a:t>
            </a:r>
            <a:r>
              <a:rPr lang="nb-NO" sz="2400" dirty="0">
                <a:latin typeface="Courier" pitchFamily="2" charset="0"/>
              </a:rPr>
              <a:t> 8 &lt; 6)				</a:t>
            </a:r>
            <a:endParaRPr lang="nb-NO" sz="2400" dirty="0">
              <a:solidFill>
                <a:srgbClr val="FF0000"/>
              </a:solidFill>
            </a:endParaRPr>
          </a:p>
          <a:p>
            <a:endParaRPr lang="nb-NO" sz="2400" dirty="0"/>
          </a:p>
          <a:p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2400" dirty="0">
                <a:latin typeface="Courier" pitchFamily="2" charset="0"/>
              </a:rPr>
              <a:t>(3 &gt; 1 </a:t>
            </a:r>
            <a:r>
              <a:rPr lang="nb-NO" sz="2400" b="1" dirty="0">
                <a:solidFill>
                  <a:srgbClr val="0070C0"/>
                </a:solidFill>
                <a:latin typeface="Courier" pitchFamily="2" charset="0"/>
              </a:rPr>
              <a:t>&amp;&amp;</a:t>
            </a:r>
            <a:r>
              <a:rPr lang="nb-NO" sz="2400" dirty="0">
                <a:latin typeface="Courier" pitchFamily="2" charset="0"/>
              </a:rPr>
              <a:t> 9 &lt; 10 </a:t>
            </a:r>
            <a:r>
              <a:rPr lang="nb-NO" sz="2400" b="1" dirty="0">
                <a:solidFill>
                  <a:srgbClr val="0070C0"/>
                </a:solidFill>
                <a:latin typeface="Courier" pitchFamily="2" charset="0"/>
              </a:rPr>
              <a:t>&amp;&amp; </a:t>
            </a:r>
            <a:r>
              <a:rPr lang="nb-NO" sz="2400" dirty="0">
                <a:latin typeface="Courier" pitchFamily="2" charset="0"/>
              </a:rPr>
              <a:t>15 &gt; 10)		</a:t>
            </a:r>
          </a:p>
          <a:p>
            <a:r>
              <a:rPr lang="nb-NO" sz="2400" dirty="0">
                <a:latin typeface="Courier" pitchFamily="2" charset="0"/>
              </a:rPr>
              <a:t>	</a:t>
            </a:r>
            <a:endParaRPr lang="nb-NO" sz="2400" dirty="0"/>
          </a:p>
          <a:p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2400" dirty="0">
                <a:latin typeface="Courier" pitchFamily="2" charset="0"/>
              </a:rPr>
              <a:t>(7 &gt; 10 </a:t>
            </a:r>
            <a:r>
              <a:rPr lang="nb-NO" sz="2400" b="1" dirty="0">
                <a:solidFill>
                  <a:srgbClr val="0070C0"/>
                </a:solidFill>
                <a:latin typeface="Courier" pitchFamily="2" charset="0"/>
              </a:rPr>
              <a:t>||</a:t>
            </a:r>
            <a:r>
              <a:rPr lang="nb-NO" sz="2400" dirty="0">
                <a:latin typeface="Courier" pitchFamily="2" charset="0"/>
              </a:rPr>
              <a:t> 20 === 10 </a:t>
            </a:r>
            <a:r>
              <a:rPr lang="nb-NO" sz="2400" b="1" dirty="0">
                <a:solidFill>
                  <a:srgbClr val="0070C0"/>
                </a:solidFill>
                <a:latin typeface="Courier" pitchFamily="2" charset="0"/>
              </a:rPr>
              <a:t>|| </a:t>
            </a:r>
            <a:r>
              <a:rPr lang="nb-NO" sz="2400" dirty="0">
                <a:latin typeface="Courier" pitchFamily="2" charset="0"/>
              </a:rPr>
              <a:t>15 &lt; 10)		</a:t>
            </a:r>
            <a:endParaRPr lang="nb-NO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6BF3F-CD0C-EF4B-A6AF-89A454FF832B}"/>
              </a:ext>
            </a:extLst>
          </p:cNvPr>
          <p:cNvSpPr txBox="1"/>
          <p:nvPr/>
        </p:nvSpPr>
        <p:spPr>
          <a:xfrm>
            <a:off x="8278458" y="3094161"/>
            <a:ext cx="18585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rgbClr val="00B050"/>
                </a:solidFill>
              </a:rPr>
              <a:t>//Dette blir true!</a:t>
            </a:r>
          </a:p>
          <a:p>
            <a:endParaRPr lang="nb-NO" b="1" dirty="0">
              <a:solidFill>
                <a:srgbClr val="00B050"/>
              </a:solidFill>
            </a:endParaRPr>
          </a:p>
          <a:p>
            <a:endParaRPr lang="nb-NO" b="1" dirty="0">
              <a:solidFill>
                <a:srgbClr val="00B050"/>
              </a:solidFill>
            </a:endParaRPr>
          </a:p>
          <a:p>
            <a:r>
              <a:rPr lang="nb-NO" b="1" dirty="0">
                <a:solidFill>
                  <a:srgbClr val="FF0000"/>
                </a:solidFill>
              </a:rPr>
              <a:t>//Dette blir false!</a:t>
            </a:r>
          </a:p>
          <a:p>
            <a:endParaRPr lang="nb-NO" b="1" dirty="0">
              <a:solidFill>
                <a:srgbClr val="00B050"/>
              </a:solidFill>
            </a:endParaRPr>
          </a:p>
          <a:p>
            <a:endParaRPr lang="nb-NO" b="1" dirty="0">
              <a:solidFill>
                <a:srgbClr val="00B050"/>
              </a:solidFill>
            </a:endParaRPr>
          </a:p>
          <a:p>
            <a:r>
              <a:rPr lang="nb-NO" b="1" dirty="0">
                <a:solidFill>
                  <a:srgbClr val="00B050"/>
                </a:solidFill>
              </a:rPr>
              <a:t>//Dette blir true!</a:t>
            </a:r>
          </a:p>
          <a:p>
            <a:endParaRPr lang="nb-NO" b="1" dirty="0">
              <a:solidFill>
                <a:srgbClr val="00B050"/>
              </a:solidFill>
            </a:endParaRPr>
          </a:p>
          <a:p>
            <a:endParaRPr lang="nb-NO" b="1" dirty="0">
              <a:solidFill>
                <a:srgbClr val="00B050"/>
              </a:solidFill>
            </a:endParaRPr>
          </a:p>
          <a:p>
            <a:r>
              <a:rPr lang="nb-NO" b="1" dirty="0">
                <a:solidFill>
                  <a:srgbClr val="FF0000"/>
                </a:solidFill>
              </a:rPr>
              <a:t>//Dette blir false!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97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10156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La oss gjøre eksempelet litt mer komplisert</a:t>
            </a:r>
          </a:p>
          <a:p>
            <a:endParaRPr lang="nb-NO" sz="2400" b="1" dirty="0"/>
          </a:p>
          <a:p>
            <a:r>
              <a:rPr lang="nb-NO" sz="2400" dirty="0"/>
              <a:t>Nå må spilleren ha </a:t>
            </a:r>
            <a:r>
              <a:rPr lang="nb-NO" sz="2400" i="1" dirty="0"/>
              <a:t>minst 50 poeng </a:t>
            </a:r>
            <a:r>
              <a:rPr lang="nb-NO" sz="2400" dirty="0"/>
              <a:t>for å vinne og</a:t>
            </a:r>
            <a:r>
              <a:rPr lang="nb-NO" sz="2400" i="1" dirty="0"/>
              <a:t> høyest</a:t>
            </a:r>
            <a:r>
              <a:rPr lang="nb-NO" sz="2400" dirty="0"/>
              <a:t> score for å vinne.</a:t>
            </a:r>
          </a:p>
          <a:p>
            <a:endParaRPr lang="nb-NO" sz="2400" dirty="0"/>
          </a:p>
          <a:p>
            <a:r>
              <a:rPr lang="nb-NO" sz="2400" dirty="0"/>
              <a:t>Hvordan skal vi nå få </a:t>
            </a:r>
            <a:r>
              <a:rPr lang="nb-NO" sz="2400" dirty="0" err="1"/>
              <a:t>printet</a:t>
            </a:r>
            <a:r>
              <a:rPr lang="nb-NO" sz="2400" dirty="0"/>
              <a:t> ut riktig output til brukeren?</a:t>
            </a:r>
          </a:p>
          <a:p>
            <a:endParaRPr lang="nb-NO" sz="2400" dirty="0"/>
          </a:p>
          <a:p>
            <a:r>
              <a:rPr lang="nb-NO" sz="2400" b="1" dirty="0"/>
              <a:t>Vi bruker den logiske operatoren &amp;&amp;!</a:t>
            </a:r>
          </a:p>
        </p:txBody>
      </p:sp>
    </p:spTree>
    <p:extLst>
      <p:ext uri="{BB962C8B-B14F-4D97-AF65-F5344CB8AC3E}">
        <p14:creationId xmlns:p14="http://schemas.microsoft.com/office/powerpoint/2010/main" val="16762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1176335" y="1829931"/>
            <a:ext cx="110156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b="1" dirty="0"/>
          </a:p>
          <a:p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			</a:t>
            </a:r>
            <a:r>
              <a:rPr lang="nb-NO" sz="16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1600" dirty="0">
                <a:latin typeface="Courier" pitchFamily="2" charset="0"/>
              </a:rPr>
              <a:t>(</a:t>
            </a:r>
            <a:r>
              <a:rPr lang="nb-NO" sz="1600" dirty="0" err="1">
                <a:latin typeface="Courier" pitchFamily="2" charset="0"/>
              </a:rPr>
              <a:t>rolandosScore</a:t>
            </a:r>
            <a:r>
              <a:rPr lang="nb-NO" sz="1600" dirty="0">
                <a:latin typeface="Courier" pitchFamily="2" charset="0"/>
              </a:rPr>
              <a:t> &gt; 50 &amp;&amp; </a:t>
            </a:r>
            <a:r>
              <a:rPr lang="nb-NO" sz="1600" dirty="0" err="1">
                <a:latin typeface="Courier" pitchFamily="2" charset="0"/>
              </a:rPr>
              <a:t>rolandosScore</a:t>
            </a:r>
            <a:r>
              <a:rPr lang="nb-NO" sz="1600" dirty="0">
                <a:latin typeface="Courier" pitchFamily="2" charset="0"/>
              </a:rPr>
              <a:t> &gt; </a:t>
            </a:r>
            <a:r>
              <a:rPr lang="nb-NO" sz="1600" dirty="0" err="1">
                <a:latin typeface="Courier" pitchFamily="2" charset="0"/>
              </a:rPr>
              <a:t>gurosScore</a:t>
            </a:r>
            <a:r>
              <a:rPr lang="nb-NO" sz="1600" dirty="0">
                <a:latin typeface="Courier" pitchFamily="2" charset="0"/>
              </a:rPr>
              <a:t>) {</a:t>
            </a:r>
          </a:p>
          <a:p>
            <a:r>
              <a:rPr lang="nb-NO" sz="1600" dirty="0">
                <a:latin typeface="Courier" pitchFamily="2" charset="0"/>
              </a:rPr>
              <a:t>	</a:t>
            </a:r>
          </a:p>
          <a:p>
            <a:r>
              <a:rPr lang="nb-NO" sz="1600" dirty="0">
                <a:solidFill>
                  <a:srgbClr val="7030A0"/>
                </a:solidFill>
                <a:latin typeface="Courier" pitchFamily="2" charset="0"/>
              </a:rPr>
              <a:t>				alert</a:t>
            </a:r>
            <a:r>
              <a:rPr lang="nb-NO" sz="1600" dirty="0">
                <a:latin typeface="Courier" pitchFamily="2" charset="0"/>
              </a:rPr>
              <a:t>(</a:t>
            </a:r>
            <a:r>
              <a:rPr lang="nb-NO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`Gratulerer! </a:t>
            </a:r>
            <a:r>
              <a:rPr lang="nb-NO" sz="1600" dirty="0">
                <a:solidFill>
                  <a:srgbClr val="0070C0"/>
                </a:solidFill>
                <a:latin typeface="Courier" pitchFamily="2" charset="0"/>
              </a:rPr>
              <a:t>${</a:t>
            </a:r>
            <a:r>
              <a:rPr lang="nb-NO" sz="1600" dirty="0" err="1">
                <a:latin typeface="Courier" pitchFamily="2" charset="0"/>
              </a:rPr>
              <a:t>rolandosName</a:t>
            </a:r>
            <a:r>
              <a:rPr lang="nb-NO" sz="1600" dirty="0">
                <a:solidFill>
                  <a:srgbClr val="0070C0"/>
                </a:solidFill>
                <a:latin typeface="Courier" pitchFamily="2" charset="0"/>
              </a:rPr>
              <a:t>}</a:t>
            </a:r>
            <a:r>
              <a:rPr lang="nb-NO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!`</a:t>
            </a:r>
            <a:r>
              <a:rPr lang="nb-NO" sz="1600" dirty="0">
                <a:latin typeface="Courier" pitchFamily="2" charset="0"/>
              </a:rPr>
              <a:t>);</a:t>
            </a:r>
          </a:p>
          <a:p>
            <a:endParaRPr lang="nb-NO" sz="1600" dirty="0">
              <a:latin typeface="Courier" pitchFamily="2" charset="0"/>
            </a:endParaRPr>
          </a:p>
          <a:p>
            <a:r>
              <a:rPr lang="nb-NO" sz="1600" dirty="0">
                <a:latin typeface="Courier" pitchFamily="2" charset="0"/>
              </a:rPr>
              <a:t>			} </a:t>
            </a:r>
            <a:r>
              <a:rPr lang="nb-NO" sz="1600" dirty="0" err="1">
                <a:solidFill>
                  <a:srgbClr val="0070C0"/>
                </a:solidFill>
                <a:latin typeface="Courier" pitchFamily="2" charset="0"/>
              </a:rPr>
              <a:t>else</a:t>
            </a:r>
            <a:r>
              <a:rPr lang="nb-NO" sz="16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16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1600" dirty="0">
                <a:latin typeface="Courier" pitchFamily="2" charset="0"/>
              </a:rPr>
              <a:t>(</a:t>
            </a:r>
            <a:r>
              <a:rPr lang="nb-NO" sz="1600" dirty="0" err="1">
                <a:latin typeface="Courier" pitchFamily="2" charset="0"/>
              </a:rPr>
              <a:t>gurosScore</a:t>
            </a:r>
            <a:r>
              <a:rPr lang="nb-NO" sz="1600" dirty="0">
                <a:latin typeface="Courier" pitchFamily="2" charset="0"/>
              </a:rPr>
              <a:t> &gt; 50 &amp;&amp; </a:t>
            </a:r>
            <a:r>
              <a:rPr lang="nb-NO" sz="1600" dirty="0" err="1">
                <a:latin typeface="Courier" pitchFamily="2" charset="0"/>
              </a:rPr>
              <a:t>gurosScore</a:t>
            </a:r>
            <a:r>
              <a:rPr lang="nb-NO" sz="1600" dirty="0">
                <a:latin typeface="Courier" pitchFamily="2" charset="0"/>
              </a:rPr>
              <a:t> &gt; </a:t>
            </a:r>
            <a:r>
              <a:rPr lang="nb-NO" sz="1600" dirty="0" err="1">
                <a:latin typeface="Courier" pitchFamily="2" charset="0"/>
              </a:rPr>
              <a:t>rolandoScore</a:t>
            </a:r>
            <a:r>
              <a:rPr lang="nb-NO" sz="1600" dirty="0">
                <a:latin typeface="Courier" pitchFamily="2" charset="0"/>
              </a:rPr>
              <a:t>){</a:t>
            </a:r>
          </a:p>
          <a:p>
            <a:endParaRPr lang="nb-NO" sz="1600" dirty="0">
              <a:latin typeface="Courier" pitchFamily="2" charset="0"/>
            </a:endParaRPr>
          </a:p>
          <a:p>
            <a:r>
              <a:rPr lang="nb-NO" sz="1600" dirty="0">
                <a:latin typeface="Courier" pitchFamily="2" charset="0"/>
              </a:rPr>
              <a:t>				</a:t>
            </a:r>
            <a:r>
              <a:rPr lang="nb-NO" sz="1600" dirty="0">
                <a:solidFill>
                  <a:srgbClr val="7030A0"/>
                </a:solidFill>
                <a:latin typeface="Courier" pitchFamily="2" charset="0"/>
              </a:rPr>
              <a:t>alert</a:t>
            </a:r>
            <a:r>
              <a:rPr lang="nb-NO" sz="1600" dirty="0">
                <a:latin typeface="Courier" pitchFamily="2" charset="0"/>
              </a:rPr>
              <a:t>(</a:t>
            </a:r>
            <a:r>
              <a:rPr lang="nb-NO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`Gratulerer! </a:t>
            </a:r>
            <a:r>
              <a:rPr lang="nb-NO" sz="1600" dirty="0">
                <a:solidFill>
                  <a:srgbClr val="0070C0"/>
                </a:solidFill>
                <a:latin typeface="Courier" pitchFamily="2" charset="0"/>
              </a:rPr>
              <a:t>${</a:t>
            </a:r>
            <a:r>
              <a:rPr lang="nb-NO" sz="1600" dirty="0" err="1">
                <a:latin typeface="Courier" pitchFamily="2" charset="0"/>
              </a:rPr>
              <a:t>gurosName</a:t>
            </a:r>
            <a:r>
              <a:rPr lang="nb-NO" sz="1600" dirty="0">
                <a:solidFill>
                  <a:srgbClr val="0070C0"/>
                </a:solidFill>
                <a:latin typeface="Courier" pitchFamily="2" charset="0"/>
              </a:rPr>
              <a:t>}</a:t>
            </a:r>
            <a:r>
              <a:rPr lang="nb-NO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!`</a:t>
            </a:r>
            <a:r>
              <a:rPr lang="nb-NO" sz="1600" dirty="0">
                <a:latin typeface="Courier" pitchFamily="2" charset="0"/>
              </a:rPr>
              <a:t>);</a:t>
            </a:r>
          </a:p>
          <a:p>
            <a:endParaRPr lang="nb-NO" sz="1600" dirty="0">
              <a:latin typeface="Courier" pitchFamily="2" charset="0"/>
            </a:endParaRPr>
          </a:p>
          <a:p>
            <a:r>
              <a:rPr lang="nb-NO" sz="1600" dirty="0">
                <a:latin typeface="Courier" pitchFamily="2" charset="0"/>
              </a:rPr>
              <a:t>			}</a:t>
            </a:r>
            <a:r>
              <a:rPr lang="nb-NO" sz="16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1600" dirty="0" err="1">
                <a:solidFill>
                  <a:srgbClr val="0070C0"/>
                </a:solidFill>
                <a:latin typeface="Courier" pitchFamily="2" charset="0"/>
              </a:rPr>
              <a:t>else</a:t>
            </a:r>
            <a:r>
              <a:rPr lang="nb-NO" sz="16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16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1600" dirty="0">
                <a:latin typeface="Courier" pitchFamily="2" charset="0"/>
              </a:rPr>
              <a:t>(</a:t>
            </a:r>
            <a:r>
              <a:rPr lang="nb-NO" sz="1600" dirty="0" err="1">
                <a:latin typeface="Courier" pitchFamily="2" charset="0"/>
              </a:rPr>
              <a:t>gurosScore</a:t>
            </a:r>
            <a:r>
              <a:rPr lang="nb-NO" sz="1600" dirty="0">
                <a:latin typeface="Courier" pitchFamily="2" charset="0"/>
              </a:rPr>
              <a:t> &gt; 50 &amp;&amp; </a:t>
            </a:r>
            <a:r>
              <a:rPr lang="nb-NO" sz="1600" dirty="0" err="1">
                <a:latin typeface="Courier" pitchFamily="2" charset="0"/>
              </a:rPr>
              <a:t>rolandosScore</a:t>
            </a:r>
            <a:r>
              <a:rPr lang="nb-NO" sz="1600" dirty="0">
                <a:latin typeface="Courier" pitchFamily="2" charset="0"/>
              </a:rPr>
              <a:t> &gt; 50 &amp;&amp; 							</a:t>
            </a:r>
            <a:r>
              <a:rPr lang="nb-NO" sz="1600" dirty="0" err="1">
                <a:latin typeface="Courier" pitchFamily="2" charset="0"/>
              </a:rPr>
              <a:t>rolandosScore</a:t>
            </a:r>
            <a:r>
              <a:rPr lang="nb-NO" sz="1600" dirty="0">
                <a:latin typeface="Courier" pitchFamily="2" charset="0"/>
              </a:rPr>
              <a:t> === </a:t>
            </a:r>
            <a:r>
              <a:rPr lang="nb-NO" sz="1600" dirty="0" err="1">
                <a:latin typeface="Courier" pitchFamily="2" charset="0"/>
              </a:rPr>
              <a:t>gurosScore</a:t>
            </a:r>
            <a:r>
              <a:rPr lang="nb-NO" sz="1600" dirty="0">
                <a:latin typeface="Courier" pitchFamily="2" charset="0"/>
              </a:rPr>
              <a:t>){</a:t>
            </a:r>
          </a:p>
          <a:p>
            <a:endParaRPr lang="nb-NO" dirty="0">
              <a:latin typeface="Courier" pitchFamily="2" charset="0"/>
            </a:endParaRPr>
          </a:p>
          <a:p>
            <a:r>
              <a:rPr lang="nb-NO" dirty="0">
                <a:latin typeface="Courier" pitchFamily="2" charset="0"/>
              </a:rPr>
              <a:t>				</a:t>
            </a:r>
            <a:r>
              <a:rPr lang="nb-NO" sz="1600" dirty="0">
                <a:solidFill>
                  <a:srgbClr val="7030A0"/>
                </a:solidFill>
                <a:latin typeface="Courier" pitchFamily="2" charset="0"/>
              </a:rPr>
              <a:t>alert</a:t>
            </a:r>
            <a:r>
              <a:rPr lang="nb-NO" sz="1600" dirty="0">
                <a:latin typeface="Courier" pitchFamily="2" charset="0"/>
              </a:rPr>
              <a:t>(</a:t>
            </a:r>
            <a:r>
              <a:rPr lang="nb-NO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`Det ble uavgjort :S `</a:t>
            </a:r>
            <a:r>
              <a:rPr lang="nb-NO" sz="1600" dirty="0">
                <a:latin typeface="Courier" pitchFamily="2" charset="0"/>
              </a:rPr>
              <a:t>);</a:t>
            </a:r>
          </a:p>
          <a:p>
            <a:endParaRPr lang="nb-NO" sz="1600" dirty="0">
              <a:latin typeface="Courier" pitchFamily="2" charset="0"/>
            </a:endParaRPr>
          </a:p>
          <a:p>
            <a:r>
              <a:rPr lang="nb-NO" sz="1600" dirty="0">
                <a:latin typeface="Courier" pitchFamily="2" charset="0"/>
              </a:rPr>
              <a:t>			} </a:t>
            </a:r>
            <a:r>
              <a:rPr lang="nb-NO" sz="1600" dirty="0" err="1">
                <a:solidFill>
                  <a:srgbClr val="0070C0"/>
                </a:solidFill>
                <a:latin typeface="Courier" pitchFamily="2" charset="0"/>
              </a:rPr>
              <a:t>else</a:t>
            </a:r>
            <a:r>
              <a:rPr lang="nb-NO" sz="16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1600" dirty="0">
                <a:latin typeface="Courier" pitchFamily="2" charset="0"/>
              </a:rPr>
              <a:t>{</a:t>
            </a:r>
          </a:p>
          <a:p>
            <a:r>
              <a:rPr lang="nb-NO" sz="1600" dirty="0">
                <a:solidFill>
                  <a:srgbClr val="7030A0"/>
                </a:solidFill>
                <a:latin typeface="Courier" pitchFamily="2" charset="0"/>
              </a:rPr>
              <a:t>				alert</a:t>
            </a:r>
            <a:r>
              <a:rPr lang="nb-NO" sz="1600" dirty="0">
                <a:latin typeface="Courier" pitchFamily="2" charset="0"/>
              </a:rPr>
              <a:t>(</a:t>
            </a:r>
            <a:r>
              <a:rPr lang="nb-NO" sz="16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`Ingen av dere vant :(`</a:t>
            </a:r>
            <a:r>
              <a:rPr lang="nb-NO" sz="1600" dirty="0">
                <a:latin typeface="Courier" pitchFamily="2" charset="0"/>
              </a:rPr>
              <a:t>);</a:t>
            </a:r>
          </a:p>
          <a:p>
            <a:r>
              <a:rPr lang="nb-NO" sz="1600" dirty="0">
                <a:latin typeface="Courier" pitchFamily="2" charset="0"/>
              </a:rPr>
              <a:t>			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4698C-F138-9640-8E7C-B42D2492E5F0}"/>
              </a:ext>
            </a:extLst>
          </p:cNvPr>
          <p:cNvSpPr txBox="1"/>
          <p:nvPr/>
        </p:nvSpPr>
        <p:spPr>
          <a:xfrm>
            <a:off x="268941" y="3429000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var </a:t>
            </a:r>
            <a:r>
              <a:rPr lang="nb-NO" dirty="0" err="1">
                <a:latin typeface="Courier" pitchFamily="2" charset="0"/>
              </a:rPr>
              <a:t>rolandosScore</a:t>
            </a:r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dirty="0">
                <a:latin typeface="Courier" pitchFamily="2" charset="0"/>
              </a:rPr>
              <a:t>= </a:t>
            </a:r>
            <a:r>
              <a:rPr lang="nb-NO" dirty="0">
                <a:solidFill>
                  <a:schemeClr val="accent6"/>
                </a:solidFill>
                <a:latin typeface="Courier" pitchFamily="2" charset="0"/>
              </a:rPr>
              <a:t>49</a:t>
            </a:r>
            <a:r>
              <a:rPr lang="nb-NO" dirty="0">
                <a:latin typeface="Courier" pitchFamily="2" charset="0"/>
              </a:rPr>
              <a:t>;</a:t>
            </a:r>
          </a:p>
          <a:p>
            <a:endParaRPr lang="nb-NO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var </a:t>
            </a:r>
            <a:r>
              <a:rPr lang="nb-NO" dirty="0" err="1">
                <a:latin typeface="Courier" pitchFamily="2" charset="0"/>
              </a:rPr>
              <a:t>gurosScore</a:t>
            </a:r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dirty="0">
                <a:latin typeface="Courier" pitchFamily="2" charset="0"/>
              </a:rPr>
              <a:t>= </a:t>
            </a:r>
            <a:r>
              <a:rPr lang="nb-NO" dirty="0">
                <a:solidFill>
                  <a:schemeClr val="accent6"/>
                </a:solidFill>
                <a:latin typeface="Courier" pitchFamily="2" charset="0"/>
              </a:rPr>
              <a:t>40</a:t>
            </a:r>
            <a:r>
              <a:rPr lang="nb-NO" dirty="0">
                <a:latin typeface="Courier" pitchFamily="2" charset="0"/>
              </a:rPr>
              <a:t>;</a:t>
            </a:r>
          </a:p>
          <a:p>
            <a:endParaRPr lang="nb-NO" dirty="0"/>
          </a:p>
        </p:txBody>
      </p:sp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36B5EA1-82AE-B544-A201-B26BDEC19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925" y="2514600"/>
            <a:ext cx="5892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Funksjoner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48635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Hva er en funksjon?</a:t>
            </a:r>
          </a:p>
          <a:p>
            <a:endParaRPr lang="nb-NO" sz="2400" b="1" dirty="0"/>
          </a:p>
          <a:p>
            <a:r>
              <a:rPr lang="nb-NO" sz="2400" dirty="0"/>
              <a:t>En blokk med kode.</a:t>
            </a:r>
          </a:p>
          <a:p>
            <a:endParaRPr lang="nb-NO" sz="2400" i="1" dirty="0"/>
          </a:p>
          <a:p>
            <a:r>
              <a:rPr lang="nb-NO" sz="2400" dirty="0"/>
              <a:t>Kan skrives hvor som helst. Kjøres først når man kaller på den.</a:t>
            </a:r>
          </a:p>
          <a:p>
            <a:endParaRPr lang="nb-NO" sz="2400" dirty="0"/>
          </a:p>
          <a:p>
            <a:r>
              <a:rPr lang="nb-NO" sz="2400" dirty="0"/>
              <a:t>Vi kan kalle på den så mange ganger vi vil.</a:t>
            </a:r>
          </a:p>
          <a:p>
            <a:endParaRPr lang="nb-NO" sz="2400" dirty="0"/>
          </a:p>
          <a:p>
            <a:endParaRPr lang="nb-NO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B19B8-A776-4347-8E00-FB9A73259B50}"/>
              </a:ext>
            </a:extLst>
          </p:cNvPr>
          <p:cNvSpPr txBox="1"/>
          <p:nvPr/>
        </p:nvSpPr>
        <p:spPr>
          <a:xfrm>
            <a:off x="5564605" y="2033894"/>
            <a:ext cx="64310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var </a:t>
            </a:r>
            <a:r>
              <a:rPr lang="nb-NO" dirty="0" err="1">
                <a:latin typeface="Courier" pitchFamily="2" charset="0"/>
              </a:rPr>
              <a:t>gurosScore</a:t>
            </a:r>
            <a:r>
              <a:rPr lang="nb-NO" dirty="0">
                <a:latin typeface="Courier" pitchFamily="2" charset="0"/>
              </a:rPr>
              <a:t> = </a:t>
            </a:r>
            <a:r>
              <a:rPr lang="nb-NO" dirty="0">
                <a:solidFill>
                  <a:schemeClr val="accent6"/>
                </a:solidFill>
                <a:latin typeface="Courier" pitchFamily="2" charset="0"/>
              </a:rPr>
              <a:t>25</a:t>
            </a:r>
            <a:r>
              <a:rPr lang="nb-NO" dirty="0">
                <a:latin typeface="Courier" pitchFamily="2" charset="0"/>
              </a:rPr>
              <a:t>;</a:t>
            </a:r>
          </a:p>
          <a:p>
            <a:endParaRPr lang="nb-NO" b="1" dirty="0"/>
          </a:p>
          <a:p>
            <a:endParaRPr lang="nb-NO" dirty="0">
              <a:solidFill>
                <a:srgbClr val="0070C0"/>
              </a:solidFill>
              <a:latin typeface="Courier" pitchFamily="2" charset="0"/>
            </a:endParaRPr>
          </a:p>
          <a:p>
            <a:endParaRPr lang="nb-NO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nb-NO" dirty="0" err="1">
                <a:solidFill>
                  <a:srgbClr val="0070C0"/>
                </a:solidFill>
                <a:latin typeface="Courier" pitchFamily="2" charset="0"/>
              </a:rPr>
              <a:t>function</a:t>
            </a:r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dirty="0" err="1">
                <a:latin typeface="Courier" pitchFamily="2" charset="0"/>
              </a:rPr>
              <a:t>giveGuroPoint</a:t>
            </a:r>
            <a:r>
              <a:rPr lang="nb-NO" dirty="0">
                <a:latin typeface="Courier" pitchFamily="2" charset="0"/>
              </a:rPr>
              <a:t>() {</a:t>
            </a:r>
          </a:p>
          <a:p>
            <a:r>
              <a:rPr lang="nb-NO" dirty="0">
                <a:latin typeface="Courier" pitchFamily="2" charset="0"/>
              </a:rPr>
              <a:t>	</a:t>
            </a:r>
          </a:p>
          <a:p>
            <a:r>
              <a:rPr lang="nb-NO" dirty="0">
                <a:latin typeface="Courier" pitchFamily="2" charset="0"/>
              </a:rPr>
              <a:t>	</a:t>
            </a:r>
            <a:r>
              <a:rPr lang="nb-NO" dirty="0" err="1">
                <a:latin typeface="Courier" pitchFamily="2" charset="0"/>
              </a:rPr>
              <a:t>gurosScore</a:t>
            </a:r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++</a:t>
            </a:r>
          </a:p>
          <a:p>
            <a:endParaRPr lang="nb-NO" dirty="0">
              <a:latin typeface="Courier" pitchFamily="2" charset="0"/>
            </a:endParaRPr>
          </a:p>
          <a:p>
            <a:r>
              <a:rPr lang="nb-NO" dirty="0">
                <a:latin typeface="Courier" pitchFamily="2" charset="0"/>
              </a:rPr>
              <a:t>}</a:t>
            </a:r>
          </a:p>
          <a:p>
            <a:endParaRPr lang="nb-NO" dirty="0">
              <a:latin typeface="Courier" pitchFamily="2" charset="0"/>
            </a:endParaRPr>
          </a:p>
          <a:p>
            <a:r>
              <a:rPr lang="nb-NO" dirty="0" err="1">
                <a:latin typeface="Courier" pitchFamily="2" charset="0"/>
              </a:rPr>
              <a:t>giveGuroPoint</a:t>
            </a:r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()</a:t>
            </a:r>
            <a:r>
              <a:rPr lang="nb-NO" dirty="0">
                <a:latin typeface="Courier" pitchFamily="2" charset="0"/>
              </a:rPr>
              <a:t>; </a:t>
            </a:r>
            <a:r>
              <a:rPr lang="nb-NO" sz="1200" dirty="0">
                <a:latin typeface="Courier" pitchFamily="2" charset="0"/>
              </a:rPr>
              <a:t>//Når vi kaller på funksjonen blir </a:t>
            </a:r>
            <a:r>
              <a:rPr lang="nb-NO" sz="1200" dirty="0" err="1">
                <a:latin typeface="Courier" pitchFamily="2" charset="0"/>
              </a:rPr>
              <a:t>gurosScore</a:t>
            </a:r>
            <a:r>
              <a:rPr lang="nb-NO" sz="1200" dirty="0">
                <a:latin typeface="Courier" pitchFamily="2" charset="0"/>
              </a:rPr>
              <a:t> 26</a:t>
            </a:r>
          </a:p>
          <a:p>
            <a:endParaRPr lang="nb-NO" dirty="0">
              <a:latin typeface="Courier" pitchFamily="2" charset="0"/>
            </a:endParaRPr>
          </a:p>
          <a:p>
            <a:endParaRPr lang="nb-NO" dirty="0">
              <a:latin typeface="Courier" pitchFamily="2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57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Funksjoner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80493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Hvorfor funksjoner?</a:t>
            </a:r>
          </a:p>
          <a:p>
            <a:endParaRPr lang="nb-NO" sz="2400" b="1" dirty="0"/>
          </a:p>
          <a:p>
            <a:r>
              <a:rPr lang="nb-NO" sz="2400" dirty="0"/>
              <a:t>Gir oss muligheten til å bruke samme kode om og om igjen.</a:t>
            </a:r>
          </a:p>
          <a:p>
            <a:endParaRPr lang="nb-NO" sz="2400" i="1" dirty="0"/>
          </a:p>
          <a:p>
            <a:r>
              <a:rPr lang="nb-NO" sz="2400" dirty="0"/>
              <a:t>Vi kan også bestemme </a:t>
            </a:r>
            <a:r>
              <a:rPr lang="nb-NO" sz="2400" i="1" dirty="0"/>
              <a:t>når </a:t>
            </a:r>
            <a:r>
              <a:rPr lang="nb-NO" sz="2400" dirty="0"/>
              <a:t>koden skal kjøres. </a:t>
            </a:r>
          </a:p>
          <a:p>
            <a:endParaRPr lang="nb-NO" sz="2400" dirty="0"/>
          </a:p>
          <a:p>
            <a:r>
              <a:rPr lang="nb-NO" sz="2400" dirty="0"/>
              <a:t>Spesielt nyttig sammen med &lt;input&gt; og </a:t>
            </a:r>
            <a:r>
              <a:rPr lang="nb-NO" sz="2400" i="1" dirty="0" err="1"/>
              <a:t>event</a:t>
            </a:r>
            <a:r>
              <a:rPr lang="nb-NO" sz="2400" dirty="0"/>
              <a:t>.</a:t>
            </a:r>
          </a:p>
          <a:p>
            <a:endParaRPr lang="nb-NO" sz="2400" i="1" dirty="0"/>
          </a:p>
        </p:txBody>
      </p:sp>
    </p:spTree>
    <p:extLst>
      <p:ext uri="{BB962C8B-B14F-4D97-AF65-F5344CB8AC3E}">
        <p14:creationId xmlns:p14="http://schemas.microsoft.com/office/powerpoint/2010/main" val="247785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9" y="2180630"/>
            <a:ext cx="5881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En generell html-tag vi kan bruke for brukerinput</a:t>
            </a:r>
          </a:p>
          <a:p>
            <a:endParaRPr lang="nb-NO" sz="2400" b="1" dirty="0"/>
          </a:p>
          <a:p>
            <a:r>
              <a:rPr lang="nb-NO" sz="2400" dirty="0"/>
              <a:t>Vi setter type=«» for å sette hva slags html-tag den skal se ut som.</a:t>
            </a:r>
            <a:endParaRPr lang="nb-NO" sz="2400" b="1" dirty="0"/>
          </a:p>
          <a:p>
            <a:endParaRPr lang="nb-NO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7E0CE-C29D-F84F-B16C-A3F3D1C6E502}"/>
              </a:ext>
            </a:extLst>
          </p:cNvPr>
          <p:cNvSpPr txBox="1"/>
          <p:nvPr/>
        </p:nvSpPr>
        <p:spPr>
          <a:xfrm>
            <a:off x="6291799" y="2033894"/>
            <a:ext cx="5703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Lager en knapp ved bruk av &lt;</a:t>
            </a:r>
            <a:r>
              <a:rPr lang="nb-NO" dirty="0" err="1"/>
              <a:t>button</a:t>
            </a:r>
            <a:r>
              <a:rPr lang="nb-NO" dirty="0"/>
              <a:t>&gt;.</a:t>
            </a:r>
          </a:p>
          <a:p>
            <a:endParaRPr lang="nb-NO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&lt;</a:t>
            </a:r>
            <a:r>
              <a:rPr lang="nb-NO" dirty="0" err="1">
                <a:solidFill>
                  <a:srgbClr val="0070C0"/>
                </a:solidFill>
                <a:latin typeface="Courier" pitchFamily="2" charset="0"/>
              </a:rPr>
              <a:t>button</a:t>
            </a:r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dirty="0">
                <a:solidFill>
                  <a:srgbClr val="00B050"/>
                </a:solidFill>
                <a:latin typeface="Courier" pitchFamily="2" charset="0"/>
              </a:rPr>
              <a:t>id</a:t>
            </a:r>
            <a:r>
              <a:rPr lang="nb-NO" dirty="0">
                <a:latin typeface="Courier" pitchFamily="2" charset="0"/>
              </a:rPr>
              <a:t>=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</a:t>
            </a:r>
            <a:r>
              <a:rPr lang="nb-NO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submit-btn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»</a:t>
            </a:r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&gt;...&lt;/</a:t>
            </a:r>
            <a:r>
              <a:rPr lang="nb-NO" dirty="0" err="1">
                <a:solidFill>
                  <a:srgbClr val="0070C0"/>
                </a:solidFill>
                <a:latin typeface="Courier" pitchFamily="2" charset="0"/>
              </a:rPr>
              <a:t>button</a:t>
            </a:r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&gt;</a:t>
            </a:r>
          </a:p>
          <a:p>
            <a:endParaRPr lang="nb-NO" dirty="0"/>
          </a:p>
          <a:p>
            <a:r>
              <a:rPr lang="nb-NO" dirty="0"/>
              <a:t>Lager en knapp ved bruk av &lt;input&gt;.</a:t>
            </a:r>
          </a:p>
          <a:p>
            <a:endParaRPr lang="nb-NO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&lt;input </a:t>
            </a:r>
            <a:r>
              <a:rPr lang="nb-NO" dirty="0">
                <a:solidFill>
                  <a:srgbClr val="00B050"/>
                </a:solidFill>
                <a:latin typeface="Courier" pitchFamily="2" charset="0"/>
              </a:rPr>
              <a:t>id</a:t>
            </a:r>
            <a:r>
              <a:rPr lang="nb-NO" dirty="0">
                <a:latin typeface="Courier" pitchFamily="2" charset="0"/>
              </a:rPr>
              <a:t>=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</a:t>
            </a:r>
            <a:r>
              <a:rPr lang="nb-NO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submit-btn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»</a:t>
            </a:r>
            <a:r>
              <a:rPr lang="nb-NO" dirty="0">
                <a:solidFill>
                  <a:srgbClr val="00B050"/>
                </a:solidFill>
                <a:latin typeface="Courier" pitchFamily="2" charset="0"/>
              </a:rPr>
              <a:t> type</a:t>
            </a:r>
            <a:r>
              <a:rPr lang="nb-NO" dirty="0">
                <a:latin typeface="Courier" pitchFamily="2" charset="0"/>
              </a:rPr>
              <a:t>=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</a:t>
            </a:r>
            <a:r>
              <a:rPr lang="nb-NO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button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» 	</a:t>
            </a:r>
            <a:r>
              <a:rPr lang="nb-NO" dirty="0" err="1">
                <a:solidFill>
                  <a:srgbClr val="00B050"/>
                </a:solidFill>
                <a:latin typeface="Courier" pitchFamily="2" charset="0"/>
              </a:rPr>
              <a:t>value</a:t>
            </a:r>
            <a:r>
              <a:rPr lang="nb-NO" dirty="0">
                <a:latin typeface="Courier" pitchFamily="2" charset="0"/>
              </a:rPr>
              <a:t>=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«...»</a:t>
            </a:r>
            <a:r>
              <a:rPr lang="nb-NO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nb-NO" dirty="0">
                <a:solidFill>
                  <a:srgbClr val="0070C0"/>
                </a:solidFill>
                <a:latin typeface="Courier" pitchFamily="2" charset="0"/>
              </a:rPr>
              <a:t>/&gt;</a:t>
            </a:r>
          </a:p>
          <a:p>
            <a:endParaRPr lang="nb-NO" dirty="0"/>
          </a:p>
          <a:p>
            <a:r>
              <a:rPr lang="nb-NO" dirty="0"/>
              <a:t>De blir visuelt helt like på nettsiden, så hva er egentlig forskjellen?</a:t>
            </a:r>
            <a:endParaRPr lang="nb-NO" dirty="0">
              <a:latin typeface="Courier" pitchFamily="2" charset="0"/>
            </a:endParaRPr>
          </a:p>
          <a:p>
            <a:endParaRPr lang="nb-NO" dirty="0">
              <a:latin typeface="Courier" pitchFamily="2" charset="0"/>
            </a:endParaRPr>
          </a:p>
          <a:p>
            <a:endParaRPr lang="nb-NO" dirty="0">
              <a:latin typeface="Courier" pitchFamily="2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07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0635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Gir oss tilgang til et sett verktøy</a:t>
            </a:r>
          </a:p>
          <a:p>
            <a:endParaRPr lang="nb-NO" sz="2400" b="1" dirty="0"/>
          </a:p>
          <a:p>
            <a:r>
              <a:rPr lang="nb-NO" sz="2400" dirty="0"/>
              <a:t>Når vi bruker &lt;input&gt; får vi tilgang til å blant annet: </a:t>
            </a:r>
          </a:p>
          <a:p>
            <a:endParaRPr lang="nb-N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Hente ut innholdet i et tekst-input felt - </a:t>
            </a:r>
            <a:r>
              <a:rPr lang="nb-NO" sz="2800" dirty="0">
                <a:solidFill>
                  <a:srgbClr val="0070C0"/>
                </a:solidFill>
              </a:rPr>
              <a:t>.</a:t>
            </a:r>
            <a:r>
              <a:rPr lang="nb-NO" sz="2800" dirty="0" err="1">
                <a:solidFill>
                  <a:srgbClr val="0070C0"/>
                </a:solidFill>
              </a:rPr>
              <a:t>value</a:t>
            </a:r>
            <a:endParaRPr lang="nb-NO" sz="28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Si noe om hva som skal skje når man trykker på en knapp -</a:t>
            </a:r>
            <a:r>
              <a:rPr lang="nb-NO" sz="2400" dirty="0">
                <a:solidFill>
                  <a:srgbClr val="0070C0"/>
                </a:solidFill>
              </a:rPr>
              <a:t>.</a:t>
            </a:r>
            <a:r>
              <a:rPr lang="nb-NO" sz="2400" dirty="0" err="1">
                <a:solidFill>
                  <a:srgbClr val="0070C0"/>
                </a:solidFill>
              </a:rPr>
              <a:t>onClick</a:t>
            </a:r>
            <a:r>
              <a:rPr lang="nb-NO" sz="2400" dirty="0">
                <a:solidFill>
                  <a:srgbClr val="0070C0"/>
                </a:solidFill>
              </a:rPr>
              <a:t> =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400" dirty="0"/>
          </a:p>
          <a:p>
            <a:r>
              <a:rPr lang="nb-NO" sz="2400" dirty="0"/>
              <a:t>Finnes flere også(se </a:t>
            </a:r>
            <a:r>
              <a:rPr lang="nb-NO" sz="2400" dirty="0" err="1"/>
              <a:t>Rolandos</a:t>
            </a:r>
            <a:r>
              <a:rPr lang="nb-NO" sz="2400" dirty="0"/>
              <a:t> slides!)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67678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063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2400" b="1" dirty="0"/>
          </a:p>
          <a:p>
            <a:r>
              <a:rPr lang="nb-NO" sz="2400" dirty="0"/>
              <a:t>Hver gang du «gjør noe» på maskinen din fyrer dette av et «</a:t>
            </a:r>
            <a:r>
              <a:rPr lang="nb-NO" sz="2400" dirty="0" err="1"/>
              <a:t>event</a:t>
            </a:r>
            <a:r>
              <a:rPr lang="nb-NO" sz="2400" dirty="0"/>
              <a:t>»</a:t>
            </a:r>
          </a:p>
          <a:p>
            <a:endParaRPr lang="nb-NO" sz="2400" dirty="0"/>
          </a:p>
          <a:p>
            <a:r>
              <a:rPr lang="nb-NO" sz="2400" dirty="0"/>
              <a:t>Et veldig vanlig konsept innen applikasjonsprogrammering.</a:t>
            </a:r>
          </a:p>
          <a:p>
            <a:endParaRPr lang="nb-NO" sz="2400" dirty="0"/>
          </a:p>
          <a:p>
            <a:r>
              <a:rPr lang="nb-NO" sz="2400" dirty="0"/>
              <a:t>Vi skal </a:t>
            </a:r>
            <a:r>
              <a:rPr lang="nb-NO" sz="2400" dirty="0" err="1"/>
              <a:t>hovedsaklig</a:t>
            </a:r>
            <a:r>
              <a:rPr lang="nb-NO" sz="2400" dirty="0"/>
              <a:t> se på </a:t>
            </a:r>
            <a:r>
              <a:rPr lang="nb-NO" sz="2400" dirty="0" err="1"/>
              <a:t>click-eventet</a:t>
            </a:r>
            <a:r>
              <a:rPr lang="nb-NO" sz="2400" dirty="0"/>
              <a:t> – altså hva skjer når du klikker på noe?</a:t>
            </a:r>
          </a:p>
          <a:p>
            <a:endParaRPr lang="nb-NO" sz="2400" dirty="0"/>
          </a:p>
          <a:p>
            <a:r>
              <a:rPr lang="nb-NO" sz="2400" dirty="0"/>
              <a:t>Men vit at det finnes fler! </a:t>
            </a:r>
            <a:r>
              <a:rPr lang="nb-NO" sz="2400" dirty="0">
                <a:sym typeface="Wingdings" pitchFamily="2" charset="2"/>
              </a:rPr>
              <a:t>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2498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D477-F967-6243-A736-2DB88BBA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5012"/>
            <a:ext cx="10787743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Jeg legger ut alt materialet fra forelesningene her: 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https://github.com/gulpipose/PGR102-H20-Intro-til-programmering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Kontakt meg på </a:t>
            </a: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eller: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orbgur18@egms.no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9C146B-05E4-0C43-9CB4-A8C65613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19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2695-39E1-374A-ABA7-7E8875D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Hva skal vi repetere i dag?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D477-F967-6243-A736-2DB88BBA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5012"/>
            <a:ext cx="70104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If/Else forts.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Funksjoner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</a:p>
          <a:p>
            <a:pPr marL="0" indent="0">
              <a:buNone/>
            </a:pPr>
            <a:r>
              <a:rPr lang="nb-NO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Om vi rekker: Oppgaver og litt til?</a:t>
            </a:r>
          </a:p>
          <a:p>
            <a:endParaRPr lang="nb-NO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</p:spTree>
    <p:extLst>
      <p:ext uri="{BB962C8B-B14F-4D97-AF65-F5344CB8AC3E}">
        <p14:creationId xmlns:p14="http://schemas.microsoft.com/office/powerpoint/2010/main" val="38094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1015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Fortsetter med </a:t>
            </a:r>
            <a:r>
              <a:rPr lang="nb-NO" sz="2400" b="1" dirty="0" err="1"/>
              <a:t>spilleksempelet</a:t>
            </a:r>
            <a:r>
              <a:rPr lang="nb-NO" sz="2400" b="1" dirty="0"/>
              <a:t> fra forrige uke</a:t>
            </a:r>
          </a:p>
          <a:p>
            <a:endParaRPr lang="nb-NO" sz="2400" b="1" dirty="0"/>
          </a:p>
          <a:p>
            <a:r>
              <a:rPr lang="nb-NO" sz="2400" dirty="0"/>
              <a:t>Vi vil </a:t>
            </a:r>
            <a:r>
              <a:rPr lang="nb-NO" sz="2400" dirty="0" err="1"/>
              <a:t>printe</a:t>
            </a:r>
            <a:r>
              <a:rPr lang="nb-NO" sz="2400" dirty="0"/>
              <a:t> ut på nettsiden hvem det er som har vunnet!</a:t>
            </a:r>
            <a:endParaRPr lang="nb-NO" sz="2400" b="1" dirty="0"/>
          </a:p>
          <a:p>
            <a:endParaRPr lang="nb-NO" sz="2400" b="1" dirty="0"/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 </a:t>
            </a:r>
            <a:r>
              <a:rPr lang="nb-NO" sz="2400" dirty="0" err="1">
                <a:latin typeface="Courier" pitchFamily="2" charset="0"/>
              </a:rPr>
              <a:t>rolandosScore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2400" dirty="0">
                <a:latin typeface="Courier" pitchFamily="2" charset="0"/>
              </a:rPr>
              <a:t>= 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10</a:t>
            </a:r>
            <a:r>
              <a:rPr lang="nb-NO" sz="2400" dirty="0">
                <a:latin typeface="Courier" pitchFamily="2" charset="0"/>
              </a:rPr>
              <a:t>;</a:t>
            </a:r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var </a:t>
            </a:r>
            <a:r>
              <a:rPr lang="nb-NO" sz="2400" dirty="0" err="1">
                <a:latin typeface="Courier" pitchFamily="2" charset="0"/>
              </a:rPr>
              <a:t>gurosScore</a:t>
            </a:r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2400" dirty="0">
                <a:latin typeface="Courier" pitchFamily="2" charset="0"/>
              </a:rPr>
              <a:t>= </a:t>
            </a:r>
            <a:r>
              <a:rPr lang="nb-NO" sz="2400" dirty="0">
                <a:solidFill>
                  <a:schemeClr val="accent6"/>
                </a:solidFill>
                <a:latin typeface="Courier" pitchFamily="2" charset="0"/>
              </a:rPr>
              <a:t>20</a:t>
            </a:r>
            <a:r>
              <a:rPr lang="nb-NO" sz="2400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633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685799" y="1861642"/>
            <a:ext cx="110156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2000" b="1" dirty="0"/>
          </a:p>
          <a:p>
            <a:r>
              <a:rPr lang="nb-NO" sz="20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2000" dirty="0">
                <a:latin typeface="Courier" pitchFamily="2" charset="0"/>
              </a:rPr>
              <a:t>(</a:t>
            </a:r>
            <a:r>
              <a:rPr lang="nb-NO" sz="2000" dirty="0" err="1">
                <a:latin typeface="Courier" pitchFamily="2" charset="0"/>
              </a:rPr>
              <a:t>rolandosScore</a:t>
            </a:r>
            <a:r>
              <a:rPr lang="nb-NO" sz="2000" dirty="0">
                <a:latin typeface="Courier" pitchFamily="2" charset="0"/>
              </a:rPr>
              <a:t> &gt; </a:t>
            </a:r>
            <a:r>
              <a:rPr lang="nb-NO" sz="2000" dirty="0" err="1">
                <a:latin typeface="Courier" pitchFamily="2" charset="0"/>
              </a:rPr>
              <a:t>gurosScore</a:t>
            </a:r>
            <a:r>
              <a:rPr lang="nb-NO" sz="2000" dirty="0">
                <a:latin typeface="Courier" pitchFamily="2" charset="0"/>
              </a:rPr>
              <a:t>) {</a:t>
            </a:r>
          </a:p>
          <a:p>
            <a:r>
              <a:rPr lang="nb-NO" sz="2000" dirty="0">
                <a:latin typeface="Courier" pitchFamily="2" charset="0"/>
              </a:rPr>
              <a:t>	</a:t>
            </a:r>
          </a:p>
          <a:p>
            <a:r>
              <a:rPr lang="nb-NO" sz="2000" dirty="0">
                <a:solidFill>
                  <a:srgbClr val="7030A0"/>
                </a:solidFill>
                <a:latin typeface="Courier" pitchFamily="2" charset="0"/>
              </a:rPr>
              <a:t>	alert</a:t>
            </a:r>
            <a:r>
              <a:rPr lang="nb-NO" sz="2000" dirty="0">
                <a:latin typeface="Courier" pitchFamily="2" charset="0"/>
              </a:rPr>
              <a:t>(</a:t>
            </a:r>
            <a:r>
              <a:rPr lang="nb-NO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`Gratulerer! </a:t>
            </a:r>
            <a:r>
              <a:rPr lang="nb-NO" sz="2000" dirty="0">
                <a:solidFill>
                  <a:srgbClr val="0070C0"/>
                </a:solidFill>
                <a:latin typeface="Courier" pitchFamily="2" charset="0"/>
              </a:rPr>
              <a:t>${</a:t>
            </a:r>
            <a:r>
              <a:rPr lang="nb-NO" sz="2000" dirty="0" err="1">
                <a:latin typeface="Courier" pitchFamily="2" charset="0"/>
              </a:rPr>
              <a:t>rolandosName</a:t>
            </a:r>
            <a:r>
              <a:rPr lang="nb-NO" sz="2000" dirty="0">
                <a:solidFill>
                  <a:srgbClr val="0070C0"/>
                </a:solidFill>
                <a:latin typeface="Courier" pitchFamily="2" charset="0"/>
              </a:rPr>
              <a:t>}</a:t>
            </a:r>
            <a:r>
              <a:rPr lang="nb-NO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!`</a:t>
            </a:r>
            <a:r>
              <a:rPr lang="nb-NO" sz="2000" dirty="0">
                <a:latin typeface="Courier" pitchFamily="2" charset="0"/>
              </a:rPr>
              <a:t>);</a:t>
            </a:r>
          </a:p>
          <a:p>
            <a:endParaRPr lang="nb-NO" sz="2000" dirty="0">
              <a:latin typeface="Courier" pitchFamily="2" charset="0"/>
            </a:endParaRPr>
          </a:p>
          <a:p>
            <a:r>
              <a:rPr lang="nb-NO" sz="2000" dirty="0">
                <a:latin typeface="Courier" pitchFamily="2" charset="0"/>
              </a:rPr>
              <a:t>} </a:t>
            </a:r>
            <a:r>
              <a:rPr lang="nb-NO" sz="2000" dirty="0" err="1">
                <a:solidFill>
                  <a:srgbClr val="0070C0"/>
                </a:solidFill>
                <a:latin typeface="Courier" pitchFamily="2" charset="0"/>
              </a:rPr>
              <a:t>else</a:t>
            </a:r>
            <a:r>
              <a:rPr lang="nb-NO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20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2000" dirty="0">
                <a:latin typeface="Courier" pitchFamily="2" charset="0"/>
              </a:rPr>
              <a:t>(</a:t>
            </a:r>
            <a:r>
              <a:rPr lang="nb-NO" sz="2000" dirty="0" err="1">
                <a:latin typeface="Courier" pitchFamily="2" charset="0"/>
              </a:rPr>
              <a:t>rolandosScore</a:t>
            </a:r>
            <a:r>
              <a:rPr lang="nb-NO" sz="2000" dirty="0">
                <a:latin typeface="Courier" pitchFamily="2" charset="0"/>
              </a:rPr>
              <a:t> &lt; </a:t>
            </a:r>
            <a:r>
              <a:rPr lang="nb-NO" sz="2000" dirty="0" err="1">
                <a:latin typeface="Courier" pitchFamily="2" charset="0"/>
              </a:rPr>
              <a:t>gurosScore</a:t>
            </a:r>
            <a:r>
              <a:rPr lang="nb-NO" sz="2000" dirty="0">
                <a:latin typeface="Courier" pitchFamily="2" charset="0"/>
              </a:rPr>
              <a:t>){</a:t>
            </a:r>
          </a:p>
          <a:p>
            <a:endParaRPr lang="nb-NO" sz="2000" dirty="0">
              <a:latin typeface="Courier" pitchFamily="2" charset="0"/>
            </a:endParaRPr>
          </a:p>
          <a:p>
            <a:r>
              <a:rPr lang="nb-NO" sz="2000" dirty="0">
                <a:latin typeface="Courier" pitchFamily="2" charset="0"/>
              </a:rPr>
              <a:t>	</a:t>
            </a:r>
            <a:r>
              <a:rPr lang="nb-NO" sz="2000" dirty="0">
                <a:solidFill>
                  <a:srgbClr val="7030A0"/>
                </a:solidFill>
                <a:latin typeface="Courier" pitchFamily="2" charset="0"/>
              </a:rPr>
              <a:t>alert</a:t>
            </a:r>
            <a:r>
              <a:rPr lang="nb-NO" sz="2000" dirty="0">
                <a:latin typeface="Courier" pitchFamily="2" charset="0"/>
              </a:rPr>
              <a:t>(</a:t>
            </a:r>
            <a:r>
              <a:rPr lang="nb-NO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`Gratulerer! </a:t>
            </a:r>
            <a:r>
              <a:rPr lang="nb-NO" sz="2000" dirty="0">
                <a:solidFill>
                  <a:srgbClr val="0070C0"/>
                </a:solidFill>
                <a:latin typeface="Courier" pitchFamily="2" charset="0"/>
              </a:rPr>
              <a:t>${</a:t>
            </a:r>
            <a:r>
              <a:rPr lang="nb-NO" sz="2000" dirty="0" err="1">
                <a:latin typeface="Courier" pitchFamily="2" charset="0"/>
              </a:rPr>
              <a:t>gurosName</a:t>
            </a:r>
            <a:r>
              <a:rPr lang="nb-NO" sz="2000" dirty="0">
                <a:solidFill>
                  <a:srgbClr val="0070C0"/>
                </a:solidFill>
                <a:latin typeface="Courier" pitchFamily="2" charset="0"/>
              </a:rPr>
              <a:t>}</a:t>
            </a:r>
            <a:r>
              <a:rPr lang="nb-NO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!`</a:t>
            </a:r>
            <a:r>
              <a:rPr lang="nb-NO" sz="2000" dirty="0">
                <a:latin typeface="Courier" pitchFamily="2" charset="0"/>
              </a:rPr>
              <a:t>);</a:t>
            </a:r>
          </a:p>
          <a:p>
            <a:endParaRPr lang="nb-NO" sz="2000" dirty="0">
              <a:latin typeface="Courier" pitchFamily="2" charset="0"/>
            </a:endParaRPr>
          </a:p>
          <a:p>
            <a:r>
              <a:rPr lang="nb-NO" sz="2000" dirty="0">
                <a:latin typeface="Courier" pitchFamily="2" charset="0"/>
              </a:rPr>
              <a:t>}</a:t>
            </a:r>
            <a:r>
              <a:rPr lang="nb-NO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2000" dirty="0" err="1">
                <a:solidFill>
                  <a:srgbClr val="0070C0"/>
                </a:solidFill>
                <a:latin typeface="Courier" pitchFamily="2" charset="0"/>
              </a:rPr>
              <a:t>else</a:t>
            </a:r>
            <a:r>
              <a:rPr lang="nb-NO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nb-NO" sz="20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2000" dirty="0">
                <a:latin typeface="Courier" pitchFamily="2" charset="0"/>
              </a:rPr>
              <a:t>(</a:t>
            </a:r>
            <a:r>
              <a:rPr lang="nb-NO" sz="2000" dirty="0" err="1">
                <a:latin typeface="Courier" pitchFamily="2" charset="0"/>
              </a:rPr>
              <a:t>rolandosScore</a:t>
            </a:r>
            <a:r>
              <a:rPr lang="nb-NO" sz="2000" dirty="0">
                <a:latin typeface="Courier" pitchFamily="2" charset="0"/>
              </a:rPr>
              <a:t> === </a:t>
            </a:r>
            <a:r>
              <a:rPr lang="nb-NO" sz="2000" dirty="0" err="1">
                <a:latin typeface="Courier" pitchFamily="2" charset="0"/>
              </a:rPr>
              <a:t>gurosScore</a:t>
            </a:r>
            <a:r>
              <a:rPr lang="nb-NO" sz="2000" dirty="0">
                <a:latin typeface="Courier" pitchFamily="2" charset="0"/>
              </a:rPr>
              <a:t>){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	</a:t>
            </a:r>
            <a:r>
              <a:rPr lang="nb-NO" sz="2000" dirty="0">
                <a:solidFill>
                  <a:srgbClr val="7030A0"/>
                </a:solidFill>
                <a:latin typeface="Courier" pitchFamily="2" charset="0"/>
              </a:rPr>
              <a:t>alert</a:t>
            </a:r>
            <a:r>
              <a:rPr lang="nb-NO" sz="2000" dirty="0">
                <a:latin typeface="Courier" pitchFamily="2" charset="0"/>
              </a:rPr>
              <a:t>(</a:t>
            </a:r>
            <a:r>
              <a:rPr lang="nb-NO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`Det ble uavgjort :S `</a:t>
            </a:r>
            <a:r>
              <a:rPr lang="nb-NO" sz="2000" dirty="0">
                <a:latin typeface="Courier" pitchFamily="2" charset="0"/>
              </a:rPr>
              <a:t>);</a:t>
            </a:r>
          </a:p>
          <a:p>
            <a:endParaRPr lang="nb-NO" sz="2000" dirty="0">
              <a:latin typeface="Courier" pitchFamily="2" charset="0"/>
            </a:endParaRPr>
          </a:p>
          <a:p>
            <a:r>
              <a:rPr lang="nb-NO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42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1015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La oss gjøre eksempelet litt mer komplisert</a:t>
            </a:r>
          </a:p>
          <a:p>
            <a:endParaRPr lang="nb-NO" sz="2400" b="1" dirty="0"/>
          </a:p>
          <a:p>
            <a:r>
              <a:rPr lang="nb-NO" sz="2400" dirty="0"/>
              <a:t>Nå må spilleren ha </a:t>
            </a:r>
            <a:r>
              <a:rPr lang="nb-NO" sz="2400" i="1" dirty="0"/>
              <a:t>minst 50 poeng </a:t>
            </a:r>
            <a:r>
              <a:rPr lang="nb-NO" sz="2400" dirty="0"/>
              <a:t>for å vinne og</a:t>
            </a:r>
            <a:r>
              <a:rPr lang="nb-NO" sz="2400" i="1" dirty="0"/>
              <a:t> høyest</a:t>
            </a:r>
            <a:r>
              <a:rPr lang="nb-NO" sz="2400" dirty="0"/>
              <a:t> score for å vinne.</a:t>
            </a:r>
          </a:p>
          <a:p>
            <a:endParaRPr lang="nb-NO" sz="2400" dirty="0"/>
          </a:p>
          <a:p>
            <a:r>
              <a:rPr lang="nb-NO" sz="2400" dirty="0"/>
              <a:t>Hvordan skal vi nå få </a:t>
            </a:r>
            <a:r>
              <a:rPr lang="nb-NO" sz="2400" dirty="0" err="1"/>
              <a:t>printet</a:t>
            </a:r>
            <a:r>
              <a:rPr lang="nb-NO" sz="2400" dirty="0"/>
              <a:t> ut riktig output til brukeren?</a:t>
            </a:r>
          </a:p>
        </p:txBody>
      </p:sp>
    </p:spTree>
    <p:extLst>
      <p:ext uri="{BB962C8B-B14F-4D97-AF65-F5344CB8AC3E}">
        <p14:creationId xmlns:p14="http://schemas.microsoft.com/office/powerpoint/2010/main" val="373294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1015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Logiske operatorer</a:t>
            </a:r>
          </a:p>
          <a:p>
            <a:endParaRPr lang="nb-NO" sz="2400" b="1" dirty="0"/>
          </a:p>
          <a:p>
            <a:r>
              <a:rPr lang="nb-NO" sz="2400" dirty="0"/>
              <a:t>Lar oss sjekke for mer komplekse tilfeller i en kontrollstruktur.</a:t>
            </a:r>
          </a:p>
          <a:p>
            <a:endParaRPr lang="nb-NO" sz="2400" dirty="0"/>
          </a:p>
          <a:p>
            <a:r>
              <a:rPr lang="nb-NO" sz="2400" dirty="0"/>
              <a:t>I dette faget ser vi på: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FE048-0262-8448-B296-9C6381A253DC}"/>
              </a:ext>
            </a:extLst>
          </p:cNvPr>
          <p:cNvSpPr txBox="1"/>
          <p:nvPr/>
        </p:nvSpPr>
        <p:spPr>
          <a:xfrm>
            <a:off x="4156530" y="3429000"/>
            <a:ext cx="3878940" cy="154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nb-NO" sz="2400" b="1" dirty="0">
                <a:solidFill>
                  <a:srgbClr val="0070C0"/>
                </a:solidFill>
              </a:rPr>
              <a:t>||</a:t>
            </a:r>
            <a:r>
              <a:rPr lang="nb-NO" sz="2400" b="1" dirty="0"/>
              <a:t> </a:t>
            </a:r>
            <a:r>
              <a:rPr lang="nb-NO" sz="2400" dirty="0"/>
              <a:t> </a:t>
            </a:r>
            <a:r>
              <a:rPr lang="nb-NO" sz="2000" dirty="0"/>
              <a:t>	OR – «ELLER»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nb-NO" sz="2400" b="1" dirty="0">
                <a:solidFill>
                  <a:srgbClr val="0070C0"/>
                </a:solidFill>
              </a:rPr>
              <a:t>&amp;&amp;</a:t>
            </a:r>
            <a:r>
              <a:rPr lang="nb-NO" sz="2000" b="1" dirty="0"/>
              <a:t> 	</a:t>
            </a:r>
            <a:r>
              <a:rPr lang="nb-NO" sz="2000" dirty="0"/>
              <a:t>AND - «OG»</a:t>
            </a:r>
          </a:p>
        </p:txBody>
      </p:sp>
    </p:spTree>
    <p:extLst>
      <p:ext uri="{BB962C8B-B14F-4D97-AF65-F5344CB8AC3E}">
        <p14:creationId xmlns:p14="http://schemas.microsoft.com/office/powerpoint/2010/main" val="24515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10156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Logiske operatoren OR ||</a:t>
            </a:r>
          </a:p>
          <a:p>
            <a:r>
              <a:rPr lang="nb-NO" sz="2400" dirty="0"/>
              <a:t>Minst én av betingelsene må være sanne for at hele utrykket skal regnes som sant.</a:t>
            </a:r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	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2400" dirty="0">
                <a:latin typeface="Courier" pitchFamily="2" charset="0"/>
              </a:rPr>
              <a:t>(1 &lt; 10 </a:t>
            </a:r>
            <a:r>
              <a:rPr lang="nb-NO" sz="2400" b="1" dirty="0">
                <a:solidFill>
                  <a:srgbClr val="0070C0"/>
                </a:solidFill>
                <a:latin typeface="Courier" pitchFamily="2" charset="0"/>
              </a:rPr>
              <a:t>||</a:t>
            </a:r>
            <a:r>
              <a:rPr lang="nb-NO" sz="2400" dirty="0">
                <a:latin typeface="Courier" pitchFamily="2" charset="0"/>
              </a:rPr>
              <a:t> 5 &gt; 10); {</a:t>
            </a:r>
          </a:p>
          <a:p>
            <a:r>
              <a:rPr lang="nb-NO" sz="2400" dirty="0">
                <a:latin typeface="Courier" pitchFamily="2" charset="0"/>
              </a:rPr>
              <a:t>			</a:t>
            </a:r>
          </a:p>
          <a:p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		alert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`Dette er sant!`</a:t>
            </a:r>
            <a:r>
              <a:rPr lang="nb-NO" sz="2400" dirty="0">
                <a:latin typeface="Courier" pitchFamily="2" charset="0"/>
              </a:rPr>
              <a:t>);	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	}</a:t>
            </a:r>
          </a:p>
          <a:p>
            <a:endParaRPr lang="nb-NO" sz="2400" dirty="0"/>
          </a:p>
          <a:p>
            <a:endParaRPr lang="nb-NO" sz="24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E1C341E-D8E8-384B-AA21-C846DF51E458}"/>
              </a:ext>
            </a:extLst>
          </p:cNvPr>
          <p:cNvSpPr/>
          <p:nvPr/>
        </p:nvSpPr>
        <p:spPr>
          <a:xfrm rot="16200000">
            <a:off x="2569049" y="3711510"/>
            <a:ext cx="508746" cy="1151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4EBF61D-90E2-EB4A-B24A-673635BF2CEA}"/>
              </a:ext>
            </a:extLst>
          </p:cNvPr>
          <p:cNvSpPr/>
          <p:nvPr/>
        </p:nvSpPr>
        <p:spPr>
          <a:xfrm rot="16200000">
            <a:off x="4380984" y="3711512"/>
            <a:ext cx="508746" cy="1151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6338F-D872-D54F-8F74-9959C0C46D7D}"/>
              </a:ext>
            </a:extLst>
          </p:cNvPr>
          <p:cNvSpPr txBox="1"/>
          <p:nvPr/>
        </p:nvSpPr>
        <p:spPr>
          <a:xfrm>
            <a:off x="1686767" y="3429000"/>
            <a:ext cx="203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 er mindre enn 10.</a:t>
            </a:r>
          </a:p>
          <a:p>
            <a:r>
              <a:rPr lang="nb-NO" dirty="0"/>
              <a:t>Dette er 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5C86F-FD71-064E-9759-F337646D5990}"/>
              </a:ext>
            </a:extLst>
          </p:cNvPr>
          <p:cNvSpPr txBox="1"/>
          <p:nvPr/>
        </p:nvSpPr>
        <p:spPr>
          <a:xfrm>
            <a:off x="3719888" y="3397913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5 er IKKE mer enn 10.</a:t>
            </a:r>
          </a:p>
          <a:p>
            <a:r>
              <a:rPr lang="nb-NO" dirty="0"/>
              <a:t>Dette er FALSE</a:t>
            </a: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818A37FC-A6DE-6C44-BEA9-1889ED616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902" y="3668455"/>
            <a:ext cx="4114801" cy="12380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ED4B1D-AC40-114B-A3CE-C5CB1B4AEEA2}"/>
              </a:ext>
            </a:extLst>
          </p:cNvPr>
          <p:cNvSpPr txBox="1"/>
          <p:nvPr/>
        </p:nvSpPr>
        <p:spPr>
          <a:xfrm>
            <a:off x="7885529" y="5020910"/>
            <a:ext cx="330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Fordi </a:t>
            </a:r>
            <a:r>
              <a:rPr lang="nb-NO" dirty="0" err="1"/>
              <a:t>hvertfall</a:t>
            </a:r>
            <a:r>
              <a:rPr lang="nb-NO" dirty="0"/>
              <a:t> én av de er sanne blir alerten skrevet ut! </a:t>
            </a:r>
            <a:r>
              <a:rPr lang="nb-NO" dirty="0">
                <a:sym typeface="Wingdings" pitchFamily="2" charset="2"/>
              </a:rPr>
              <a:t>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20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Guro Ørbech 2020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DE1007-E942-0B4D-B069-AAB58F3F242C}"/>
              </a:ext>
            </a:extLst>
          </p:cNvPr>
          <p:cNvSpPr txBox="1">
            <a:spLocks/>
          </p:cNvSpPr>
          <p:nvPr/>
        </p:nvSpPr>
        <p:spPr>
          <a:xfrm>
            <a:off x="685799" y="704849"/>
            <a:ext cx="6600825" cy="97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IF og ELSE </a:t>
            </a:r>
            <a:r>
              <a:rPr lang="nb-NO" sz="2900" dirty="0">
                <a:latin typeface="Arial" panose="020B0604020202020204" pitchFamily="34" charset="0"/>
                <a:cs typeface="Arial" panose="020B0604020202020204" pitchFamily="34" charset="0"/>
              </a:rPr>
              <a:t>- kontrollstrukturer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F2025-CAB3-6944-A0D5-A8E3B81ADA0C}"/>
              </a:ext>
            </a:extLst>
          </p:cNvPr>
          <p:cNvSpPr txBox="1"/>
          <p:nvPr/>
        </p:nvSpPr>
        <p:spPr>
          <a:xfrm>
            <a:off x="701038" y="2180630"/>
            <a:ext cx="110156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Logiske operatoren AND &amp;&amp;</a:t>
            </a:r>
          </a:p>
          <a:p>
            <a:r>
              <a:rPr lang="nb-NO" sz="2400" dirty="0"/>
              <a:t>Begge betingelsene må være sanne for at hele utrykket skal regnes som sant.</a:t>
            </a:r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>
                <a:solidFill>
                  <a:srgbClr val="0070C0"/>
                </a:solidFill>
                <a:latin typeface="Courier" pitchFamily="2" charset="0"/>
              </a:rPr>
              <a:t>	</a:t>
            </a:r>
            <a:r>
              <a:rPr lang="nb-NO" sz="2400" dirty="0" err="1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nb-NO" sz="2400" dirty="0">
                <a:latin typeface="Courier" pitchFamily="2" charset="0"/>
              </a:rPr>
              <a:t>(1 &lt; 10 </a:t>
            </a:r>
            <a:r>
              <a:rPr lang="nb-NO" sz="2400" b="1" dirty="0">
                <a:solidFill>
                  <a:srgbClr val="0070C0"/>
                </a:solidFill>
                <a:latin typeface="Courier" pitchFamily="2" charset="0"/>
              </a:rPr>
              <a:t>&amp;&amp;</a:t>
            </a:r>
            <a:r>
              <a:rPr lang="nb-NO" sz="2400" dirty="0">
                <a:latin typeface="Courier" pitchFamily="2" charset="0"/>
              </a:rPr>
              <a:t> 15 &gt; 10); {</a:t>
            </a:r>
          </a:p>
          <a:p>
            <a:r>
              <a:rPr lang="nb-NO" sz="2400" dirty="0">
                <a:latin typeface="Courier" pitchFamily="2" charset="0"/>
              </a:rPr>
              <a:t>			</a:t>
            </a:r>
          </a:p>
          <a:p>
            <a:r>
              <a:rPr lang="nb-NO" sz="2400" dirty="0">
                <a:solidFill>
                  <a:srgbClr val="7030A0"/>
                </a:solidFill>
                <a:latin typeface="Courier" pitchFamily="2" charset="0"/>
              </a:rPr>
              <a:t>		alert</a:t>
            </a:r>
            <a:r>
              <a:rPr lang="nb-NO" sz="2400" dirty="0">
                <a:latin typeface="Courier" pitchFamily="2" charset="0"/>
              </a:rPr>
              <a:t>(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`Dette er sant!`</a:t>
            </a:r>
            <a:r>
              <a:rPr lang="nb-NO" sz="2400" dirty="0">
                <a:latin typeface="Courier" pitchFamily="2" charset="0"/>
              </a:rPr>
              <a:t>);	</a:t>
            </a:r>
          </a:p>
          <a:p>
            <a:endParaRPr lang="nb-NO" sz="2400" dirty="0">
              <a:latin typeface="Courier" pitchFamily="2" charset="0"/>
            </a:endParaRPr>
          </a:p>
          <a:p>
            <a:r>
              <a:rPr lang="nb-NO" sz="2400" dirty="0">
                <a:latin typeface="Courier" pitchFamily="2" charset="0"/>
              </a:rPr>
              <a:t>	}</a:t>
            </a:r>
          </a:p>
          <a:p>
            <a:endParaRPr lang="nb-NO" sz="2400" dirty="0"/>
          </a:p>
          <a:p>
            <a:endParaRPr lang="nb-NO" sz="24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E1C341E-D8E8-384B-AA21-C846DF51E458}"/>
              </a:ext>
            </a:extLst>
          </p:cNvPr>
          <p:cNvSpPr/>
          <p:nvPr/>
        </p:nvSpPr>
        <p:spPr>
          <a:xfrm rot="16200000">
            <a:off x="2569049" y="3711510"/>
            <a:ext cx="508746" cy="1151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4EBF61D-90E2-EB4A-B24A-673635BF2CEA}"/>
              </a:ext>
            </a:extLst>
          </p:cNvPr>
          <p:cNvSpPr/>
          <p:nvPr/>
        </p:nvSpPr>
        <p:spPr>
          <a:xfrm rot="16200000">
            <a:off x="4380984" y="3711512"/>
            <a:ext cx="508746" cy="1151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6338F-D872-D54F-8F74-9959C0C46D7D}"/>
              </a:ext>
            </a:extLst>
          </p:cNvPr>
          <p:cNvSpPr txBox="1"/>
          <p:nvPr/>
        </p:nvSpPr>
        <p:spPr>
          <a:xfrm>
            <a:off x="1686767" y="3429000"/>
            <a:ext cx="203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 er mindre enn 10.</a:t>
            </a:r>
          </a:p>
          <a:p>
            <a:r>
              <a:rPr lang="nb-NO" dirty="0"/>
              <a:t>Dette er 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5C86F-FD71-064E-9759-F337646D5990}"/>
              </a:ext>
            </a:extLst>
          </p:cNvPr>
          <p:cNvSpPr txBox="1"/>
          <p:nvPr/>
        </p:nvSpPr>
        <p:spPr>
          <a:xfrm>
            <a:off x="3719888" y="3397913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15 er mer enn 10.</a:t>
            </a:r>
          </a:p>
          <a:p>
            <a:r>
              <a:rPr lang="nb-NO" dirty="0"/>
              <a:t>Dette er TRUE</a:t>
            </a: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818A37FC-A6DE-6C44-BEA9-1889ED616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902" y="3668455"/>
            <a:ext cx="4114801" cy="12380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ED4B1D-AC40-114B-A3CE-C5CB1B4AEEA2}"/>
              </a:ext>
            </a:extLst>
          </p:cNvPr>
          <p:cNvSpPr txBox="1"/>
          <p:nvPr/>
        </p:nvSpPr>
        <p:spPr>
          <a:xfrm>
            <a:off x="7885528" y="5020910"/>
            <a:ext cx="3605433" cy="147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Fordi begge deler er sant blir alerten skrevet ut! </a:t>
            </a:r>
            <a:r>
              <a:rPr lang="nb-NO" dirty="0">
                <a:sym typeface="Wingdings" pitchFamily="2" charset="2"/>
              </a:rPr>
              <a:t></a:t>
            </a:r>
          </a:p>
          <a:p>
            <a:endParaRPr lang="nb-NO" dirty="0">
              <a:sym typeface="Wingdings" pitchFamily="2" charset="2"/>
            </a:endParaRPr>
          </a:p>
          <a:p>
            <a:r>
              <a:rPr lang="nb-NO" dirty="0">
                <a:sym typeface="Wingdings" pitchFamily="2" charset="2"/>
              </a:rPr>
              <a:t>OBS! Hadde én av de vært false hadde IKKE alerten blitt skrevet ut!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13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1044</Words>
  <Application>Microsoft Macintosh PowerPoint</Application>
  <PresentationFormat>Widescreen</PresentationFormat>
  <Paragraphs>229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Hva skal vi repetere i dag?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Guro Aurora Olsen Ørbech</dc:creator>
  <cp:lastModifiedBy>Guro Aurora Olsen Ørbech</cp:lastModifiedBy>
  <cp:revision>13</cp:revision>
  <dcterms:created xsi:type="dcterms:W3CDTF">2020-09-08T20:46:58Z</dcterms:created>
  <dcterms:modified xsi:type="dcterms:W3CDTF">2020-09-30T08:48:12Z</dcterms:modified>
</cp:coreProperties>
</file>