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335899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335899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3358998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3358998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3358998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3358998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3358998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3358998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hyperlink" Target="https://github.com/mcoughlin/gwemlis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+ GW: What synergies exist between individual WDBs studied in optical and GWs 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62125" y="1079675"/>
            <a:ext cx="24495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/>
              <a:t>Michael Coughlin</a:t>
            </a:r>
            <a:br>
              <a:rPr b="1" lang="en" sz="1000"/>
            </a:br>
            <a:r>
              <a:rPr b="1" lang="en" sz="1000"/>
              <a:t>Thomas Kupfer</a:t>
            </a:r>
            <a:br>
              <a:rPr b="1" lang="en" sz="1000"/>
            </a:br>
            <a:r>
              <a:rPr b="1" lang="en" sz="1000"/>
              <a:t>Tyson Littenberg</a:t>
            </a:r>
            <a:br>
              <a:rPr b="1" lang="en" sz="1000"/>
            </a:br>
            <a:r>
              <a:rPr b="1" lang="en" sz="1000"/>
              <a:t>Maria Jose Bustamante Rosell</a:t>
            </a:r>
            <a:br>
              <a:rPr b="1" lang="en" sz="1000"/>
            </a:br>
            <a:r>
              <a:rPr b="1" lang="en" sz="1000"/>
              <a:t>Greg Ashton</a:t>
            </a:r>
            <a:endParaRPr b="1" sz="1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738" y="1079675"/>
            <a:ext cx="4478225" cy="40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924" y="369501"/>
            <a:ext cx="2744376" cy="27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924" y="3166650"/>
            <a:ext cx="3533575" cy="192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7908" y="1665463"/>
            <a:ext cx="2862345" cy="19244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40350" y="307988"/>
            <a:ext cx="24495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LISA</a:t>
            </a:r>
            <a:endParaRPr b="1" sz="24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6950075" y="899400"/>
            <a:ext cx="24495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Optical</a:t>
            </a:r>
            <a:endParaRPr b="1" sz="24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788388" y="0"/>
            <a:ext cx="24495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EM-GW</a:t>
            </a:r>
            <a:endParaRPr b="1" sz="2400"/>
          </a:p>
        </p:txBody>
      </p:sp>
      <p:cxnSp>
        <p:nvCxnSpPr>
          <p:cNvPr id="67" name="Google Shape;67;p14"/>
          <p:cNvCxnSpPr/>
          <p:nvPr/>
        </p:nvCxnSpPr>
        <p:spPr>
          <a:xfrm>
            <a:off x="2021775" y="2045538"/>
            <a:ext cx="1428300" cy="12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8" name="Google Shape;68;p14"/>
          <p:cNvCxnSpPr/>
          <p:nvPr/>
        </p:nvCxnSpPr>
        <p:spPr>
          <a:xfrm rot="10800000">
            <a:off x="5473900" y="2715925"/>
            <a:ext cx="8562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14" y="938600"/>
            <a:ext cx="2744376" cy="2799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 flipH="1">
            <a:off x="5484400" y="3131125"/>
            <a:ext cx="998100" cy="8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/>
          <p:nvPr/>
        </p:nvCxnSpPr>
        <p:spPr>
          <a:xfrm flipH="1" rot="10800000">
            <a:off x="2174175" y="1457538"/>
            <a:ext cx="1265400" cy="7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72" name="Google Shape;72;p14"/>
          <p:cNvSpPr txBox="1"/>
          <p:nvPr/>
        </p:nvSpPr>
        <p:spPr>
          <a:xfrm>
            <a:off x="92925" y="46663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https://github.com/mcoughlin/gwemlisa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5625"/>
            <a:ext cx="5700896" cy="21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678" y="300100"/>
            <a:ext cx="2755699" cy="21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9651" y="50500"/>
            <a:ext cx="3986600" cy="34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0" y="151275"/>
            <a:ext cx="1134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Thomas, Kyle,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Katie, Tyson,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Maria Jose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5625"/>
            <a:ext cx="5700896" cy="21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651" y="50500"/>
            <a:ext cx="3986600" cy="34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 rot="-2134014">
            <a:off x="7329776" y="1524964"/>
            <a:ext cx="751994" cy="19655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5793975" y="3625883"/>
            <a:ext cx="30861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Chirp mass difference ~0.02 Msun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 That is possible with a good distance</a:t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 rot="10800000">
            <a:off x="7564125" y="1921775"/>
            <a:ext cx="408300" cy="179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 flipH="1">
            <a:off x="2238975" y="4056675"/>
            <a:ext cx="3555000" cy="1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3857625" y="393325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2678" y="300100"/>
            <a:ext cx="2755699" cy="21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0" y="151275"/>
            <a:ext cx="1134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Thomas, Kyle,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Katie, Tyson,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Maria Jose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