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922E-F15C-48B6-9C38-283CD723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458E-8801-4683-A817-A30CB9784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F461-1A81-4E12-A043-112F73F3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214C-824B-4392-9B18-4C98AD10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3A86-5E87-448A-BCFE-A224B1E2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6340-B1BD-4CA2-8A8B-39E6D9B6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0D5C7-9718-4153-A5F9-C8055BAE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34420-F179-4C13-93B4-4D3BFA2A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46FFE-8CFA-48CA-BF96-7968EC24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CD7D-5ACE-4039-B08E-F53F8A3C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70288-C774-4CC6-8601-CE197BEB7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2AF0F-2267-424B-BEB3-C2E1E251D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AB56-E046-4B9A-BD90-0FF30F1B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BB1D2-A7D7-4CFA-A516-697AE31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2A36-CFFA-4F6F-949F-82FEBAB8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BCFB-FADC-4350-B472-057DD07D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EE59-1FCC-4084-BF8E-31CD3015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A515-069C-4777-A81F-350B52B9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9F2C-2255-4D43-9419-04DE7C1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3566-50FE-4F93-976A-ADD7F433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787F-F19E-4219-9C5A-D0CF22DE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5B50E-108E-4E8F-9D33-957D38CF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45FFE-F4FF-4392-8005-7472FE86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F001-72B6-482F-BD05-00C7D43D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F286-9DEB-49D5-8A6A-B0066ECA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070D-1068-41A5-8311-A11AC717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96AF-6B37-46DA-BC1E-D04EB630B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55F5-84ED-49BD-AFEB-82FA8B30A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1FA92-254E-4573-A8E2-EAE7C64B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B375-5093-4FB2-ADBD-FDB74A16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28BA7-404D-4848-BEB2-726EEC10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784B-320A-4BE4-B2C0-0DBCD712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4290-6FE6-4A3A-8973-DFBE8B77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7817B-2BC1-46C7-8737-730E62DB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42CB5-794F-46AD-BD6F-B4C37231E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9FD02-38C3-4B65-BDDC-5C8D46AA7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EDDB9-250E-444A-8652-2F5C0C5A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65344-9580-4D79-AD97-063D5B47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AC88D-A49A-430E-868A-298580A1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3E95-3F11-4B1A-B7F2-DF67A19C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F5CDD-22BD-42B6-A158-B647CA4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490B5-4602-4541-8378-55A49065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341FB-35A7-4D6B-A25B-260CDF0E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9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68E6-E371-49B1-9DCF-EA4A2AE9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2652-A8C4-4B03-B02E-544C8134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F45AF-6CA3-41FF-BDF6-91F71A2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F7AF-3F62-4215-A52A-9D6AF886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84C0-EA3B-4326-A1AE-605A9910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6D7EC-E050-4CA2-A616-D00D03A6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DEE2-9C4B-4F3A-8998-3906034D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DBDA7-0ECB-4EA0-B928-5FAAC99D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84BA-DB9D-42B3-84CA-E2D9C34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8CC8-C6E5-40FF-B568-7CA4C710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9CC61-0B27-45E8-BFFC-44DC22D75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CD41-5259-4ADD-B541-B8CFF0DB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7D51-B846-4A62-AA0D-2B5513B0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CDD6-050C-45DA-A30A-850D65DC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86C75-B28C-4079-9F30-94DBC91D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846D7-A44E-4BE6-989D-24CA9D69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C5EE4-00FF-4300-947C-ABB9C28B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E840-9046-4A8F-B6BB-F4590EB4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A6FB-4BA4-418B-A6E8-A2072138BE0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DDD6-B6E2-49C2-810E-A0DBC1567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1297-F252-4D7F-90DF-8A985E7AA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DEB9-91EA-4D18-BA50-FA5D6F8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5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4A186-3513-4163-9B7A-4F78144B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5" y="556112"/>
            <a:ext cx="6435602" cy="5102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0053C0-28BF-455E-A837-E439444F4EB0}"/>
              </a:ext>
            </a:extLst>
          </p:cNvPr>
          <p:cNvSpPr txBox="1"/>
          <p:nvPr/>
        </p:nvSpPr>
        <p:spPr>
          <a:xfrm>
            <a:off x="1907931" y="5864469"/>
            <a:ext cx="880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data always flows from parent to child component which makes it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53141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B7F942-8FC4-483B-9CEC-0A1273A3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1" y="967155"/>
            <a:ext cx="7943557" cy="46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D71FF-498C-44A1-BFD2-D1B20FDB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93" y="750289"/>
            <a:ext cx="7382592" cy="54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C5A16-F34E-4AE2-8879-E3C18BD5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746156"/>
            <a:ext cx="6479931" cy="54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4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D6FB9B-B8BC-4AC6-8C95-70FB83A7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20" y="783614"/>
            <a:ext cx="6905625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C21CC-DC6F-4B11-96F4-1FB475A5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31" y="865543"/>
            <a:ext cx="6281737" cy="51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4A713F-F7B0-4A69-BE46-8404E377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8" y="1109551"/>
            <a:ext cx="7084402" cy="46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F4AAA-E8F7-4A29-A0FF-BA149F1B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15" y="1044779"/>
            <a:ext cx="7666160" cy="463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60455-EF6C-4F18-8B37-1881ADFE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08" y="999432"/>
            <a:ext cx="6605954" cy="45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6D792-BF27-440D-88FD-C494BBAC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85" y="950964"/>
            <a:ext cx="6836385" cy="43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A7DE0E-466D-4FEC-8E20-7EA29048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92" y="1209700"/>
            <a:ext cx="8096616" cy="44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2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Gulraiz Gulshan</dc:creator>
  <cp:lastModifiedBy>Gulraiz Gulshan</cp:lastModifiedBy>
  <cp:revision>10</cp:revision>
  <dcterms:created xsi:type="dcterms:W3CDTF">2021-08-09T07:33:09Z</dcterms:created>
  <dcterms:modified xsi:type="dcterms:W3CDTF">2021-08-09T11:17:15Z</dcterms:modified>
</cp:coreProperties>
</file>