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75" d="100"/>
          <a:sy n="75" d="100"/>
        </p:scale>
        <p:origin x="66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36E3-7AC2-44B5-B725-DDEC23DD3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2506-885B-46D1-ACBB-21CADB68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7B7B-925A-4DBF-82A5-4852BF44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B804-80F6-4C61-8244-84571BCC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1D72-AF4D-4FBD-A807-A05C9B5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D39-63B0-4242-B542-8F8A82D9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489D-3572-4244-94F2-CEDE85B9A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F51C-119B-4792-98A7-F62FE2E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4E71-43F2-495D-9B82-5E9DC112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0692-EEE8-4DFD-BE00-CB47BBEF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58DB0-C738-4573-AED3-E5B837CDF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0AB59-C160-4CD0-9A8A-4BD18F4A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0866-E72A-4534-9A09-50A6DCE7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7FB8-0E2B-4CD9-81B2-7BCA82CD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CED0-3B74-4612-AC2B-77053F99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843-3D3E-4A4F-BA36-9E7D6728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2B3E-63CB-4458-AB8E-175254E7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ADA8-5894-4BB1-BD76-AB60D09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66CB-FB00-4BBF-BDF1-C7E51297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FA98-8729-483B-980D-59CF0B75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D8BF-6836-48D9-AC12-53EB4CA0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6707-3758-4168-9449-398D7CA4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28ED-6D0B-4FAA-AE0D-8EE1BE75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97DA-54FD-46D0-A43D-548F04A2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5A48-54EE-4CA4-995C-6D15AA6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2909-45DB-43F1-AEDD-85AE2AA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D323-5A7B-47E7-9A85-C9558F7CF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37242-788D-44CD-89C0-F8EB0F3C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AA892-B4AD-467B-A2D0-51CB15E1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81BE-B136-4ACC-B29A-48C17700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1E56-C76C-4CFD-A1F8-A15258B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6D2A-3B0F-4E4B-962B-D7DABAC3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1CF16-E816-4B71-96D9-2D477EA2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EC524-09D6-4554-AA17-116E77326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DB48B-B60E-4A0A-B3E2-90DBB0151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6B077-13D7-4B3F-ABB5-8E29B4B21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90204-9DD0-411D-A26D-2ADE0F6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BC198-4BCA-4FF2-B035-37DDFDB3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8B18A-4A4D-418C-9765-70795F0C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6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8CBD-4589-464A-98B5-024BA9D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13909-2F7C-4B68-B133-B00170B8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586FA-9F95-4F65-AB7B-3CAC9E1D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65F62-B16B-441C-86A9-892BA438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E9B6C-6C2A-41B2-9C01-37CE73E2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9F77-EF17-485F-A3A5-A0C31AA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5E441-7A97-459B-B727-B9F307C4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64FC-5C16-40FD-A5FF-3D1F57E9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30F-204C-4041-BFAC-8C8FF66C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24FFD-28BB-46B5-B1A8-F977BF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A676-65AF-4F2F-9BA1-BE178C88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8AF3-9E13-4ADC-B023-8FE796D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F9DC-BA78-4A49-955F-C2FA7C9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2733-08C5-4C82-BB32-4BB459E3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97BD0-7AAE-4EC1-BACE-04CA70B44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0F28-C593-41EE-8707-46D7803C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588C4-23D5-4172-83D4-05E3CC89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2FE4-FA37-4919-8E0F-A513482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0891F-F53A-4769-B903-C9F88494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B1B0E-9696-4E74-B2CF-7D704350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43EF-1C3A-471A-99F8-60497C2B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4C69-9379-4BE0-9CB7-7DA79C7BA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0FDC-188C-4AE5-BD47-6BAFBB277BD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52C7-8D6C-4469-A14D-77F64469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7A32-2FA5-4ED2-9420-C852E5D45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263-3371-406E-8C66-D526F4CB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9BD4-EE3E-4F7F-B58D-D2AB78E05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1EAE2-31B0-46C3-B013-5DC87FF86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924FE4-1B24-4037-BD7B-E5850822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403550"/>
            <a:ext cx="11856720" cy="60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4C08A-97B6-4125-8088-A4AF5864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368998"/>
            <a:ext cx="10546080" cy="4520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226C0-EA06-43FE-B8F5-302D7297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20" y="452629"/>
            <a:ext cx="1905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6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996F7F-C7AA-41BD-B3E4-164B49F6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044575"/>
            <a:ext cx="10020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32359-2DA9-4DFB-90F8-864E5C73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628601"/>
            <a:ext cx="10938933" cy="52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8FA05B-067F-46FE-A8EF-FA657EF764B9}"/>
              </a:ext>
            </a:extLst>
          </p:cNvPr>
          <p:cNvSpPr txBox="1"/>
          <p:nvPr/>
        </p:nvSpPr>
        <p:spPr>
          <a:xfrm>
            <a:off x="1419014" y="2600960"/>
            <a:ext cx="9834744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Developed by Facebook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Competitor : Angular &amp; Vue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Components : User Interface (Small chunk of UI)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Reusable User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Root Component, Component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Virtual DOM : (Only component that needs to be updated in affected)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Speed ( No re-rendering of whole App)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8B2CB-72CC-43A6-9DA1-73562CF18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06"/>
          <a:stretch/>
        </p:blipFill>
        <p:spPr>
          <a:xfrm>
            <a:off x="1549717" y="163618"/>
            <a:ext cx="8848725" cy="24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B4B69-80DC-473E-B7E6-96D88923333E}"/>
              </a:ext>
            </a:extLst>
          </p:cNvPr>
          <p:cNvSpPr txBox="1"/>
          <p:nvPr/>
        </p:nvSpPr>
        <p:spPr>
          <a:xfrm>
            <a:off x="650240" y="833120"/>
            <a:ext cx="1036320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D97-D39C-40DF-A797-C76C2F51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22" y="2006698"/>
            <a:ext cx="26574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79217-4D91-4432-9723-7FAD8A91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98" y="2167670"/>
            <a:ext cx="3248813" cy="687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8D4DF-B58E-4515-8FC8-0F30D54C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240" y="4300139"/>
            <a:ext cx="48863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07DFD-E195-4273-B841-29CB9F64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" t="21333" r="21235" b="3259"/>
          <a:stretch/>
        </p:blipFill>
        <p:spPr>
          <a:xfrm>
            <a:off x="333499" y="1296388"/>
            <a:ext cx="5979971" cy="4078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3E8B9-7D43-4B3A-BBA8-AF427D745034}"/>
              </a:ext>
            </a:extLst>
          </p:cNvPr>
          <p:cNvSpPr txBox="1"/>
          <p:nvPr/>
        </p:nvSpPr>
        <p:spPr>
          <a:xfrm>
            <a:off x="914399" y="563602"/>
            <a:ext cx="10363200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Roboto" panose="02000000000000000000" pitchFamily="2" charset="0"/>
                <a:ea typeface="Roboto" panose="02000000000000000000" pitchFamily="2" charset="0"/>
              </a:rPr>
              <a:t>VS Code Extensions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D27E4-1CE6-4CB6-9783-593773A7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82" y="2588754"/>
            <a:ext cx="5552318" cy="40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B0974-3111-4189-87CC-A28208328FA5}"/>
              </a:ext>
            </a:extLst>
          </p:cNvPr>
          <p:cNvSpPr txBox="1"/>
          <p:nvPr/>
        </p:nvSpPr>
        <p:spPr>
          <a:xfrm>
            <a:off x="914399" y="563602"/>
            <a:ext cx="10363200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Roboto" panose="02000000000000000000" pitchFamily="2" charset="0"/>
                <a:ea typeface="Roboto" panose="02000000000000000000" pitchFamily="2" charset="0"/>
              </a:rPr>
              <a:t>Node Package Manager (NPM)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1E772-F4DD-4F53-BAF4-6A162F47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02" y="1618932"/>
            <a:ext cx="2448878" cy="1284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9ECDA-4F6D-48B5-960F-E65C3CBD1ACF}"/>
              </a:ext>
            </a:extLst>
          </p:cNvPr>
          <p:cNvSpPr txBox="1"/>
          <p:nvPr/>
        </p:nvSpPr>
        <p:spPr>
          <a:xfrm>
            <a:off x="914399" y="3291840"/>
            <a:ext cx="84208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&lt;package name&gt; --save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&lt;package name&gt; -g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&lt;package name&gt; --save-dev</a:t>
            </a:r>
          </a:p>
        </p:txBody>
      </p:sp>
    </p:spTree>
    <p:extLst>
      <p:ext uri="{BB962C8B-B14F-4D97-AF65-F5344CB8AC3E}">
        <p14:creationId xmlns:p14="http://schemas.microsoft.com/office/powerpoint/2010/main" val="30161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62B60-231B-4F2A-A64F-1AADDE57F396}"/>
              </a:ext>
            </a:extLst>
          </p:cNvPr>
          <p:cNvSpPr txBox="1"/>
          <p:nvPr/>
        </p:nvSpPr>
        <p:spPr>
          <a:xfrm>
            <a:off x="914399" y="563602"/>
            <a:ext cx="10363200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Roboto" panose="02000000000000000000" pitchFamily="2" charset="0"/>
                <a:ea typeface="Roboto" panose="02000000000000000000" pitchFamily="2" charset="0"/>
              </a:rPr>
              <a:t>Create-React-App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C98CF-EFDE-4D64-9CE0-56BF56D2CF8E}"/>
              </a:ext>
            </a:extLst>
          </p:cNvPr>
          <p:cNvSpPr txBox="1"/>
          <p:nvPr/>
        </p:nvSpPr>
        <p:spPr>
          <a:xfrm>
            <a:off x="3291840" y="44832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https://create-react-app.dev/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2517B-7F0C-45E5-89D2-5092A534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18" y="1359337"/>
            <a:ext cx="6247764" cy="3123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481B4-04FF-4619-B1CD-BD570BC4B1E7}"/>
              </a:ext>
            </a:extLst>
          </p:cNvPr>
          <p:cNvSpPr txBox="1"/>
          <p:nvPr/>
        </p:nvSpPr>
        <p:spPr>
          <a:xfrm>
            <a:off x="3726187" y="5925066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also create whole project yourself too</a:t>
            </a:r>
          </a:p>
        </p:txBody>
      </p:sp>
    </p:spTree>
    <p:extLst>
      <p:ext uri="{BB962C8B-B14F-4D97-AF65-F5344CB8AC3E}">
        <p14:creationId xmlns:p14="http://schemas.microsoft.com/office/powerpoint/2010/main" val="377764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3AC83-36CE-4D0E-AD51-7D5DFCD4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6" y="1123950"/>
            <a:ext cx="11287125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A091E-11C3-48F7-A59E-761AC1B71DA7}"/>
              </a:ext>
            </a:extLst>
          </p:cNvPr>
          <p:cNvSpPr txBox="1"/>
          <p:nvPr/>
        </p:nvSpPr>
        <p:spPr>
          <a:xfrm>
            <a:off x="3150321" y="4114800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Covert Newest JS to Old 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1D3FB-4E7C-4581-9354-E9BF29FDFAFB}"/>
              </a:ext>
            </a:extLst>
          </p:cNvPr>
          <p:cNvSpPr txBox="1"/>
          <p:nvPr/>
        </p:nvSpPr>
        <p:spPr>
          <a:xfrm>
            <a:off x="1656800" y="5081369"/>
            <a:ext cx="928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App can run smoothly on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134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116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Gulraiz Gulshan</dc:creator>
  <cp:lastModifiedBy>Gulraiz Gulshan</cp:lastModifiedBy>
  <cp:revision>19</cp:revision>
  <dcterms:created xsi:type="dcterms:W3CDTF">2021-06-24T08:24:52Z</dcterms:created>
  <dcterms:modified xsi:type="dcterms:W3CDTF">2021-06-24T15:06:29Z</dcterms:modified>
</cp:coreProperties>
</file>