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9928" y="2967335"/>
            <a:ext cx="1324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Test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974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Gulsar Peer Mohamed</dc:creator>
  <cp:lastModifiedBy>Gulsar Peer Mohamed</cp:lastModifiedBy>
  <cp:revision>1</cp:revision>
  <dcterms:created xsi:type="dcterms:W3CDTF">2006-08-16T00:00:00Z</dcterms:created>
  <dcterms:modified xsi:type="dcterms:W3CDTF">2019-11-29T10:05:12Z</dcterms:modified>
</cp:coreProperties>
</file>