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9"/>
  </p:notesMasterIdLst>
  <p:sldIdLst>
    <p:sldId id="256" r:id="rId5"/>
    <p:sldId id="257" r:id="rId6"/>
    <p:sldId id="258" r:id="rId7"/>
    <p:sldId id="272" r:id="rId8"/>
    <p:sldId id="273" r:id="rId9"/>
    <p:sldId id="267" r:id="rId10"/>
    <p:sldId id="259" r:id="rId11"/>
    <p:sldId id="263" r:id="rId12"/>
    <p:sldId id="283" r:id="rId13"/>
    <p:sldId id="268" r:id="rId14"/>
    <p:sldId id="264" r:id="rId15"/>
    <p:sldId id="265" r:id="rId16"/>
    <p:sldId id="274" r:id="rId17"/>
    <p:sldId id="275" r:id="rId18"/>
    <p:sldId id="276" r:id="rId19"/>
    <p:sldId id="269" r:id="rId20"/>
    <p:sldId id="277" r:id="rId21"/>
    <p:sldId id="278" r:id="rId22"/>
    <p:sldId id="279" r:id="rId23"/>
    <p:sldId id="270" r:id="rId24"/>
    <p:sldId id="280" r:id="rId25"/>
    <p:sldId id="281" r:id="rId26"/>
    <p:sldId id="282" r:id="rId27"/>
    <p:sldId id="262" r:id="rId28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7" autoAdjust="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BF0DA-484A-4156-A939-45D8476AB6AB}" type="datetimeFigureOut">
              <a:rPr lang="tr-TR" smtClean="0"/>
              <a:t>5.02.2021</a:t>
            </a:fld>
            <a:endParaRPr lang="tr-T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tr-T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B570B-789E-44F8-AF95-015DCF2C9D15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75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B570B-789E-44F8-AF95-015DCF2C9D15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26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C3455D6-1515-4390-B4FE-B6CB556FD067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8F0752E2-CB53-42D8-A822-9EBEF8823D2E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EAAD96B4-3F55-492D-8F65-1D1E35F13969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5EC70F22-1BEF-41AD-9617-43E9AC332A7E}" type="slidenum">
              <a:rPr lang="de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URLSearchParams/set" TargetMode="External"/><Relationship Id="rId3" Type="http://schemas.openxmlformats.org/officeDocument/2006/relationships/hyperlink" Target="https://developer.mozilla.org/en-US/docs/Web/API/URLSearchParams/entries" TargetMode="External"/><Relationship Id="rId7" Type="http://schemas.openxmlformats.org/officeDocument/2006/relationships/hyperlink" Target="https://developer.mozilla.org/en-US/docs/Web/API/URLSearchParams/keys" TargetMode="External"/><Relationship Id="rId2" Type="http://schemas.openxmlformats.org/officeDocument/2006/relationships/hyperlink" Target="https://developer.mozilla.org/en-US/docs/Web/API/URLSearchParams/append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developer.mozilla.org/en-US/docs/Web/API/URLSearchParams/has" TargetMode="External"/><Relationship Id="rId11" Type="http://schemas.openxmlformats.org/officeDocument/2006/relationships/hyperlink" Target="https://developer.mozilla.org/en-US/docs/Web/API/URLSearchParams/values" TargetMode="External"/><Relationship Id="rId5" Type="http://schemas.openxmlformats.org/officeDocument/2006/relationships/hyperlink" Target="https://developer.mozilla.org/en-US/docs/Web/API/URLSearchParams/get" TargetMode="External"/><Relationship Id="rId10" Type="http://schemas.openxmlformats.org/officeDocument/2006/relationships/hyperlink" Target="https://developer.mozilla.org/en-US/docs/Web/API/URLSearchParams/toString" TargetMode="External"/><Relationship Id="rId4" Type="http://schemas.openxmlformats.org/officeDocument/2006/relationships/hyperlink" Target="https://developer.mozilla.org/en-US/docs/Web/API/URLSearchParams/forEach" TargetMode="External"/><Relationship Id="rId9" Type="http://schemas.openxmlformats.org/officeDocument/2006/relationships/hyperlink" Target="https://developer.mozilla.org/en-US/docs/Web/API/URLSearchParams/sor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append" TargetMode="Externa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delete" TargetMode="Externa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Iteration_protocols" TargetMode="External"/><Relationship Id="rId2" Type="http://schemas.openxmlformats.org/officeDocument/2006/relationships/hyperlink" Target="https://developer.mozilla.org/en-US/docs/Web/API/URLSearchParams/entries" TargetMode="Externa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forEach" TargetMode="Externa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URLSearchParams/g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getAll" TargetMode="Externa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has" TargetMode="Externa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keys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set" TargetMode="Externa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sort" TargetMode="Externa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toString" TargetMode="Externa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SearchParams/values" TargetMode="Externa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mitripavluti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URLSearchParams" TargetMode="External"/><Relationship Id="rId2" Type="http://schemas.openxmlformats.org/officeDocument/2006/relationships/hyperlink" Target="https://developer.mozilla.org/en-US/docs/Web/API/URL" TargetMode="Externa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URL" TargetMode="Externa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   WEB APIs</a:t>
            </a:r>
            <a:br>
              <a:rPr dirty="0"/>
            </a:br>
            <a:br>
              <a:rPr dirty="0"/>
            </a:br>
            <a:r>
              <a:rPr lang="de" sz="48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 </a:t>
            </a:r>
            <a:r>
              <a:rPr lang="de" sz="4800" spc="-1" dirty="0">
                <a:solidFill>
                  <a:srgbClr val="E00700"/>
                </a:solidFill>
                <a:latin typeface="Lilita One"/>
                <a:ea typeface="Lilita One"/>
              </a:rPr>
              <a:t>URL-API</a:t>
            </a:r>
            <a:br>
              <a:rPr dirty="0"/>
            </a:br>
            <a:br>
              <a:rPr dirty="0"/>
            </a:br>
            <a:r>
              <a:rPr lang="de" sz="3000" b="0" strike="noStrike" spc="-1" dirty="0">
                <a:solidFill>
                  <a:srgbClr val="999999"/>
                </a:solidFill>
                <a:latin typeface="Lilita One"/>
                <a:ea typeface="Lilita One"/>
              </a:rPr>
              <a:t> </a:t>
            </a:r>
            <a:r>
              <a:rPr lang="de" sz="3000" spc="-1" dirty="0">
                <a:solidFill>
                  <a:srgbClr val="999999"/>
                </a:solidFill>
                <a:latin typeface="Lilita One"/>
                <a:ea typeface="Lilita One"/>
              </a:rPr>
              <a:t>Gulsah Atalan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BB7F60-4D23-4CAA-B44D-40FE5F70A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8" y="448247"/>
            <a:ext cx="8390465" cy="15927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altLang="tr-TR" sz="2400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'https://developer.mozilla.org/en-US/docs/Web/API/URL/href#Examples'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hash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// Logs: '#Examples'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3383ED-845A-4808-ABEF-ECE630DE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8" y="2571750"/>
            <a:ext cx="8390465" cy="19620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'https://developer.mozilla.org/en-US/docs/Web/API/URL/pathname?q=value'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pathname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// Logs "/en-US/docs/Web/API/URL/pathname"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6CFDC9D-8E78-4D7D-845E-7B28490F0341}"/>
              </a:ext>
            </a:extLst>
          </p:cNvPr>
          <p:cNvSpPr/>
          <p:nvPr/>
        </p:nvSpPr>
        <p:spPr>
          <a:xfrm>
            <a:off x="291716" y="535304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u="sng" dirty="0">
                <a:solidFill>
                  <a:srgbClr val="FF0000"/>
                </a:solidFill>
              </a:rPr>
              <a:t>url.searchParams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5B3A749-F812-4B05-9897-62A5AAC46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536" y="543041"/>
            <a:ext cx="182880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b="0" i="0" u="sng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append()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delete()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entries()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forEach()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get()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tr-TR" altLang="tr-TR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getAll()</a:t>
            </a:r>
            <a:endParaRPr lang="de-DE" altLang="tr-TR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has()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keys()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set()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9"/>
              </a:rPr>
              <a:t>sort()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10"/>
              </a:rPr>
              <a:t>toString</a:t>
            </a:r>
            <a:r>
              <a:rPr kumimoji="0" lang="de-DE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10"/>
              </a:rPr>
              <a:t>(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10"/>
              </a:rPr>
              <a:t>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11"/>
              </a:rPr>
              <a:t>values()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9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FD10FCB-8BF7-4C9E-B814-43E3931F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543" y="794377"/>
            <a:ext cx="4016828" cy="14080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0" rIns="114264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 bir arama</a:t>
            </a:r>
            <a:r>
              <a:rPr kumimoji="0" lang="de-DE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parametresi ekler.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DBE710-1EC0-4AE0-B8B0-7E84532ED3E3}"/>
              </a:ext>
            </a:extLst>
          </p:cNvPr>
          <p:cNvSpPr/>
          <p:nvPr/>
        </p:nvSpPr>
        <p:spPr>
          <a:xfrm>
            <a:off x="241313" y="329683"/>
            <a:ext cx="37988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URLSearchParams.append()</a:t>
            </a:r>
            <a:endParaRPr lang="tr-TR" altLang="tr-TR" sz="3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3A3E4F9-E361-4157-9380-81A70E7F669D}"/>
              </a:ext>
            </a:extLst>
          </p:cNvPr>
          <p:cNvSpPr/>
          <p:nvPr/>
        </p:nvSpPr>
        <p:spPr>
          <a:xfrm>
            <a:off x="334736" y="2594797"/>
            <a:ext cx="8809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let adress = new URL('https://javascript.info/url')</a:t>
            </a:r>
          </a:p>
          <a:p>
            <a:endParaRPr lang="de-DE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let params = new URLSearchParams(adress.search.slice(1));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params.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('deutch', 4 )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console.log(params);</a:t>
            </a:r>
            <a:endParaRPr lang="tr-TR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6AB314-CF79-452D-81A2-CB51939DC1A6}"/>
              </a:ext>
            </a:extLst>
          </p:cNvPr>
          <p:cNvSpPr/>
          <p:nvPr/>
        </p:nvSpPr>
        <p:spPr>
          <a:xfrm>
            <a:off x="334736" y="41247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URLSearchParams { 'deutch' =&gt; '4' }</a:t>
            </a:r>
            <a:endParaRPr lang="tr-T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6C16E9E-448C-411A-96BD-DE6CFB2890DD}"/>
              </a:ext>
            </a:extLst>
          </p:cNvPr>
          <p:cNvSpPr/>
          <p:nvPr/>
        </p:nvSpPr>
        <p:spPr>
          <a:xfrm>
            <a:off x="4661808" y="424544"/>
            <a:ext cx="4232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Verilen arama parametresini </a:t>
            </a:r>
            <a:endParaRPr lang="de-DE" altLang="tr-TR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ilişkili değerini tüm arama parametreleri listesinden siler.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F7F707-4C65-4FBD-A15C-77E523A6507C}"/>
              </a:ext>
            </a:extLst>
          </p:cNvPr>
          <p:cNvSpPr/>
          <p:nvPr/>
        </p:nvSpPr>
        <p:spPr>
          <a:xfrm>
            <a:off x="339285" y="288863"/>
            <a:ext cx="35750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</a:t>
            </a:r>
            <a:endParaRPr lang="de-DE" altLang="tr-TR" sz="3200" b="1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.delete()</a:t>
            </a:r>
            <a:endParaRPr lang="tr-TR" altLang="tr-TR" sz="3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7AD7F8A-949C-43FA-8E8B-F43A3DB1FA98}"/>
              </a:ext>
            </a:extLst>
          </p:cNvPr>
          <p:cNvSpPr/>
          <p:nvPr/>
        </p:nvSpPr>
        <p:spPr>
          <a:xfrm>
            <a:off x="514349" y="2819434"/>
            <a:ext cx="77968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let adress = new URL('https://javascript.info/url')</a:t>
            </a:r>
          </a:p>
          <a:p>
            <a:b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let params = new URLSearchParams(adress.search.slice(1));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params.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('deutch')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console.log(params);</a:t>
            </a:r>
            <a:endParaRPr lang="tr-TR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D692811-0E88-4FF7-A211-07DC2DB24825}"/>
              </a:ext>
            </a:extLst>
          </p:cNvPr>
          <p:cNvSpPr/>
          <p:nvPr/>
        </p:nvSpPr>
        <p:spPr>
          <a:xfrm>
            <a:off x="4792436" y="492970"/>
            <a:ext cx="3535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nesnede bulunan tüm anahtar / değer çiftlerinde izin veren bir yineleme döndürür 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B0B625D-431A-4C90-8B53-6ED39DABA0E9}"/>
              </a:ext>
            </a:extLst>
          </p:cNvPr>
          <p:cNvSpPr/>
          <p:nvPr/>
        </p:nvSpPr>
        <p:spPr>
          <a:xfrm>
            <a:off x="220436" y="26213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</a:t>
            </a:r>
            <a:endParaRPr lang="de-DE" altLang="tr-TR" sz="3200" b="1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entries()</a:t>
            </a:r>
            <a:endParaRPr lang="tr-TR" altLang="tr-TR" sz="3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iterator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49884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900E479-F730-45A8-B288-DDEEF9142C3A}"/>
              </a:ext>
            </a:extLst>
          </p:cNvPr>
          <p:cNvSpPr/>
          <p:nvPr/>
        </p:nvSpPr>
        <p:spPr>
          <a:xfrm>
            <a:off x="5021037" y="336789"/>
            <a:ext cx="35922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geri arama işlevi aracılığıyla bu nesnede bulunan tüm değerlerin yinelenmesine izin verir.</a:t>
            </a:r>
            <a:endParaRPr lang="de-DE" altLang="tr-TR" sz="20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20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C912E0B-EDA3-406A-B691-B28DB6422C5B}"/>
              </a:ext>
            </a:extLst>
          </p:cNvPr>
          <p:cNvSpPr/>
          <p:nvPr/>
        </p:nvSpPr>
        <p:spPr>
          <a:xfrm>
            <a:off x="202486" y="272533"/>
            <a:ext cx="38010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</a:t>
            </a:r>
            <a:endParaRPr lang="de-DE" altLang="tr-TR" sz="3200" b="1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forEach()</a:t>
            </a:r>
            <a:endParaRPr lang="tr-TR" altLang="tr-TR" sz="3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9858E-90D2-410A-A9DD-4994CB4CB7EC}"/>
              </a:ext>
            </a:extLst>
          </p:cNvPr>
          <p:cNvSpPr/>
          <p:nvPr/>
        </p:nvSpPr>
        <p:spPr>
          <a:xfrm>
            <a:off x="249011" y="2038602"/>
            <a:ext cx="83643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var searchParams = new URLSearchParams("key1=elma&amp;key2=armut&amp;key3=muz&amp;key4=kivi");</a:t>
            </a:r>
            <a:b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searchParams.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forEach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(function(value, key) {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console.log(key, value);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});</a:t>
            </a:r>
            <a:endParaRPr lang="tr-TR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087C78A-F166-4F4E-9131-923594FDA215}"/>
              </a:ext>
            </a:extLst>
          </p:cNvPr>
          <p:cNvSpPr/>
          <p:nvPr/>
        </p:nvSpPr>
        <p:spPr>
          <a:xfrm>
            <a:off x="449037" y="3628406"/>
            <a:ext cx="2408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key1 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elma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key2 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armut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key3 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muz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key4 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kivi</a:t>
            </a:r>
            <a:endParaRPr lang="en-GB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6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F4B99D-9F33-4366-9C05-EE7A335C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957" y="390011"/>
            <a:ext cx="4359729" cy="14695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0" rIns="114264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Verilen arama parametresiyle ilişkili ilk değeri döndürür.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06590E8-0E97-4F0C-B7DB-AFBB6A981632}"/>
              </a:ext>
            </a:extLst>
          </p:cNvPr>
          <p:cNvSpPr/>
          <p:nvPr/>
        </p:nvSpPr>
        <p:spPr>
          <a:xfrm>
            <a:off x="65314" y="164523"/>
            <a:ext cx="38010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u="sng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URLSearchParams.</a:t>
            </a:r>
            <a:endParaRPr lang="de-DE" altLang="tr-TR" sz="3200" b="1" u="sng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3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u="sng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get()</a:t>
            </a:r>
            <a:endParaRPr lang="tr-TR" altLang="tr-TR" sz="3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14C236-7CA1-4077-935D-AAC59A98CA32}"/>
              </a:ext>
            </a:extLst>
          </p:cNvPr>
          <p:cNvSpPr/>
          <p:nvPr/>
        </p:nvSpPr>
        <p:spPr>
          <a:xfrm>
            <a:off x="470012" y="1954110"/>
            <a:ext cx="67926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var 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searchParams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 = new 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URLSearchParams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("key1=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elma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</a:p>
          <a:p>
            <a:r>
              <a:rPr lang="en-GB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key2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=armut&amp;</a:t>
            </a:r>
            <a:r>
              <a:rPr lang="en-GB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key2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=muz&amp;</a:t>
            </a:r>
            <a:r>
              <a:rPr lang="en-GB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key2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kivi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");</a:t>
            </a:r>
          </a:p>
          <a:p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let key=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searchParams.</a:t>
            </a:r>
            <a:r>
              <a:rPr lang="en-GB" dirty="0" err="1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"key2") </a:t>
            </a:r>
          </a:p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  console.log(key);</a:t>
            </a:r>
            <a:endParaRPr lang="en-GB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7E36F3-5890-48AE-A29A-AC7B33F75C83}"/>
              </a:ext>
            </a:extLst>
          </p:cNvPr>
          <p:cNvSpPr/>
          <p:nvPr/>
        </p:nvSpPr>
        <p:spPr>
          <a:xfrm>
            <a:off x="1370887" y="394646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armut</a:t>
            </a:r>
            <a:endParaRPr lang="tr-T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1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E7C31EB-F8A2-4B9E-B9E8-3FEFF538B32E}"/>
              </a:ext>
            </a:extLst>
          </p:cNvPr>
          <p:cNvSpPr/>
          <p:nvPr/>
        </p:nvSpPr>
        <p:spPr>
          <a:xfrm>
            <a:off x="4776107" y="260198"/>
            <a:ext cx="4155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Belirli bir arama parametresiyle ilişkili tüm değerleri döndürür.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411EE7E-FB82-434E-A059-0375248F2206}"/>
              </a:ext>
            </a:extLst>
          </p:cNvPr>
          <p:cNvSpPr/>
          <p:nvPr/>
        </p:nvSpPr>
        <p:spPr>
          <a:xfrm>
            <a:off x="212272" y="260198"/>
            <a:ext cx="38010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</a:t>
            </a:r>
            <a:endParaRPr lang="de-DE" altLang="tr-TR" sz="3200" b="1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getAll()</a:t>
            </a:r>
            <a:endParaRPr lang="tr-TR" altLang="tr-TR" sz="3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9EB49FF-31F2-4C2B-8CE6-140D56A63A5E}"/>
              </a:ext>
            </a:extLst>
          </p:cNvPr>
          <p:cNvSpPr/>
          <p:nvPr/>
        </p:nvSpPr>
        <p:spPr>
          <a:xfrm>
            <a:off x="416378" y="1580874"/>
            <a:ext cx="6531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var 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searchParams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 = new 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URLSearchParams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("key=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elma&amp;key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armut&amp;key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=muz&amp;key4=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kivi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");</a:t>
            </a:r>
          </a:p>
          <a:p>
            <a:b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let key=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searchParams.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getAll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("key") </a:t>
            </a:r>
          </a:p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  console.log(key);</a:t>
            </a:r>
            <a:endParaRPr lang="en-GB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7E1D4E-0A3E-4277-A9A1-57F3DE41A50C}"/>
              </a:ext>
            </a:extLst>
          </p:cNvPr>
          <p:cNvSpPr/>
          <p:nvPr/>
        </p:nvSpPr>
        <p:spPr>
          <a:xfrm>
            <a:off x="694340" y="3815834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[ 'elma', 'armut', 'muz' ]</a:t>
            </a:r>
            <a:endParaRPr lang="tr-T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4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2FE7082-B8FE-4BC3-A1E3-10C39E7D5DC1}"/>
              </a:ext>
            </a:extLst>
          </p:cNvPr>
          <p:cNvSpPr/>
          <p:nvPr/>
        </p:nvSpPr>
        <p:spPr>
          <a:xfrm>
            <a:off x="5004707" y="250095"/>
            <a:ext cx="34861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Verilen böyle bir parametrenin var olup olmadığını göst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erir</a:t>
            </a: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.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yada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tr-TR" altLang="tr-TR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5C2A94-8151-46FD-B882-CA9623207FC1}"/>
              </a:ext>
            </a:extLst>
          </p:cNvPr>
          <p:cNvSpPr/>
          <p:nvPr/>
        </p:nvSpPr>
        <p:spPr>
          <a:xfrm>
            <a:off x="236765" y="203928"/>
            <a:ext cx="41229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</a:t>
            </a:r>
            <a:endParaRPr lang="de-DE" altLang="tr-TR" sz="3200" b="1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has()</a:t>
            </a:r>
            <a:endParaRPr lang="tr-TR" altLang="tr-TR" sz="3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0D4B3A-D076-4AB1-AF22-E7B898379026}"/>
              </a:ext>
            </a:extLst>
          </p:cNvPr>
          <p:cNvSpPr/>
          <p:nvPr/>
        </p:nvSpPr>
        <p:spPr>
          <a:xfrm>
            <a:off x="122463" y="2189087"/>
            <a:ext cx="8556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var searchParams = new URLSearchParams("key=elma&amp;key=armut&amp;key=muz&amp;key4=kivi");</a:t>
            </a:r>
          </a:p>
          <a:p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let key=searchParams.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("key") 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 console.log(key);</a:t>
            </a:r>
          </a:p>
          <a:p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 let name=searchParams.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("name") 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 console.log(name);</a:t>
            </a:r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09348A-3882-4DB2-868B-989E7760133D}"/>
              </a:ext>
            </a:extLst>
          </p:cNvPr>
          <p:cNvSpPr/>
          <p:nvPr/>
        </p:nvSpPr>
        <p:spPr>
          <a:xfrm>
            <a:off x="5666014" y="3179314"/>
            <a:ext cx="1583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endParaRPr lang="tr-T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7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D4CA302-634F-4ACC-9AEA-D270A61404FD}"/>
              </a:ext>
            </a:extLst>
          </p:cNvPr>
          <p:cNvSpPr/>
          <p:nvPr/>
        </p:nvSpPr>
        <p:spPr>
          <a:xfrm>
            <a:off x="4759779" y="372559"/>
            <a:ext cx="4065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nesnede bulunan 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anahtarları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döndürür  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56E02A2-F9A4-4C7A-A8A6-46A5C082AEDC}"/>
              </a:ext>
            </a:extLst>
          </p:cNvPr>
          <p:cNvSpPr/>
          <p:nvPr/>
        </p:nvSpPr>
        <p:spPr>
          <a:xfrm>
            <a:off x="187779" y="237645"/>
            <a:ext cx="39270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</a:t>
            </a:r>
            <a:endParaRPr lang="de-DE" altLang="tr-TR" sz="3200" b="1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keys()</a:t>
            </a:r>
            <a:endParaRPr lang="tr-TR" altLang="tr-TR" sz="3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4B7D25-D7AC-4B82-9FEA-6B294542CE29}"/>
              </a:ext>
            </a:extLst>
          </p:cNvPr>
          <p:cNvSpPr/>
          <p:nvPr/>
        </p:nvSpPr>
        <p:spPr>
          <a:xfrm>
            <a:off x="253093" y="2311551"/>
            <a:ext cx="8572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var searchParams = new URLSearchParams("key=elma&amp;key=armut&amp;key=muz&amp;key4=kivi");</a:t>
            </a:r>
          </a:p>
          <a:p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 for(var key of searchParams.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keys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   console.log(key);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 }</a:t>
            </a:r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6373C26-062E-4DA1-9483-877A52D37EC6}"/>
              </a:ext>
            </a:extLst>
          </p:cNvPr>
          <p:cNvSpPr/>
          <p:nvPr/>
        </p:nvSpPr>
        <p:spPr>
          <a:xfrm>
            <a:off x="6792686" y="3465712"/>
            <a:ext cx="971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</a:p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</a:p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</a:p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key4</a:t>
            </a:r>
            <a:endParaRPr lang="tr-T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6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0553" y="1017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46520">
              <a:lnSpc>
                <a:spcPct val="115000"/>
              </a:lnSpc>
              <a:buClr>
                <a:srgbClr val="000000"/>
              </a:buClr>
            </a:pPr>
            <a:endParaRPr lang="de-DE" sz="2400" spc="-1" dirty="0">
              <a:solidFill>
                <a:srgbClr val="000000"/>
              </a:solidFill>
              <a:latin typeface="Roboto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-DE" sz="2400" spc="-1" dirty="0" err="1">
                <a:solidFill>
                  <a:srgbClr val="000000"/>
                </a:solidFill>
                <a:latin typeface="Roboto"/>
              </a:rPr>
              <a:t>What</a:t>
            </a:r>
            <a:r>
              <a:rPr lang="de-DE" sz="2400" spc="-1" dirty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Roboto"/>
              </a:rPr>
              <a:t>is</a:t>
            </a:r>
            <a:r>
              <a:rPr lang="de-DE" sz="2400" spc="-1" dirty="0">
                <a:solidFill>
                  <a:srgbClr val="000000"/>
                </a:solidFill>
                <a:latin typeface="Roboto"/>
              </a:rPr>
              <a:t> an URL?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-DE" sz="2400" spc="-1" dirty="0" err="1">
                <a:solidFill>
                  <a:srgbClr val="000000"/>
                </a:solidFill>
                <a:latin typeface="Roboto"/>
              </a:rPr>
              <a:t>What</a:t>
            </a:r>
            <a:r>
              <a:rPr lang="de-DE" sz="2400" spc="-1" dirty="0">
                <a:solidFill>
                  <a:srgbClr val="000000"/>
                </a:solidFill>
                <a:latin typeface="Roboto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Roboto"/>
              </a:rPr>
              <a:t>is</a:t>
            </a:r>
            <a:r>
              <a:rPr lang="de-DE" sz="2400" spc="-1" dirty="0">
                <a:solidFill>
                  <a:srgbClr val="000000"/>
                </a:solidFill>
                <a:latin typeface="Roboto"/>
              </a:rPr>
              <a:t> an URL API?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-DE" sz="2400" spc="-1" dirty="0">
                <a:solidFill>
                  <a:srgbClr val="000000"/>
                </a:solidFill>
                <a:latin typeface="Roboto"/>
              </a:rPr>
              <a:t>URL </a:t>
            </a:r>
            <a:r>
              <a:rPr lang="de-DE" sz="2400" spc="-1" dirty="0" err="1">
                <a:solidFill>
                  <a:srgbClr val="000000"/>
                </a:solidFill>
                <a:latin typeface="Roboto"/>
              </a:rPr>
              <a:t>interfaces</a:t>
            </a:r>
            <a:r>
              <a:rPr lang="de-DE" sz="2400" spc="-1" dirty="0">
                <a:solidFill>
                  <a:srgbClr val="000000"/>
                </a:solidFill>
                <a:latin typeface="Roboto"/>
              </a:rPr>
              <a:t>( URL and </a:t>
            </a:r>
            <a:r>
              <a:rPr lang="de-DE" sz="2400" spc="-1" dirty="0" err="1">
                <a:solidFill>
                  <a:srgbClr val="000000"/>
                </a:solidFill>
                <a:latin typeface="Roboto"/>
              </a:rPr>
              <a:t>URLSearchParams</a:t>
            </a:r>
            <a:r>
              <a:rPr lang="de-DE" sz="2400" spc="-1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de-DE" altLang="tr-TR" sz="2400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2"/>
            </a:endParaRPr>
          </a:p>
          <a:p>
            <a:pPr marL="146520">
              <a:lnSpc>
                <a:spcPct val="115000"/>
              </a:lnSpc>
              <a:buClr>
                <a:srgbClr val="000000"/>
              </a:buClr>
            </a:pPr>
            <a:endParaRPr lang="de-DE" sz="2400" spc="-1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28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Agenda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B1070F-E3D3-4D96-944E-F993D7BD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1" y="206206"/>
            <a:ext cx="4000500" cy="334703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0" rIns="114264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Belirli bir arama parametresiyle ilişkili değeri verilen değere 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donusturur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Birkaç değer varsa, diğerleri silinir.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Deger 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yoksa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olusur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615217-8BF0-4882-A19E-DD87F86449A7}"/>
              </a:ext>
            </a:extLst>
          </p:cNvPr>
          <p:cNvSpPr/>
          <p:nvPr/>
        </p:nvSpPr>
        <p:spPr>
          <a:xfrm>
            <a:off x="112862" y="206206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32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URLSearchParams.set()</a:t>
            </a:r>
            <a:endParaRPr lang="tr-TR" altLang="tr-TR" sz="32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3672D03-FA17-473D-87C4-EC24D3E49E97}"/>
              </a:ext>
            </a:extLst>
          </p:cNvPr>
          <p:cNvSpPr/>
          <p:nvPr/>
        </p:nvSpPr>
        <p:spPr>
          <a:xfrm>
            <a:off x="112862" y="1050195"/>
            <a:ext cx="66538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var searchParams = new URLSearchParams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("key=elma&amp;key=armut&amp;key=muz&amp;key4=kivi");</a:t>
            </a:r>
          </a:p>
          <a:p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searchParams.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("name", 2)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searchParams.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("key", 222)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searchParams.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("key4", "ananas")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console.log(searchParams)</a:t>
            </a:r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53758D0-D785-4D97-B543-7AC1817C5E0B}"/>
              </a:ext>
            </a:extLst>
          </p:cNvPr>
          <p:cNvSpPr/>
          <p:nvPr/>
        </p:nvSpPr>
        <p:spPr>
          <a:xfrm>
            <a:off x="383723" y="3740843"/>
            <a:ext cx="8245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URLSearchParams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 { 'key' =&gt; '222', 'key4' =&gt; '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</a:rPr>
              <a:t>ananas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', 'name' =&gt; '2' }</a:t>
            </a:r>
            <a:endParaRPr lang="en-GB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2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78807CA-2021-4614-9CC0-519E818A7DAE}"/>
              </a:ext>
            </a:extLst>
          </p:cNvPr>
          <p:cNvSpPr/>
          <p:nvPr/>
        </p:nvSpPr>
        <p:spPr>
          <a:xfrm>
            <a:off x="4686299" y="787178"/>
            <a:ext cx="4457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üm anahta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rlari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sıralar.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236F181-27E8-42CB-8308-17D9FCCAA432}"/>
              </a:ext>
            </a:extLst>
          </p:cNvPr>
          <p:cNvSpPr/>
          <p:nvPr/>
        </p:nvSpPr>
        <p:spPr>
          <a:xfrm>
            <a:off x="0" y="325513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8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URLSearchParams.sort()</a:t>
            </a:r>
            <a:endParaRPr lang="tr-TR" altLang="tr-TR" sz="28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E305828-2461-4CEA-AA5E-D20615C2202C}"/>
              </a:ext>
            </a:extLst>
          </p:cNvPr>
          <p:cNvSpPr/>
          <p:nvPr/>
        </p:nvSpPr>
        <p:spPr>
          <a:xfrm>
            <a:off x="423920" y="1294831"/>
            <a:ext cx="81969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var searchParams = new URLSearchParams("meyve=elma&amp;key1=armut&amp;key2=muz&amp;key4=kivi");</a:t>
            </a:r>
          </a:p>
          <a:p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searchParams.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sort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console.log(searchParams)</a:t>
            </a:r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F5C4D7-AC1D-4E45-8E37-E942E6F41053}"/>
              </a:ext>
            </a:extLst>
          </p:cNvPr>
          <p:cNvSpPr/>
          <p:nvPr/>
        </p:nvSpPr>
        <p:spPr>
          <a:xfrm>
            <a:off x="587829" y="3556810"/>
            <a:ext cx="8033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URLSearchParams { 'key1' =&gt; 'armut', 'key2' =&gt; 'muz', 'key4' =&gt; 'kivi', 'meyve' =&gt; 'elma' }</a:t>
            </a:r>
            <a:endParaRPr lang="tr-T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9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F18196-5A85-4046-A282-3826DC972D3F}"/>
              </a:ext>
            </a:extLst>
          </p:cNvPr>
          <p:cNvSpPr/>
          <p:nvPr/>
        </p:nvSpPr>
        <p:spPr>
          <a:xfrm>
            <a:off x="4572000" y="16222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URL'de kullanılmaya uygun bir sorgu dizesi içeren bir dize döndürür.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5B0AC5-F01A-446F-AA45-A6E95A5A07B9}"/>
              </a:ext>
            </a:extLst>
          </p:cNvPr>
          <p:cNvSpPr/>
          <p:nvPr/>
        </p:nvSpPr>
        <p:spPr>
          <a:xfrm>
            <a:off x="0" y="239171"/>
            <a:ext cx="33393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8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</a:t>
            </a:r>
            <a:endParaRPr lang="de-DE" altLang="tr-TR" sz="2800" b="1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8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toString()</a:t>
            </a:r>
            <a:endParaRPr lang="tr-TR" altLang="tr-TR" sz="28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7C67887-4E04-4E32-B7CE-EFA187D9D365}"/>
              </a:ext>
            </a:extLst>
          </p:cNvPr>
          <p:cNvSpPr/>
          <p:nvPr/>
        </p:nvSpPr>
        <p:spPr>
          <a:xfrm>
            <a:off x="228599" y="1417588"/>
            <a:ext cx="8539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var searchParams = new URLSearchParams("meyve=elma&amp;key1=armut&amp;key2=muz&amp;key4=kivi");</a:t>
            </a:r>
          </a:p>
          <a:p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console.log(searchParams)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console.log(searchParams.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861995-6F30-49A6-8FF6-CE893D5C0223}"/>
              </a:ext>
            </a:extLst>
          </p:cNvPr>
          <p:cNvSpPr/>
          <p:nvPr/>
        </p:nvSpPr>
        <p:spPr>
          <a:xfrm>
            <a:off x="579664" y="3295081"/>
            <a:ext cx="8376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URLSearchParams { 'meyve' =&gt; 'elma', 'key1' =&gt; 'armut', 'key2' =&gt; 'muz', 'key4' =&gt; 'kivi‘ }</a:t>
            </a:r>
            <a:endParaRPr lang="de-DE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meyve=elma&amp;key1=armut&amp;key2=muz&amp;key4=kivi</a:t>
            </a:r>
          </a:p>
          <a:p>
            <a:b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84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FF63C0E-1DC8-45D0-96CC-5DAB10B2E883}"/>
              </a:ext>
            </a:extLst>
          </p:cNvPr>
          <p:cNvSpPr/>
          <p:nvPr/>
        </p:nvSpPr>
        <p:spPr>
          <a:xfrm>
            <a:off x="4669971" y="1602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nesnede bulunan  tüm değerleri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tr-TR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de-DE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döndürür 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DD0A53C-B633-416C-99BF-F9974AE11665}"/>
              </a:ext>
            </a:extLst>
          </p:cNvPr>
          <p:cNvSpPr/>
          <p:nvPr/>
        </p:nvSpPr>
        <p:spPr>
          <a:xfrm>
            <a:off x="97971" y="160288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8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URLSearchParams.</a:t>
            </a:r>
            <a:endParaRPr lang="de-DE" altLang="tr-TR" sz="2800" b="1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800" b="1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values()</a:t>
            </a:r>
            <a:endParaRPr lang="tr-TR" altLang="tr-TR" sz="28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B8A43C-67FA-478C-A10A-9C570E8B1299}"/>
              </a:ext>
            </a:extLst>
          </p:cNvPr>
          <p:cNvSpPr/>
          <p:nvPr/>
        </p:nvSpPr>
        <p:spPr>
          <a:xfrm>
            <a:off x="220435" y="1842424"/>
            <a:ext cx="81479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var searchParams = new URLSearchParams("meyve=elma&amp;key1=armut&amp;key2=muz&amp;key4=kivi");</a:t>
            </a:r>
          </a:p>
          <a:p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for(var value of searchParams.</a:t>
            </a:r>
            <a:r>
              <a:rPr lang="tr-T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values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 console.log(value);</a:t>
            </a: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8FA6CC-FAC3-4714-979B-F0D191BE40F3}"/>
              </a:ext>
            </a:extLst>
          </p:cNvPr>
          <p:cNvSpPr/>
          <p:nvPr/>
        </p:nvSpPr>
        <p:spPr>
          <a:xfrm>
            <a:off x="1012372" y="3782883"/>
            <a:ext cx="1208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elma</a:t>
            </a:r>
          </a:p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armut</a:t>
            </a:r>
          </a:p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muz</a:t>
            </a:r>
          </a:p>
          <a:p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kivi</a:t>
            </a:r>
            <a:endParaRPr lang="tr-T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16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" sz="36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Questions?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46520">
              <a:lnSpc>
                <a:spcPct val="115000"/>
              </a:lnSpc>
              <a:buClr>
                <a:srgbClr val="000000"/>
              </a:buClr>
            </a:pPr>
            <a:endParaRPr lang="de-DE" sz="3200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sz="3200" spc="-1" dirty="0">
                <a:solidFill>
                  <a:srgbClr val="000000"/>
                </a:solidFill>
                <a:latin typeface="Roboto"/>
                <a:ea typeface="Roboto"/>
              </a:rPr>
              <a:t>Y</a:t>
            </a: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ou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  </a:t>
            </a: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know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the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 URL.</a:t>
            </a:r>
            <a:endParaRPr lang="de-DE" sz="3200" b="0" strike="noStrike" spc="-1" dirty="0">
              <a:solidFill>
                <a:srgbClr val="000000"/>
              </a:solidFill>
              <a:latin typeface="Roboto"/>
              <a:ea typeface="Roboto"/>
            </a:endParaRP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sz="3200" spc="-1" dirty="0">
                <a:solidFill>
                  <a:srgbClr val="000000"/>
                </a:solidFill>
                <a:latin typeface="Roboto"/>
                <a:ea typeface="Roboto"/>
              </a:rPr>
              <a:t>Y</a:t>
            </a: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ou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  </a:t>
            </a: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know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the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" sz="3200" spc="-1" dirty="0">
                <a:solidFill>
                  <a:srgbClr val="000000"/>
                </a:solidFill>
                <a:latin typeface="Roboto"/>
                <a:ea typeface="Roboto"/>
              </a:rPr>
              <a:t>URL API 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.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You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know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the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 URL </a:t>
            </a:r>
            <a:r>
              <a:rPr lang="de-DE" sz="3200" spc="-1" dirty="0" err="1">
                <a:solidFill>
                  <a:srgbClr val="000000"/>
                </a:solidFill>
                <a:latin typeface="Roboto"/>
                <a:ea typeface="Roboto"/>
              </a:rPr>
              <a:t>interfaces</a:t>
            </a:r>
            <a:r>
              <a:rPr lang="de-DE" sz="3200" spc="-1" dirty="0">
                <a:solidFill>
                  <a:srgbClr val="000000"/>
                </a:solidFill>
                <a:latin typeface="Roboto"/>
                <a:ea typeface="Roboto"/>
              </a:rPr>
              <a:t>.</a:t>
            </a:r>
          </a:p>
          <a:p>
            <a:pPr marL="457200" indent="-31068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146520">
              <a:lnSpc>
                <a:spcPct val="115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2800" b="0" strike="noStrike" spc="-1">
                <a:solidFill>
                  <a:srgbClr val="E00700"/>
                </a:solidFill>
                <a:latin typeface="Lilita One"/>
                <a:ea typeface="Lilita One"/>
              </a:rPr>
              <a:t>Learn Objectives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2603F6C5-F2B6-4E63-8347-8E51EE32F8EC}"/>
              </a:ext>
            </a:extLst>
          </p:cNvPr>
          <p:cNvSpPr txBox="1"/>
          <p:nvPr/>
        </p:nvSpPr>
        <p:spPr>
          <a:xfrm>
            <a:off x="520663" y="554115"/>
            <a:ext cx="4000397" cy="7577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What is an </a:t>
            </a:r>
            <a:r>
              <a:rPr lang="tr-TR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U</a:t>
            </a:r>
            <a:r>
              <a:rPr lang="de-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RL </a:t>
            </a:r>
            <a:r>
              <a:rPr lang="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?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3">
            <a:extLst>
              <a:ext uri="{FF2B5EF4-FFF2-40B4-BE49-F238E27FC236}">
                <a16:creationId xmlns:a16="http://schemas.microsoft.com/office/drawing/2014/main" id="{03F475B5-37C1-439D-82CB-905ECAA22FBC}"/>
              </a:ext>
            </a:extLst>
          </p:cNvPr>
          <p:cNvSpPr txBox="1"/>
          <p:nvPr/>
        </p:nvSpPr>
        <p:spPr>
          <a:xfrm>
            <a:off x="4939560" y="72441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sz="2000" dirty="0">
                <a:solidFill>
                  <a:srgbClr val="FF0000"/>
                </a:solidFill>
              </a:rPr>
              <a:t>URL</a:t>
            </a:r>
            <a:r>
              <a:rPr lang="en-US" spc="-1" dirty="0">
                <a:solidFill>
                  <a:srgbClr val="000000"/>
                </a:solidFill>
              </a:rPr>
              <a:t>=</a:t>
            </a:r>
            <a:r>
              <a:rPr lang="tr-TR" u="sng" dirty="0"/>
              <a:t>Uniform Resource Locators</a:t>
            </a:r>
            <a:r>
              <a:rPr lang="de-DE" dirty="0"/>
              <a:t>(</a:t>
            </a:r>
            <a:r>
              <a:rPr lang="tr-TR" dirty="0"/>
              <a:t>Standart Kaynak Bulucu</a:t>
            </a:r>
            <a:r>
              <a:rPr lang="de-DE" dirty="0"/>
              <a:t>)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tr-TR" dirty="0"/>
              <a:t>Bir URL, Web'deki belirli bir kaynağın adres</a:t>
            </a:r>
            <a:r>
              <a:rPr lang="de-DE" dirty="0" err="1"/>
              <a:t>idir</a:t>
            </a:r>
            <a:r>
              <a:rPr lang="de-DE" dirty="0"/>
              <a:t>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2" descr="Url nedir örnek ile ilgili görsel sonucu">
            <a:extLst>
              <a:ext uri="{FF2B5EF4-FFF2-40B4-BE49-F238E27FC236}">
                <a16:creationId xmlns:a16="http://schemas.microsoft.com/office/drawing/2014/main" id="{8F36DA58-269F-4556-BA83-FA066D8C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0" y="1511436"/>
            <a:ext cx="4000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BE9F168-B6ED-4DD0-A088-F28897BB2B9B}"/>
              </a:ext>
            </a:extLst>
          </p:cNvPr>
          <p:cNvSpPr/>
          <p:nvPr/>
        </p:nvSpPr>
        <p:spPr>
          <a:xfrm>
            <a:off x="265680" y="4339957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50" dirty="0"/>
              <a:t>https://teknodestek.com.tr/wp-content/uploads/2016/10/nedirurl1.jpg</a:t>
            </a:r>
          </a:p>
        </p:txBody>
      </p:sp>
    </p:spTree>
    <p:extLst>
      <p:ext uri="{BB962C8B-B14F-4D97-AF65-F5344CB8AC3E}">
        <p14:creationId xmlns:p14="http://schemas.microsoft.com/office/powerpoint/2010/main" val="13816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2E3277A-743C-4390-BCFA-68BB2EC98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3" y="935109"/>
            <a:ext cx="8490858" cy="14080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https://developer.mozilla.org </a:t>
            </a:r>
            <a:endParaRPr kumimoji="0" lang="de-DE" altLang="tr-TR" sz="28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https://developer.mozilla.org/en-US/docs/Learn/ https://developer.mozilla.org/en-US/search?q=URL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Bir alan adı bir URL'nin parçasıdır">
            <a:extLst>
              <a:ext uri="{FF2B5EF4-FFF2-40B4-BE49-F238E27FC236}">
                <a16:creationId xmlns:a16="http://schemas.microsoft.com/office/drawing/2014/main" id="{1985FDB1-4A34-483C-B23F-BB3D8B1E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5" y="2800351"/>
            <a:ext cx="8138156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5356399-BC40-4985-8110-6DB21ABD7F4A}"/>
              </a:ext>
            </a:extLst>
          </p:cNvPr>
          <p:cNvSpPr/>
          <p:nvPr/>
        </p:nvSpPr>
        <p:spPr>
          <a:xfrm>
            <a:off x="1747156" y="4746856"/>
            <a:ext cx="6074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/>
              <a:t>https://www.verisign.com/en_US/website-presence/online/what-is-a-url/index.xhtml</a:t>
            </a:r>
          </a:p>
        </p:txBody>
      </p:sp>
    </p:spTree>
    <p:extLst>
      <p:ext uri="{BB962C8B-B14F-4D97-AF65-F5344CB8AC3E}">
        <p14:creationId xmlns:p14="http://schemas.microsoft.com/office/powerpoint/2010/main" val="82764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JavaScript'teki URL () yapıcı bileşenleri">
            <a:extLst>
              <a:ext uri="{FF2B5EF4-FFF2-40B4-BE49-F238E27FC236}">
                <a16:creationId xmlns:a16="http://schemas.microsoft.com/office/drawing/2014/main" id="{7145E26F-5E54-4AAD-A757-C6C35A0C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487"/>
            <a:ext cx="9016999" cy="45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BA23780-83FE-4BED-8186-E201214F3AEC}"/>
              </a:ext>
            </a:extLst>
          </p:cNvPr>
          <p:cNvSpPr/>
          <p:nvPr/>
        </p:nvSpPr>
        <p:spPr>
          <a:xfrm>
            <a:off x="0" y="4523014"/>
            <a:ext cx="78703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https://dmitripavlutin.com/</a:t>
            </a:r>
            <a:r>
              <a:rPr lang="tr-TR" sz="1200" dirty="0"/>
              <a:t>static/ee16aae605fd81c56eb2c79191e76423/1ee40/url-constructor-components-10.png</a:t>
            </a:r>
          </a:p>
        </p:txBody>
      </p:sp>
    </p:spTree>
    <p:extLst>
      <p:ext uri="{BB962C8B-B14F-4D97-AF65-F5344CB8AC3E}">
        <p14:creationId xmlns:p14="http://schemas.microsoft.com/office/powerpoint/2010/main" val="373087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What is an </a:t>
            </a:r>
            <a:r>
              <a:rPr lang="tr-TR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U</a:t>
            </a:r>
            <a:r>
              <a:rPr lang="de-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RL </a:t>
            </a:r>
            <a:r>
              <a:rPr lang="de" sz="3000" b="0" strike="noStrike" spc="-1" dirty="0">
                <a:solidFill>
                  <a:srgbClr val="E00700"/>
                </a:solidFill>
                <a:latin typeface="Lilita One"/>
                <a:ea typeface="Lilita One"/>
              </a:rPr>
              <a:t>API?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07800" y="195408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API</a:t>
            </a:r>
            <a:r>
              <a:rPr lang="de-DE" altLang="tr-TR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tr-TR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yalnızca birkaç arayüz içeren basit bir API'dir:</a:t>
            </a:r>
            <a:endParaRPr lang="de-DE" altLang="tr-TR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tr-TR" sz="8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tr-TR" sz="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</a:t>
            </a:r>
            <a:endParaRPr lang="de-DE" altLang="tr-TR" sz="2400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tr-TR" altLang="tr-TR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URLSearchParams</a:t>
            </a:r>
            <a:endParaRPr lang="tr-TR" altLang="tr-TR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69EA3A5-445B-4C5B-BC8C-1493A6C7E213}"/>
              </a:ext>
            </a:extLst>
          </p:cNvPr>
          <p:cNvSpPr/>
          <p:nvPr/>
        </p:nvSpPr>
        <p:spPr>
          <a:xfrm>
            <a:off x="5007416" y="926263"/>
            <a:ext cx="3380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212121"/>
                </a:solidFill>
                <a:latin typeface="arial" panose="020B0604020202020204" pitchFamily="34" charset="0"/>
              </a:rPr>
              <a:t>URL'nin bileşenlerini kolayca okuma</a:t>
            </a:r>
            <a:r>
              <a:rPr lang="de-DE" dirty="0" err="1">
                <a:solidFill>
                  <a:srgbClr val="212121"/>
                </a:solidFill>
                <a:latin typeface="arial" panose="020B0604020202020204" pitchFamily="34" charset="0"/>
              </a:rPr>
              <a:t>mizi</a:t>
            </a:r>
            <a:r>
              <a:rPr lang="de-DE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tr-TR" dirty="0">
                <a:solidFill>
                  <a:srgbClr val="212121"/>
                </a:solidFill>
                <a:latin typeface="arial" panose="020B0604020202020204" pitchFamily="34" charset="0"/>
              </a:rPr>
              <a:t>ve değiştirme</a:t>
            </a:r>
            <a:r>
              <a:rPr lang="de-DE" dirty="0" err="1">
                <a:solidFill>
                  <a:srgbClr val="212121"/>
                </a:solidFill>
                <a:latin typeface="arial" panose="020B0604020202020204" pitchFamily="34" charset="0"/>
              </a:rPr>
              <a:t>mizi</a:t>
            </a:r>
            <a:r>
              <a:rPr lang="de-DE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12121"/>
                </a:solidFill>
                <a:latin typeface="arial" panose="020B0604020202020204" pitchFamily="34" charset="0"/>
              </a:rPr>
              <a:t>saglar</a:t>
            </a:r>
            <a:r>
              <a:rPr lang="de-DE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tr-TR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endParaRPr lang="tr-TR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D3D62E-7320-44D0-A514-17566F721F66}"/>
              </a:ext>
            </a:extLst>
          </p:cNvPr>
          <p:cNvSpPr/>
          <p:nvPr/>
        </p:nvSpPr>
        <p:spPr>
          <a:xfrm>
            <a:off x="756570" y="1007319"/>
            <a:ext cx="2909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3600" dirty="0">
                <a:solidFill>
                  <a:srgbClr val="00458B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URL</a:t>
            </a:r>
            <a:endParaRPr lang="de-DE" altLang="tr-TR" sz="3600" dirty="0">
              <a:solidFill>
                <a:srgbClr val="00458B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9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0B9E60-F117-4906-B57B-47DB44B76FD7}"/>
              </a:ext>
            </a:extLst>
          </p:cNvPr>
          <p:cNvSpPr/>
          <p:nvPr/>
        </p:nvSpPr>
        <p:spPr>
          <a:xfrm>
            <a:off x="4759779" y="171450"/>
            <a:ext cx="40331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URL {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href: 'https://google.com/search?query=JavaScript',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origin: 'https://google.com',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protocol: 'https:',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username: '',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password: '',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host: 'google.com',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hostname: 'google.com',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port: '',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pathname: '/search',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search: '?query=JavaScript',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searchParams: URLSearchParams { 'query' =&gt; 'JavaScript' },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  hash: ''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DAB5E0D-977F-4790-BF29-94E74BECB423}"/>
              </a:ext>
            </a:extLst>
          </p:cNvPr>
          <p:cNvSpPr/>
          <p:nvPr/>
        </p:nvSpPr>
        <p:spPr>
          <a:xfrm>
            <a:off x="0" y="420078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>
                <a:latin typeface="Consolas" panose="020B0609020204030204" pitchFamily="49" charset="0"/>
              </a:rPr>
              <a:t>let adress = </a:t>
            </a:r>
            <a:r>
              <a:rPr lang="tr-TR" u="sng" dirty="0">
                <a:solidFill>
                  <a:srgbClr val="FF0000"/>
                </a:solidFill>
                <a:latin typeface="Consolas" panose="020B0609020204030204" pitchFamily="49" charset="0"/>
              </a:rPr>
              <a:t>new URL</a:t>
            </a:r>
            <a:r>
              <a:rPr lang="tr-TR" i="1" dirty="0">
                <a:latin typeface="Consolas" panose="020B0609020204030204" pitchFamily="49" charset="0"/>
              </a:rPr>
              <a:t>('https://google.com/search?query=JavaScript‘)</a:t>
            </a:r>
            <a:r>
              <a:rPr lang="de-DE" i="1" dirty="0">
                <a:latin typeface="Consolas" panose="020B0609020204030204" pitchFamily="49" charset="0"/>
              </a:rPr>
              <a:t>;</a:t>
            </a:r>
          </a:p>
          <a:p>
            <a:endParaRPr lang="tr-TR" i="1" dirty="0">
              <a:latin typeface="Consolas" panose="020B0609020204030204" pitchFamily="49" charset="0"/>
            </a:endParaRPr>
          </a:p>
          <a:p>
            <a:r>
              <a:rPr lang="tr-TR" i="1" dirty="0">
                <a:latin typeface="Consolas" panose="020B0609020204030204" pitchFamily="49" charset="0"/>
              </a:rPr>
              <a:t>console.log(adress)</a:t>
            </a:r>
          </a:p>
        </p:txBody>
      </p:sp>
    </p:spTree>
    <p:extLst>
      <p:ext uri="{BB962C8B-B14F-4D97-AF65-F5344CB8AC3E}">
        <p14:creationId xmlns:p14="http://schemas.microsoft.com/office/powerpoint/2010/main" val="138280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1388</Words>
  <Application>Microsoft Office PowerPoint</Application>
  <PresentationFormat>Bildschirmpräsentation (16:9)</PresentationFormat>
  <Paragraphs>173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24</vt:i4>
      </vt:variant>
    </vt:vector>
  </HeadingPairs>
  <TitlesOfParts>
    <vt:vector size="39" baseType="lpstr">
      <vt:lpstr>Arial</vt:lpstr>
      <vt:lpstr>Arial</vt:lpstr>
      <vt:lpstr>Arial Unicode MS</vt:lpstr>
      <vt:lpstr>Calibri</vt:lpstr>
      <vt:lpstr>Consolas</vt:lpstr>
      <vt:lpstr>DejaVu Sans</vt:lpstr>
      <vt:lpstr>Lilita One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yusuf</cp:lastModifiedBy>
  <cp:revision>37</cp:revision>
  <dcterms:modified xsi:type="dcterms:W3CDTF">2021-02-05T23:50:24Z</dcterms:modified>
  <dc:language>en-US</dc:language>
</cp:coreProperties>
</file>