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695291671087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147B63-2C66-403F-AAB7-E0E51EE3FD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81BDD9-A3BB-4B6C-B092-8385E62F94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9/21/2023 10:22:45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31A79B84-83BF-46FF-9058-5273EAAD7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23"/>
            <a:ext cx="12192000" cy="65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2023-09-21T10:22:45Z</dcterms:created>
  <dcterms:modified xsi:type="dcterms:W3CDTF">2023-09-21T10:22:45Z</dcterms:modified>
</cp:coreProperties>
</file>