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4" r:id="rId16"/>
    <p:sldId id="27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8000" contrast="-10000"/>
                    </a14:imgEffect>
                  </a14:imgLayer>
                </a14:imgProps>
              </a:ext>
            </a:extLst>
          </a:blip>
          <a:srcRect/>
          <a:stretch>
            <a:fillRect l="-8000" t="-4000" r="-6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22-Jul-21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44680-6E96-461D-A805-3236121B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</a:rPr>
              <a:t>THE PROJECT AIMS TO BUILD A JAVA APPLICATION THAT WILL ALLOW THE USERS TO CONVERT UNITS AND CURRENCIES.</a:t>
            </a:r>
          </a:p>
          <a:p>
            <a:r>
              <a:rPr lang="en-IN" sz="2800" dirty="0">
                <a:solidFill>
                  <a:schemeClr val="bg1"/>
                </a:solidFill>
                <a:highlight>
                  <a:srgbClr val="000000"/>
                </a:highlight>
              </a:rPr>
              <a:t>IT USES SWING AND JAVA OOP CONCEPT TO GIVE AN DYNAMIC APP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E443B-E721-4764-AC9E-ACAB803E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520" y="1597573"/>
            <a:ext cx="7036819" cy="35673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C0C6-2CE9-464A-807C-35AC1088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DE03-C9FE-4A8C-8890-2515A76E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 dirty="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This will take the user out of the app.</a:t>
            </a:r>
          </a:p>
        </p:txBody>
      </p:sp>
    </p:spTree>
    <p:extLst>
      <p:ext uri="{BB962C8B-B14F-4D97-AF65-F5344CB8AC3E}">
        <p14:creationId xmlns:p14="http://schemas.microsoft.com/office/powerpoint/2010/main" val="429157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44836-35C8-44A7-B0E9-15082FE7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881" y="328248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Er diagram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797BDD-1666-4343-9861-3B5DF2BE3EC5}"/>
              </a:ext>
            </a:extLst>
          </p:cNvPr>
          <p:cNvSpPr txBox="1"/>
          <p:nvPr/>
        </p:nvSpPr>
        <p:spPr>
          <a:xfrm>
            <a:off x="8267306" y="5594586"/>
            <a:ext cx="249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ER DIAGRAM</a:t>
            </a:r>
            <a:endParaRPr lang="en-IN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C9139-2873-4492-8F3B-B885CD67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A6B8D-EFE5-40CD-8DE5-42FB62DCA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9A4B3-0AE3-465B-8305-43952CE14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EEA9F-95B2-486B-9307-839E8E04A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76C6E4-027F-455E-9E87-2A20F5855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EBA3C3D-F25D-4C37-992C-67B9E59C4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2BB8BF5-41D2-4CC2-9B35-50B4D9BE6CC7}"/>
              </a:ext>
            </a:extLst>
          </p:cNvPr>
          <p:cNvSpPr txBox="1">
            <a:spLocks/>
          </p:cNvSpPr>
          <p:nvPr/>
        </p:nvSpPr>
        <p:spPr>
          <a:xfrm>
            <a:off x="442487" y="-249568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Currency convertor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917AD8E-4224-4977-A37F-74DD96CE8F22}"/>
              </a:ext>
            </a:extLst>
          </p:cNvPr>
          <p:cNvSpPr txBox="1">
            <a:spLocks/>
          </p:cNvSpPr>
          <p:nvPr/>
        </p:nvSpPr>
        <p:spPr>
          <a:xfrm>
            <a:off x="442490" y="1225445"/>
            <a:ext cx="10993546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cap="all" dirty="0">
                <a:solidFill>
                  <a:schemeClr val="tx2">
                    <a:lumMod val="75000"/>
                  </a:schemeClr>
                </a:solidFill>
              </a:rPr>
              <a:t>A currency convertor is created using inheritance, by inheriting the unit convertor methods and variables.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FF41E1-02F1-460C-BC24-39644591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8AF59-4C6C-4CB0-B6F2-FD006490B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3BA08C-C16D-4494-9E93-485297BA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8AC153-319B-49CC-83DC-ED1AF5B8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94" b="4894"/>
          <a:stretch/>
        </p:blipFill>
        <p:spPr>
          <a:xfrm>
            <a:off x="66382" y="1774085"/>
            <a:ext cx="6029618" cy="2773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6433A7-E8F1-40EE-BEB2-2F402D97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80" b="4880"/>
          <a:stretch/>
        </p:blipFill>
        <p:spPr>
          <a:xfrm>
            <a:off x="6166428" y="3334690"/>
            <a:ext cx="5895567" cy="2697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Graphic 29" descr="Arrow: Counter-clockwise curve with solid fill">
            <a:extLst>
              <a:ext uri="{FF2B5EF4-FFF2-40B4-BE49-F238E27FC236}">
                <a16:creationId xmlns:a16="http://schemas.microsoft.com/office/drawing/2014/main" id="{71AC4976-BCDC-4BAA-98B3-A82E813BE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296606">
            <a:off x="4743132" y="4485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C92C738-D899-4BD2-A198-C2D9497B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SELECTION OF CURRENCY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A464D68D-EE88-4A2A-BC78-468ADBF3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507546"/>
            <a:ext cx="6650991" cy="1391592"/>
          </a:xfrm>
        </p:spPr>
        <p:txBody>
          <a:bodyPr/>
          <a:lstStyle/>
          <a:p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THIS LETS YOU TO SELECT CURRENCY WHICH ARE NEEDED TO BE CONVERTED.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14DE5E7-FD72-44DD-B0FD-805B99D0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FROM FIELD THE SEVERAL UNITS ARE MENTIONED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INDIA, AMERICA, CHINA, RUSSIA.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SELECT A COUNTRY WHICH IS GETTING CONVERTED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HAVE TO SELECT THE NEXT COUNTRY TO WHICH THE UNIT WILL GET CONVERTED TO.</a:t>
            </a: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861CF78-3685-4B36-B7AB-BCC3182F61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8647" y="2008366"/>
            <a:ext cx="7451859" cy="3602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60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AC7E-CFBA-4B83-AF60-1D0488E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26" y="-213192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typing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8EEC-9294-43DA-91CB-B1B2A168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20" y="1333374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will type value which is getting converted</a:t>
            </a:r>
            <a:endParaRPr lang="en-US" sz="160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A4208-D5AE-42CC-B1AF-E868E90C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9049" y="1987927"/>
            <a:ext cx="8848882" cy="4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5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B24C-7BEB-4FE5-8715-0A43D996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-22729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Convert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75D4-B6AA-4BB6-9B9C-1FABDC14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6" y="1247722"/>
            <a:ext cx="10993546" cy="4682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tx1"/>
                </a:solidFill>
              </a:rPr>
              <a:t>THIS LETS YOU convert the typed value</a:t>
            </a:r>
            <a:r>
              <a:rPr lang="en-US" sz="1600" cap="all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C12C2-E5E1-410B-B9A6-6AEC83E6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2" b="5092"/>
          <a:stretch/>
        </p:blipFill>
        <p:spPr>
          <a:xfrm>
            <a:off x="70428" y="1796362"/>
            <a:ext cx="6029618" cy="2773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F7220-B97D-4420-8167-A6D8CA66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109" b="5109"/>
          <a:stretch/>
        </p:blipFill>
        <p:spPr>
          <a:xfrm>
            <a:off x="6170474" y="3356967"/>
            <a:ext cx="5895567" cy="2697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522DF17-3395-4D3F-863A-A99FC1DA1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296606">
            <a:off x="4747178" y="4507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B3C-E21F-4D9D-9D63-308D8224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98FC-810D-419B-8698-9BB9AC7C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6852"/>
            <a:ext cx="11029615" cy="3634486"/>
          </a:xfrm>
        </p:spPr>
        <p:txBody>
          <a:bodyPr>
            <a:noAutofit/>
          </a:bodyPr>
          <a:lstStyle/>
          <a:p>
            <a:r>
              <a:rPr lang="en-IN" sz="2400" dirty="0">
                <a:highlight>
                  <a:srgbClr val="C0C0C0"/>
                </a:highlight>
              </a:rPr>
              <a:t>This convertor application allows user to convert unit and currency from one type to another.</a:t>
            </a:r>
          </a:p>
          <a:p>
            <a:r>
              <a:rPr lang="en-IN" sz="2400" dirty="0">
                <a:highlight>
                  <a:srgbClr val="C0C0C0"/>
                </a:highlight>
              </a:rPr>
              <a:t>The text box allow user to type the magnitude of unit or currency they wants to convert.</a:t>
            </a:r>
          </a:p>
        </p:txBody>
      </p:sp>
    </p:spTree>
    <p:extLst>
      <p:ext uri="{BB962C8B-B14F-4D97-AF65-F5344CB8AC3E}">
        <p14:creationId xmlns:p14="http://schemas.microsoft.com/office/powerpoint/2010/main" val="20149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733FE-24C0-45D9-85AE-8E54EEE7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678" y="1849120"/>
            <a:ext cx="6028298" cy="3684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742C5-47E3-4A95-90E7-F047F65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PROPOSED SYSTEM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DDFF-BD8D-4DD4-A772-313BA933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When the java program will be executed, a UI based model will run and shows the given structure for the convertor.</a:t>
            </a:r>
          </a:p>
        </p:txBody>
      </p:sp>
    </p:spTree>
    <p:extLst>
      <p:ext uri="{BB962C8B-B14F-4D97-AF65-F5344CB8AC3E}">
        <p14:creationId xmlns:p14="http://schemas.microsoft.com/office/powerpoint/2010/main" val="138119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6F871-DD83-40AE-9AE3-B278EBD5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Convertor menu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B1EE-EA4C-4E75-8DDA-0D008EFA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FFFF00"/>
                </a:highlight>
              </a:rPr>
              <a:t>AFTER USER RUN THE PROGRAM, THE MENU WILL SHOWS 8 FIELDS WILL BE THERE WITH WHICH A USER CAN INTERACT WITH.</a:t>
            </a:r>
            <a:r>
              <a:rPr lang="en-GB" dirty="0">
                <a:solidFill>
                  <a:srgbClr val="FFFFFF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en-IN" dirty="0">
                <a:solidFill>
                  <a:srgbClr val="FFFFFF"/>
                </a:solidFill>
              </a:rPr>
              <a:t>THE FIELDS ARE:</a:t>
            </a:r>
          </a:p>
          <a:p>
            <a:r>
              <a:rPr lang="en-IN" b="1" dirty="0">
                <a:solidFill>
                  <a:schemeClr val="bg1"/>
                </a:solidFill>
                <a:highlight>
                  <a:srgbClr val="00FFFF"/>
                </a:highlight>
              </a:rPr>
              <a:t>SELECT THE UNIT TO CONVERT AND  THE UNIT TO WHICH IT IS GETTING CONVERTED.</a:t>
            </a:r>
          </a:p>
          <a:p>
            <a:r>
              <a:rPr lang="en-IN" b="1" dirty="0">
                <a:solidFill>
                  <a:schemeClr val="bg1"/>
                </a:solidFill>
                <a:highlight>
                  <a:srgbClr val="00FFFF"/>
                </a:highlight>
              </a:rPr>
              <a:t>TEXT BOX</a:t>
            </a:r>
          </a:p>
          <a:p>
            <a:r>
              <a:rPr lang="en-IN" b="1" dirty="0">
                <a:solidFill>
                  <a:schemeClr val="bg1"/>
                </a:solidFill>
                <a:highlight>
                  <a:srgbClr val="00FFFF"/>
                </a:highlight>
              </a:rPr>
              <a:t>CONVERT BUTTON</a:t>
            </a:r>
          </a:p>
          <a:p>
            <a:r>
              <a:rPr lang="en-IN" b="1" dirty="0">
                <a:solidFill>
                  <a:schemeClr val="bg1"/>
                </a:solidFill>
                <a:highlight>
                  <a:srgbClr val="00FFFF"/>
                </a:highlight>
              </a:rPr>
              <a:t>RESET BUTTON</a:t>
            </a:r>
          </a:p>
          <a:p>
            <a:r>
              <a:rPr lang="en-IN" b="1" dirty="0">
                <a:solidFill>
                  <a:schemeClr val="bg1"/>
                </a:solidFill>
                <a:highlight>
                  <a:srgbClr val="00FFFF"/>
                </a:highlight>
              </a:rPr>
              <a:t>EXIT</a:t>
            </a:r>
          </a:p>
          <a:p>
            <a:r>
              <a:rPr lang="en-IN" b="1" dirty="0">
                <a:solidFill>
                  <a:schemeClr val="bg1"/>
                </a:solidFill>
                <a:highlight>
                  <a:srgbClr val="00FFFF"/>
                </a:highlight>
              </a:rPr>
              <a:t>CURRENCY CONVERTOR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8F6A9-4346-4D4B-8A1D-9E82A087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94" b="4894"/>
          <a:stretch/>
        </p:blipFill>
        <p:spPr>
          <a:xfrm>
            <a:off x="4361946" y="1730791"/>
            <a:ext cx="7383521" cy="3396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18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DC18-9DEE-465B-810C-919549EA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SELECTION OF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E408-1EE7-41C8-BB06-07E5E9C0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LETS YOU TO SELECT UNITS WHICH ARE NEEDED TO BE CONVERTED.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BDFC3-B1A9-444F-8155-D22304E69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FROM FIELD THE SEVERAL UNITS ARE MENTIONED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KILOMETER,CENTIMETER,METER,MILLIMETER.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WILL SELECT A UNIT WHICH IS GETTING CONVERTED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HAVE TO SELECT THE NEXT UNIT TO WHICH THE UNIT WILL GET CONVERTED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31B92-8134-4C57-8092-4C1FAC15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1698" y="2601161"/>
            <a:ext cx="7451859" cy="3602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51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3AC7E-CFBA-4B83-AF60-1D0488E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26" y="-213192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typing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8EEC-9294-43DA-91CB-B1B2A168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20" y="1333374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will type value which is getting converted</a:t>
            </a:r>
            <a:endParaRPr lang="en-US" sz="160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A4208-D5AE-42CC-B1AF-E868E90C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9049" y="1976755"/>
            <a:ext cx="8848882" cy="45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0B24C-7BEB-4FE5-8715-0A43D996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-22729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Convert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75D4-B6AA-4BB6-9B9C-1FABDC14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6" y="1247722"/>
            <a:ext cx="10993546" cy="4682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tx1"/>
                </a:solidFill>
              </a:rPr>
              <a:t>THIS LETS YOU convert the typed value</a:t>
            </a:r>
            <a:r>
              <a:rPr lang="en-US" sz="1600" cap="all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C12C2-E5E1-410B-B9A6-6AEC83E6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12" b="5312"/>
          <a:stretch/>
        </p:blipFill>
        <p:spPr>
          <a:xfrm>
            <a:off x="70428" y="1796362"/>
            <a:ext cx="6029618" cy="2773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F7220-B97D-4420-8167-A6D8CA66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99" b="699"/>
          <a:stretch/>
        </p:blipFill>
        <p:spPr>
          <a:xfrm>
            <a:off x="6170474" y="3356967"/>
            <a:ext cx="5895567" cy="2697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522DF17-3395-4D3F-863A-A99FC1DA1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296606">
            <a:off x="4747178" y="4507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D8312-C520-4AEF-828B-2D70D4D1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-352424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614D-A924-4851-984A-B605243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075608"/>
            <a:ext cx="10993546" cy="5255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to reset the application to its basic initial format</a:t>
            </a: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C58E-8146-49EF-A9A5-433E898A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9212" y="1788252"/>
            <a:ext cx="9091231" cy="4635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28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01558-9BC7-48A9-A33E-D76AEEB1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-188867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8936-AE24-4332-954A-858172E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2" y="1207377"/>
            <a:ext cx="10993546" cy="4682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tx2">
                    <a:lumMod val="50000"/>
                  </a:schemeClr>
                </a:solidFill>
              </a:rPr>
              <a:t>If user don’t provide the required details and clicks to convert, this will show the user a pop up saying the following: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E3627-F60D-4056-9879-8D403A85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7" b="4957"/>
          <a:stretch/>
        </p:blipFill>
        <p:spPr>
          <a:xfrm>
            <a:off x="5943305" y="3663462"/>
            <a:ext cx="6202629" cy="2853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C3D74-FB6F-463E-A1DB-3EDF1FBC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84" b="5384"/>
          <a:stretch/>
        </p:blipFill>
        <p:spPr>
          <a:xfrm>
            <a:off x="46065" y="2058674"/>
            <a:ext cx="5799890" cy="2638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Graphic 16" descr="Arrow: Counter-clockwise curve with solid fill">
            <a:extLst>
              <a:ext uri="{FF2B5EF4-FFF2-40B4-BE49-F238E27FC236}">
                <a16:creationId xmlns:a16="http://schemas.microsoft.com/office/drawing/2014/main" id="{109EBC50-137A-4DDE-9C7E-06B51E119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296606">
            <a:off x="4747178" y="4507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6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{81BEEEED-832D-400D-B3E5-314462A0367B}tf33552983_win32</Template>
  <TotalTime>694</TotalTime>
  <Words>379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Demi</vt:lpstr>
      <vt:lpstr>Wingdings 2</vt:lpstr>
      <vt:lpstr>DividendVTI</vt:lpstr>
      <vt:lpstr>INTRODUCTION</vt:lpstr>
      <vt:lpstr>Proposed system</vt:lpstr>
      <vt:lpstr>PROPOSED SYSTEM</vt:lpstr>
      <vt:lpstr>Convertor menu</vt:lpstr>
      <vt:lpstr>SELECTION OF UNITS</vt:lpstr>
      <vt:lpstr>typing OF VALUES</vt:lpstr>
      <vt:lpstr>Convert button</vt:lpstr>
      <vt:lpstr>Reset button</vt:lpstr>
      <vt:lpstr>Exception handling</vt:lpstr>
      <vt:lpstr>EXIT</vt:lpstr>
      <vt:lpstr>Er diagram</vt:lpstr>
      <vt:lpstr>SELECTION OF CURRENCY</vt:lpstr>
      <vt:lpstr>typing OF VALUES</vt:lpstr>
      <vt:lpstr>Convert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VaahanGO</dc:title>
  <dc:creator>Sahil Kumar</dc:creator>
  <cp:lastModifiedBy>Gulshan Kumar</cp:lastModifiedBy>
  <cp:revision>38</cp:revision>
  <dcterms:created xsi:type="dcterms:W3CDTF">2021-07-01T16:59:07Z</dcterms:created>
  <dcterms:modified xsi:type="dcterms:W3CDTF">2021-07-22T11:01:36Z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