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A0EB01C8-8380-4461-B249-A12732B6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031" y="3798276"/>
            <a:ext cx="9061938" cy="1382225"/>
          </a:xfrm>
        </p:spPr>
        <p:txBody>
          <a:bodyPr/>
          <a:lstStyle/>
          <a:p>
            <a:r>
              <a:rPr dirty="0"/>
              <a:t>Netflix Project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BAE34573-E831-451A-8E85-E87440F0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0216"/>
            <a:ext cx="9144000" cy="800100"/>
          </a:xfrm>
        </p:spPr>
        <p:txBody>
          <a:bodyPr/>
          <a:lstStyle/>
          <a:p>
            <a:r>
              <a:rPr lang="en-US" dirty="0" smtClean="0"/>
              <a:t>By Gulshan </a:t>
            </a:r>
            <a:r>
              <a:rPr lang="en-US" dirty="0" err="1" smtClean="0"/>
              <a:t>Gedam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35"/>
            <a:ext cx="12192000" cy="58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xmlns="" id="{E3E078EE-AA0B-4559-8DE5-A814FA90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xmlns="" id="{F11C2286-C970-46CD-B752-6730AA9C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xmlns="" id="{CB08ABF7-6A74-48F7-ADA6-65425031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:a16="http://schemas.microsoft.com/office/drawing/2014/main" xmlns="" id="{6235F4F0-6E3B-4186-A852-DE754A1D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s">
            <a:extLst>
              <a:ext uri="{FF2B5EF4-FFF2-40B4-BE49-F238E27FC236}">
                <a16:creationId xmlns:a16="http://schemas.microsoft.com/office/drawing/2014/main" xmlns="" id="{8A15214B-0E1F-4233-B57F-4835092D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16"/>
            <a:ext cx="12192000" cy="6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xmlns="" id="{6422DFF3-A0D8-4458-BA6B-F35B24B5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9" y="0"/>
            <a:ext cx="1141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xmlns="" id="{4B1024F8-F87D-4545-B324-DF952D9B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:a16="http://schemas.microsoft.com/office/drawing/2014/main" xmlns="" id="{C7EEE493-6378-4719-A3DA-526112B5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4" y="0"/>
            <a:ext cx="1112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xmlns="" id="{5FD547BA-2959-4F2F-923A-FA360610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xmlns="" id="{F8D2B7D6-0368-49F6-A50C-AEDF1D3A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xmlns="" id="{0A321A3C-98C1-46BD-859E-A02744577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xmlns="" id="{47A64A36-F0A5-4063-A36C-4F32272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Custom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Netflix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Project </dc:title>
  <dc:creator/>
  <cp:lastModifiedBy>Gulshan</cp:lastModifiedBy>
  <cp:revision>2</cp:revision>
  <dcterms:created xsi:type="dcterms:W3CDTF">2023-02-06T16:57:15Z</dcterms:created>
  <dcterms:modified xsi:type="dcterms:W3CDTF">2023-02-06T17:09:15Z</dcterms:modified>
</cp:coreProperties>
</file>