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DBA1828-817E-41B3-B81D-EE7E25F2057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Snapchat copy1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842CA81-E58D-4546-9DAF-73D8468A08F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14-02-2023 10:16:30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ests" id="10" name="slide10">
            <a:extLst>
              <a:ext uri="{FF2B5EF4-FFF2-40B4-BE49-F238E27FC236}">
                <a16:creationId xmlns:a16="http://schemas.microsoft.com/office/drawing/2014/main" id="{5FECE488-EA04-4BA3-9C63-ABBB3DDA49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48" y="0"/>
            <a:ext cx="110045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" id="11" name="slide11">
            <a:extLst>
              <a:ext uri="{FF2B5EF4-FFF2-40B4-BE49-F238E27FC236}">
                <a16:creationId xmlns:a16="http://schemas.microsoft.com/office/drawing/2014/main" id="{7A62BFBC-E834-41AF-AC31-EA7B54DE54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3346"/>
            <a:ext cx="12192000" cy="171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thers" id="12" name="slide12">
            <a:extLst>
              <a:ext uri="{FF2B5EF4-FFF2-40B4-BE49-F238E27FC236}">
                <a16:creationId xmlns:a16="http://schemas.microsoft.com/office/drawing/2014/main" id="{282F4F77-7ED4-4A90-A3CC-152001A05BC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229"/>
            <a:ext cx="12192000" cy="307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 Based Targeting" id="13" name="slide13">
            <a:extLst>
              <a:ext uri="{FF2B5EF4-FFF2-40B4-BE49-F238E27FC236}">
                <a16:creationId xmlns:a16="http://schemas.microsoft.com/office/drawing/2014/main" id="{42EC28EC-5569-417D-A18E-74EEB16830C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3" y="0"/>
            <a:ext cx="12139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1" id="14" name="slide14">
            <a:extLst>
              <a:ext uri="{FF2B5EF4-FFF2-40B4-BE49-F238E27FC236}">
                <a16:creationId xmlns:a16="http://schemas.microsoft.com/office/drawing/2014/main" id="{4F564EDD-B2F3-486D-B35C-2FAB40C7E79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9611"/>
            <a:ext cx="12192000" cy="201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2" id="15" name="slide15">
            <a:extLst>
              <a:ext uri="{FF2B5EF4-FFF2-40B4-BE49-F238E27FC236}">
                <a16:creationId xmlns:a16="http://schemas.microsoft.com/office/drawing/2014/main" id="{20CCC738-33F3-4357-96BF-C86A8A89EC4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9611"/>
            <a:ext cx="12192000" cy="201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ope" id="16" name="slide16">
            <a:extLst>
              <a:ext uri="{FF2B5EF4-FFF2-40B4-BE49-F238E27FC236}">
                <a16:creationId xmlns:a16="http://schemas.microsoft.com/office/drawing/2014/main" id="{846DD650-E551-4A0B-9D78-9CA85963A68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107" y="0"/>
            <a:ext cx="6085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7" name="slide17">
            <a:extLst>
              <a:ext uri="{FF2B5EF4-FFF2-40B4-BE49-F238E27FC236}">
                <a16:creationId xmlns:a16="http://schemas.microsoft.com/office/drawing/2014/main" id="{9022BFEF-3670-47DE-93D0-2A3D2C9488E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" id="18" name="slide18">
            <a:extLst>
              <a:ext uri="{FF2B5EF4-FFF2-40B4-BE49-F238E27FC236}">
                <a16:creationId xmlns:a16="http://schemas.microsoft.com/office/drawing/2014/main" id="{39597D7D-87CA-4A80-8684-84536A88E85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019425"/>
            <a:ext cx="4572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. of Ads" id="2" name="slide2">
            <a:extLst>
              <a:ext uri="{FF2B5EF4-FFF2-40B4-BE49-F238E27FC236}">
                <a16:creationId xmlns:a16="http://schemas.microsoft.com/office/drawing/2014/main" id="{4020FEE9-C9C6-433D-97AD-2F0792F825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390" y="0"/>
            <a:ext cx="5179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pression" id="3" name="slide3">
            <a:extLst>
              <a:ext uri="{FF2B5EF4-FFF2-40B4-BE49-F238E27FC236}">
                <a16:creationId xmlns:a16="http://schemas.microsoft.com/office/drawing/2014/main" id="{96CCACE4-CD97-4CFA-954C-572D4D7355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037" y="2867025"/>
            <a:ext cx="24479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ies" id="4" name="slide4">
            <a:extLst>
              <a:ext uri="{FF2B5EF4-FFF2-40B4-BE49-F238E27FC236}">
                <a16:creationId xmlns:a16="http://schemas.microsoft.com/office/drawing/2014/main" id="{C4DB6D20-A2B6-49E1-979C-7E1F0905FE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37" y="2767012"/>
            <a:ext cx="13811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end" id="5" name="slide5">
            <a:extLst>
              <a:ext uri="{FF2B5EF4-FFF2-40B4-BE49-F238E27FC236}">
                <a16:creationId xmlns:a16="http://schemas.microsoft.com/office/drawing/2014/main" id="{3D30D1B1-5FDB-4FFA-BE6A-EA7AEF4A3A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2867025"/>
            <a:ext cx="27051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nut" id="6" name="slide6">
            <a:extLst>
              <a:ext uri="{FF2B5EF4-FFF2-40B4-BE49-F238E27FC236}">
                <a16:creationId xmlns:a16="http://schemas.microsoft.com/office/drawing/2014/main" id="{B5389D1E-7E1A-43C5-9B7A-82217E7442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26" y="0"/>
            <a:ext cx="11493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" id="7" name="slide7">
            <a:extLst>
              <a:ext uri="{FF2B5EF4-FFF2-40B4-BE49-F238E27FC236}">
                <a16:creationId xmlns:a16="http://schemas.microsoft.com/office/drawing/2014/main" id="{924AE42A-BCEC-4E04-8D5B-246E1401C5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7927"/>
            <a:ext cx="12192000" cy="222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gments" id="8" name="slide8">
            <a:extLst>
              <a:ext uri="{FF2B5EF4-FFF2-40B4-BE49-F238E27FC236}">
                <a16:creationId xmlns:a16="http://schemas.microsoft.com/office/drawing/2014/main" id="{6310A928-F6A7-4EF6-80F5-B72E8251B2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8486"/>
            <a:ext cx="12192000" cy="154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nguage" id="9" name="slide9">
            <a:extLst>
              <a:ext uri="{FF2B5EF4-FFF2-40B4-BE49-F238E27FC236}">
                <a16:creationId xmlns:a16="http://schemas.microsoft.com/office/drawing/2014/main" id="{3A23EAA2-FEDF-4CE8-B71A-DCBB439891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229"/>
            <a:ext cx="12192000" cy="307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2023-02-14T04:46:32Z</dcterms:created>
  <dcterms:modified xsi:type="dcterms:W3CDTF">2023-02-14T04:46:32Z</dcterms:modified>
</cp:coreProperties>
</file>