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5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7C8DA4B-D8D7-4D95-86CE-250C41AB3755}" type="datetimeFigureOut">
              <a:rPr lang="en-US" smtClean="0"/>
              <a:pPr/>
              <a:t>6/22/2021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304150-A06F-4B9C-B18D-79B1A24BB8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Munger, Bihar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643314"/>
            <a:ext cx="3643338" cy="18240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Team  D: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Aman Arya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Gulshan Kumar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Ravi Kumar</a:t>
            </a:r>
          </a:p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Shivam Suman</a:t>
            </a:r>
            <a:endParaRPr lang="en-IN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49C-F112-4973-A00B-8BCFA5A2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72" y="-474365"/>
            <a:ext cx="8062912" cy="1470025"/>
          </a:xfrm>
        </p:spPr>
        <p:txBody>
          <a:bodyPr/>
          <a:lstStyle/>
          <a:p>
            <a:pPr algn="ctr"/>
            <a:r>
              <a:rPr lang="en-US" dirty="0"/>
              <a:t>Munger Candidate 2015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4794-5D39-4D8D-AE27-689270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3470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7253-BE6A-47D2-A4CB-1C502F2D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71116"/>
            <a:ext cx="8856984" cy="57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01D-10EA-428D-A8A9-8FCF47BF4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-857876"/>
            <a:ext cx="8062912" cy="1802681"/>
          </a:xfrm>
        </p:spPr>
        <p:txBody>
          <a:bodyPr/>
          <a:lstStyle/>
          <a:p>
            <a:pPr algn="ctr"/>
            <a:r>
              <a:rPr lang="en-US" dirty="0"/>
              <a:t>Munger Candidate 2014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A730-0EB2-42EF-83AB-0B22B0E4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1310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97D4B-4945-42AA-9A45-AB7B761B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44804"/>
            <a:ext cx="8928992" cy="5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7DA-EC25-47EF-AF7D-744D2F8D8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Assembly Election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D8FC-660E-4AFC-B1EB-BFA745788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0" y="2492896"/>
            <a:ext cx="91440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90732"/>
            <a:ext cx="581024" cy="6153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Voter Turnout Data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81026" y="261022"/>
            <a:ext cx="581024" cy="3017520"/>
          </a:xfrm>
        </p:spPr>
        <p:txBody>
          <a:bodyPr/>
          <a:lstStyle/>
          <a:p>
            <a:r>
              <a:rPr lang="en-US" dirty="0"/>
              <a:t>Parliamentary  Elections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795306" y="3427124"/>
            <a:ext cx="581024" cy="3017520"/>
          </a:xfrm>
        </p:spPr>
        <p:txBody>
          <a:bodyPr/>
          <a:lstStyle/>
          <a:p>
            <a:r>
              <a:rPr lang="en-US" dirty="0"/>
              <a:t>Assembly  Elections</a:t>
            </a:r>
            <a:endParaRPr lang="en-IN" dirty="0"/>
          </a:p>
        </p:txBody>
      </p:sp>
      <p:pic>
        <p:nvPicPr>
          <p:cNvPr id="13" name="Content Placeholder 12" descr="3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19672" y="4365104"/>
            <a:ext cx="3672408" cy="1992853"/>
          </a:xfrm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3" y="2360120"/>
            <a:ext cx="7525500" cy="1847127"/>
          </a:xfrm>
          <a:prstGeom prst="rect">
            <a:avLst/>
          </a:prstGeom>
        </p:spPr>
      </p:pic>
      <p:pic>
        <p:nvPicPr>
          <p:cNvPr id="12" name="Content Placeholder 11" descr="1.jpg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1475656" y="285728"/>
            <a:ext cx="7525500" cy="1847128"/>
          </a:xfrm>
        </p:spPr>
      </p:pic>
      <p:pic>
        <p:nvPicPr>
          <p:cNvPr id="14" name="Picture 13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365104"/>
            <a:ext cx="3565060" cy="1992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Composition 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6210102"/>
          </a:xfrm>
        </p:spPr>
        <p:txBody>
          <a:bodyPr>
            <a:normAutofit fontScale="92500"/>
          </a:bodyPr>
          <a:lstStyle/>
          <a:p>
            <a:r>
              <a:rPr lang="en-US" dirty="0"/>
              <a:t>Gender composition in each assembly of Munger constituency</a:t>
            </a:r>
            <a:endParaRPr lang="en-IN" dirty="0"/>
          </a:p>
        </p:txBody>
      </p:sp>
      <p:pic>
        <p:nvPicPr>
          <p:cNvPr id="16" name="Content Placeholder 15" descr="Munger_gender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r="25806"/>
          <a:stretch>
            <a:fillRect/>
          </a:stretch>
        </p:blipFill>
        <p:spPr>
          <a:xfrm>
            <a:off x="2000233" y="285731"/>
            <a:ext cx="2880000" cy="1857385"/>
          </a:xfrm>
        </p:spPr>
      </p:pic>
      <p:sp>
        <p:nvSpPr>
          <p:cNvPr id="17" name="TextBox 16"/>
          <p:cNvSpPr txBox="1"/>
          <p:nvPr/>
        </p:nvSpPr>
        <p:spPr>
          <a:xfrm>
            <a:off x="2857488" y="20716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Munger</a:t>
            </a:r>
          </a:p>
        </p:txBody>
      </p:sp>
      <p:pic>
        <p:nvPicPr>
          <p:cNvPr id="18" name="Picture 17" descr="jamalpur_gender.png"/>
          <p:cNvPicPr>
            <a:picLocks noChangeAspect="1"/>
          </p:cNvPicPr>
          <p:nvPr/>
        </p:nvPicPr>
        <p:blipFill>
          <a:blip r:embed="rId3"/>
          <a:srcRect r="5758" b="2857"/>
          <a:stretch>
            <a:fillRect/>
          </a:stretch>
        </p:blipFill>
        <p:spPr>
          <a:xfrm>
            <a:off x="5500694" y="285729"/>
            <a:ext cx="2880000" cy="18573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72264" y="2071678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Jamalpur</a:t>
            </a:r>
          </a:p>
        </p:txBody>
      </p:sp>
      <p:pic>
        <p:nvPicPr>
          <p:cNvPr id="20" name="Picture 19" descr="Mokama_gen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2428868"/>
            <a:ext cx="2880000" cy="18573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57488" y="4214818"/>
            <a:ext cx="15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Mokama</a:t>
            </a:r>
          </a:p>
        </p:txBody>
      </p:sp>
      <p:pic>
        <p:nvPicPr>
          <p:cNvPr id="22" name="Picture 21" descr="lakhisarai_gen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4" y="2428868"/>
            <a:ext cx="2880000" cy="1785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43702" y="4214818"/>
            <a:ext cx="12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Lakhisarai</a:t>
            </a:r>
            <a:endParaRPr lang="en-IN" dirty="0"/>
          </a:p>
        </p:txBody>
      </p:sp>
      <p:pic>
        <p:nvPicPr>
          <p:cNvPr id="24" name="Picture 23" descr="badh_gend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4572008"/>
            <a:ext cx="2880000" cy="17145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28926" y="62865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Barh</a:t>
            </a:r>
            <a:endParaRPr lang="en-IN" dirty="0"/>
          </a:p>
        </p:txBody>
      </p:sp>
      <p:pic>
        <p:nvPicPr>
          <p:cNvPr id="26" name="Picture 25" descr="Gender_surjgra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694" y="4572008"/>
            <a:ext cx="2880000" cy="17145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29388" y="62865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Surajgarha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0" y="290732"/>
            <a:ext cx="560094" cy="6153912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composition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34" y="147141"/>
            <a:ext cx="581024" cy="6454640"/>
          </a:xfrm>
        </p:spPr>
        <p:txBody>
          <a:bodyPr/>
          <a:lstStyle/>
          <a:p>
            <a:r>
              <a:rPr lang="en-US" dirty="0"/>
              <a:t>Assembly wise in Munger Constituency</a:t>
            </a:r>
            <a:endParaRPr lang="en-IN" dirty="0"/>
          </a:p>
        </p:txBody>
      </p:sp>
      <p:pic>
        <p:nvPicPr>
          <p:cNvPr id="7" name="Content Placeholder 6" descr="Munger_Ag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391866" y="147140"/>
            <a:ext cx="3828206" cy="1924537"/>
          </a:xfrm>
        </p:spPr>
      </p:pic>
      <p:sp>
        <p:nvSpPr>
          <p:cNvPr id="8" name="TextBox 7"/>
          <p:cNvSpPr txBox="1"/>
          <p:nvPr/>
        </p:nvSpPr>
        <p:spPr>
          <a:xfrm>
            <a:off x="2336221" y="2023378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Munger</a:t>
            </a:r>
          </a:p>
        </p:txBody>
      </p:sp>
      <p:pic>
        <p:nvPicPr>
          <p:cNvPr id="9" name="Picture 8" descr="Jamalpur_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138563"/>
            <a:ext cx="3248340" cy="19245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2264" y="2071678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Jamalpur</a:t>
            </a:r>
            <a:endParaRPr lang="en-IN" b="1" dirty="0"/>
          </a:p>
        </p:txBody>
      </p:sp>
      <p:pic>
        <p:nvPicPr>
          <p:cNvPr id="11" name="Picture 10" descr="lakhisarai_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66" y="2379359"/>
            <a:ext cx="3828206" cy="17640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5482" y="4112998"/>
            <a:ext cx="14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Lakhisarai</a:t>
            </a:r>
            <a:endParaRPr lang="en-IN" b="1" dirty="0"/>
          </a:p>
        </p:txBody>
      </p:sp>
      <p:pic>
        <p:nvPicPr>
          <p:cNvPr id="13" name="Picture 12" descr="mokama_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2420290"/>
            <a:ext cx="3248340" cy="1777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0826" y="4143380"/>
            <a:ext cx="119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Mokama</a:t>
            </a:r>
            <a:endParaRPr lang="en-IN" b="1" dirty="0"/>
          </a:p>
        </p:txBody>
      </p:sp>
      <p:pic>
        <p:nvPicPr>
          <p:cNvPr id="15" name="Picture 14" descr="Badh_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865" y="4512712"/>
            <a:ext cx="3828205" cy="1904403"/>
          </a:xfrm>
          <a:prstGeom prst="rect">
            <a:avLst/>
          </a:prstGeom>
        </p:spPr>
      </p:pic>
      <p:pic>
        <p:nvPicPr>
          <p:cNvPr id="16" name="Picture 15" descr="surjgrah_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32" y="4482330"/>
            <a:ext cx="3248340" cy="19306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44006" y="6417115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Barh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29388" y="6286520"/>
            <a:ext cx="14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Surajgarha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651394" cy="6153912"/>
          </a:xfrm>
        </p:spPr>
        <p:txBody>
          <a:bodyPr>
            <a:normAutofit fontScale="90000"/>
          </a:bodyPr>
          <a:lstStyle/>
          <a:p>
            <a:r>
              <a:rPr lang="en-US" dirty="0"/>
              <a:t>Caste Composition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252511"/>
            <a:ext cx="581024" cy="63529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Surnames in the given data sets of each assembly in Munger Constituency.</a:t>
            </a:r>
            <a:endParaRPr lang="en-IN" dirty="0"/>
          </a:p>
        </p:txBody>
      </p:sp>
      <p:pic>
        <p:nvPicPr>
          <p:cNvPr id="6" name="Content Placeholder 5" descr="WhatsApp Image 2021-06-22 at 10.00.01 (2).jpe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835696" y="290732"/>
            <a:ext cx="2870362" cy="2016222"/>
          </a:xfrm>
        </p:spPr>
      </p:pic>
      <p:pic>
        <p:nvPicPr>
          <p:cNvPr id="7" name="Picture 6" descr="WhatsApp Image 2021-06-22 at 10.00.01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78" y="290732"/>
            <a:ext cx="2870362" cy="2016222"/>
          </a:xfrm>
          <a:prstGeom prst="rect">
            <a:avLst/>
          </a:prstGeom>
        </p:spPr>
      </p:pic>
      <p:pic>
        <p:nvPicPr>
          <p:cNvPr id="8" name="Picture 7" descr="WhatsApp Image 2021-06-22 at 10.00.0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491601"/>
            <a:ext cx="2870362" cy="2016223"/>
          </a:xfrm>
          <a:prstGeom prst="rect">
            <a:avLst/>
          </a:prstGeom>
        </p:spPr>
      </p:pic>
      <p:pic>
        <p:nvPicPr>
          <p:cNvPr id="9" name="Picture 8" descr="WhatsApp Image 2021-06-22 at 10.00.00 (4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078" y="2491600"/>
            <a:ext cx="2870362" cy="2016224"/>
          </a:xfrm>
          <a:prstGeom prst="rect">
            <a:avLst/>
          </a:prstGeom>
        </p:spPr>
      </p:pic>
      <p:pic>
        <p:nvPicPr>
          <p:cNvPr id="10" name="Picture 9" descr="WhatsApp Image 2021-06-22 at 10.00.00 (3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638744"/>
            <a:ext cx="2870362" cy="1984923"/>
          </a:xfrm>
          <a:prstGeom prst="rect">
            <a:avLst/>
          </a:prstGeom>
        </p:spPr>
      </p:pic>
      <p:pic>
        <p:nvPicPr>
          <p:cNvPr id="12" name="Picture 11" descr="WhatsApp Image 2021-06-22 at 10.00.00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078" y="4634889"/>
            <a:ext cx="2870362" cy="1970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87E23-7B5C-413B-B6AF-5BE37D72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0" y="404664"/>
            <a:ext cx="3960820" cy="2736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4FFC0-1508-4B76-BAB9-8D89368E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4664"/>
            <a:ext cx="3744416" cy="2736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F39DE-654B-496D-BFA5-934C6F3C0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0" y="3573016"/>
            <a:ext cx="3960820" cy="2664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4A4CF-DC7A-4D68-B55D-3DC34158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3016"/>
            <a:ext cx="37444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2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6FA91-79C3-4B92-8F8C-D1C6B76E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935720" cy="3384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5007D-73B8-4F49-815B-80A3D33D8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67" y="1585798"/>
            <a:ext cx="4032448" cy="33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1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560" y="-315416"/>
            <a:ext cx="8229600" cy="1399032"/>
          </a:xfrm>
        </p:spPr>
        <p:txBody>
          <a:bodyPr/>
          <a:lstStyle/>
          <a:p>
            <a:r>
              <a:rPr lang="en-US" dirty="0"/>
              <a:t>Munger Candidate 2020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A7A5DF-1856-4E9E-871A-ABF44955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3"/>
            <a:ext cx="8805664" cy="590465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96291"/>
            <a:ext cx="8229600" cy="1399032"/>
          </a:xfrm>
        </p:spPr>
        <p:txBody>
          <a:bodyPr/>
          <a:lstStyle/>
          <a:p>
            <a:r>
              <a:rPr lang="en-US" dirty="0"/>
              <a:t>Munger Candidate 2019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78191-D878-48FA-AEF8-850691D0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856984" cy="583264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294</TotalTime>
  <Words>79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Verdana</vt:lpstr>
      <vt:lpstr>Wingdings 2</vt:lpstr>
      <vt:lpstr>Verve</vt:lpstr>
      <vt:lpstr>Munger, Bihar</vt:lpstr>
      <vt:lpstr>Voter Turnout Data</vt:lpstr>
      <vt:lpstr>Gender Composition </vt:lpstr>
      <vt:lpstr>Age composition</vt:lpstr>
      <vt:lpstr>Caste Composition</vt:lpstr>
      <vt:lpstr>PowerPoint Presentation</vt:lpstr>
      <vt:lpstr>PowerPoint Presentation</vt:lpstr>
      <vt:lpstr>Munger Candidate 2020</vt:lpstr>
      <vt:lpstr>Munger Candidate 2019</vt:lpstr>
      <vt:lpstr>Munger Candidate 2015</vt:lpstr>
      <vt:lpstr>Munger Candidate 2014</vt:lpstr>
      <vt:lpstr>Assembly 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Munger, Bihar</dc:title>
  <dc:creator>DELL</dc:creator>
  <cp:lastModifiedBy>RAVI Kumar</cp:lastModifiedBy>
  <cp:revision>31</cp:revision>
  <dcterms:created xsi:type="dcterms:W3CDTF">2021-06-21T15:45:09Z</dcterms:created>
  <dcterms:modified xsi:type="dcterms:W3CDTF">2021-06-22T18:03:42Z</dcterms:modified>
</cp:coreProperties>
</file>