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33B14E7-0076-4837-B3B1-67CC4859F119}" type="datetimeFigureOut">
              <a:rPr lang="en-US" smtClean="0"/>
              <a:pPr/>
              <a:t>7/20/2021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D0EE332-809A-410E-8200-9F6C395402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Election expenditure and Voting turnouts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2" y="5357826"/>
            <a:ext cx="5114778" cy="1101248"/>
          </a:xfrm>
        </p:spPr>
        <p:txBody>
          <a:bodyPr/>
          <a:lstStyle/>
          <a:p>
            <a:r>
              <a:rPr lang="en-US" sz="2500" dirty="0" smtClean="0">
                <a:solidFill>
                  <a:schemeClr val="bg1"/>
                </a:solidFill>
                <a:latin typeface="Baskerville Old Face" pitchFamily="18" charset="0"/>
              </a:rPr>
              <a:t>Group:-D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Shivam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Suman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Gulshan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Kumar,Ravi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Kumar,Aman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Arya</a:t>
            </a:r>
            <a:endParaRPr lang="en-IN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the candidate spent more money always wins?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taking the example of Bihar 2019 </a:t>
            </a:r>
            <a:r>
              <a:rPr lang="en-US" dirty="0" err="1" smtClean="0"/>
              <a:t>Lok</a:t>
            </a:r>
            <a:r>
              <a:rPr lang="en-US" dirty="0" smtClean="0"/>
              <a:t> </a:t>
            </a:r>
            <a:r>
              <a:rPr lang="en-US" dirty="0" err="1" smtClean="0"/>
              <a:t>Sabha</a:t>
            </a:r>
            <a:r>
              <a:rPr lang="en-US" dirty="0" smtClean="0"/>
              <a:t> Elections.</a:t>
            </a:r>
          </a:p>
          <a:p>
            <a:r>
              <a:rPr lang="en-US" dirty="0" smtClean="0"/>
              <a:t>Out of </a:t>
            </a:r>
            <a:r>
              <a:rPr lang="en-US" dirty="0" smtClean="0"/>
              <a:t>40</a:t>
            </a:r>
            <a:r>
              <a:rPr lang="en-US" dirty="0" smtClean="0"/>
              <a:t> </a:t>
            </a:r>
            <a:r>
              <a:rPr lang="en-US" dirty="0" smtClean="0"/>
              <a:t>seats in Bihar </a:t>
            </a:r>
            <a:r>
              <a:rPr lang="en-US" dirty="0" smtClean="0"/>
              <a:t>32 </a:t>
            </a:r>
            <a:r>
              <a:rPr lang="en-US" dirty="0" smtClean="0"/>
              <a:t>candidates won the election who spends more </a:t>
            </a:r>
            <a:r>
              <a:rPr lang="en-US" dirty="0" smtClean="0"/>
              <a:t>money in their  election campaign.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Madhubani</a:t>
            </a:r>
            <a:r>
              <a:rPr lang="en-US" dirty="0" smtClean="0"/>
              <a:t> Special case*.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1"/>
            <a:ext cx="8143900" cy="2357453"/>
          </a:xfrm>
        </p:spPr>
      </p:pic>
      <p:pic>
        <p:nvPicPr>
          <p:cNvPr id="5" name="Picture 4" descr="2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8143900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571480"/>
            <a:ext cx="7786742" cy="56436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428604"/>
            <a:ext cx="7643866" cy="60007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</TotalTime>
  <Words>63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Election expenditure and Voting turnouts analysis</vt:lpstr>
      <vt:lpstr>Do the candidate spent more money always wins?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expenditure and Voting turnouts analysis</dc:title>
  <dc:creator>DELL</dc:creator>
  <cp:lastModifiedBy>DELL</cp:lastModifiedBy>
  <cp:revision>3</cp:revision>
  <dcterms:created xsi:type="dcterms:W3CDTF">2021-07-19T20:31:26Z</dcterms:created>
  <dcterms:modified xsi:type="dcterms:W3CDTF">2021-07-20T05:42:15Z</dcterms:modified>
</cp:coreProperties>
</file>