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ZmqB53CIBX9hYhBl1s3mxdusb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/>
          <p:nvPr/>
        </p:nvSpPr>
        <p:spPr>
          <a:xfrm rot="-5400000">
            <a:off x="7554353" y="5254283"/>
            <a:ext cx="1892949" cy="1294228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B2004A"/>
              </a:gs>
              <a:gs pos="60000">
                <a:srgbClr val="FF0082"/>
              </a:gs>
              <a:gs pos="100000">
                <a:srgbClr val="FF66A4"/>
              </a:gs>
            </a:gsLst>
            <a:lin ang="15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1"/>
          <p:cNvSpPr txBox="1"/>
          <p:nvPr>
            <p:ph type="ctrTitle"/>
          </p:nvPr>
        </p:nvSpPr>
        <p:spPr>
          <a:xfrm>
            <a:off x="540544" y="776288"/>
            <a:ext cx="80629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540544" y="2250280"/>
            <a:ext cx="80629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36576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1371600" y="6012656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1371600" y="5650704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392247" y="5752307"/>
            <a:ext cx="50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 rot="5400000">
            <a:off x="2286000" y="54008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1"/>
          <p:cNvSpPr txBox="1"/>
          <p:nvPr>
            <p:ph type="title"/>
          </p:nvPr>
        </p:nvSpPr>
        <p:spPr>
          <a:xfrm rot="5400000">
            <a:off x="4991100" y="2171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" type="body"/>
          </p:nvPr>
        </p:nvSpPr>
        <p:spPr>
          <a:xfrm rot="5400000">
            <a:off x="838200" y="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 rot="-5400000">
            <a:off x="-2295358" y="2834288"/>
            <a:ext cx="61539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1"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 rot="-5400000">
            <a:off x="146758" y="1508980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2" type="body"/>
          </p:nvPr>
        </p:nvSpPr>
        <p:spPr>
          <a:xfrm rot="-5400000">
            <a:off x="146758" y="4645372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3" type="body"/>
          </p:nvPr>
        </p:nvSpPr>
        <p:spPr>
          <a:xfrm>
            <a:off x="2022230" y="290732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4" type="body"/>
          </p:nvPr>
        </p:nvSpPr>
        <p:spPr>
          <a:xfrm>
            <a:off x="2022230" y="3427124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0" type="dt"/>
          </p:nvPr>
        </p:nvSpPr>
        <p:spPr>
          <a:xfrm>
            <a:off x="4791456" y="6480969"/>
            <a:ext cx="2130552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1" type="ftr"/>
          </p:nvPr>
        </p:nvSpPr>
        <p:spPr>
          <a:xfrm>
            <a:off x="457200" y="6480969"/>
            <a:ext cx="4261104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2" type="sldNum"/>
          </p:nvPr>
        </p:nvSpPr>
        <p:spPr>
          <a:xfrm>
            <a:off x="7589520" y="6483096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791456" y="6480048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57200" y="6480969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/>
          <p:nvPr/>
        </p:nvSpPr>
        <p:spPr>
          <a:xfrm flipH="1" rot="10800000">
            <a:off x="7034" y="7034"/>
            <a:ext cx="9129932" cy="6836899"/>
          </a:xfrm>
          <a:prstGeom prst="rtTriangle">
            <a:avLst/>
          </a:prstGeom>
          <a:gradFill>
            <a:gsLst>
              <a:gs pos="0">
                <a:srgbClr val="D2D2D2">
                  <a:alpha val="9803"/>
                </a:srgbClr>
              </a:gs>
              <a:gs pos="70000">
                <a:srgbClr val="D2D2D2">
                  <a:alpha val="7843"/>
                </a:srgbClr>
              </a:gs>
              <a:gs pos="100000">
                <a:srgbClr val="D2D2D2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5"/>
          <p:cNvSpPr/>
          <p:nvPr/>
        </p:nvSpPr>
        <p:spPr>
          <a:xfrm flipH="1" rot="-5400000">
            <a:off x="7554353" y="309490"/>
            <a:ext cx="1892949" cy="1294228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B2004A"/>
              </a:gs>
              <a:gs pos="60000">
                <a:srgbClr val="FF0082"/>
              </a:gs>
              <a:gs pos="100000">
                <a:srgbClr val="FF66A4"/>
              </a:gs>
            </a:gsLst>
            <a:lin ang="15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5"/>
          <p:cNvSpPr txBox="1"/>
          <p:nvPr>
            <p:ph idx="10" type="dt"/>
          </p:nvPr>
        </p:nvSpPr>
        <p:spPr>
          <a:xfrm>
            <a:off x="6955632" y="6477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1" type="ftr"/>
          </p:nvPr>
        </p:nvSpPr>
        <p:spPr>
          <a:xfrm>
            <a:off x="2619376" y="6480969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8451056" y="809624"/>
            <a:ext cx="502920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25"/>
          <p:cNvCxnSpPr/>
          <p:nvPr/>
        </p:nvCxnSpPr>
        <p:spPr>
          <a:xfrm rot="10800000">
            <a:off x="6468794" y="9381"/>
            <a:ext cx="2672861" cy="1900210"/>
          </a:xfrm>
          <a:prstGeom prst="straightConnector1">
            <a:avLst/>
          </a:prstGeom>
          <a:noFill/>
          <a:ln cap="rnd" cmpd="sng" w="9525">
            <a:solidFill>
              <a:srgbClr val="C5C5C5">
                <a:alpha val="4470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25"/>
          <p:cNvCxnSpPr/>
          <p:nvPr/>
        </p:nvCxnSpPr>
        <p:spPr>
          <a:xfrm flipH="1" rot="10800000">
            <a:off x="0" y="7034"/>
            <a:ext cx="9136966" cy="6843933"/>
          </a:xfrm>
          <a:prstGeom prst="straightConnector1">
            <a:avLst/>
          </a:prstGeom>
          <a:noFill/>
          <a:ln cap="rnd" cmpd="sng" w="9525">
            <a:solidFill>
              <a:srgbClr val="BEBEBE">
                <a:alpha val="3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5"/>
          <p:cNvSpPr txBox="1"/>
          <p:nvPr>
            <p:ph type="title"/>
          </p:nvPr>
        </p:nvSpPr>
        <p:spPr>
          <a:xfrm>
            <a:off x="381000" y="271464"/>
            <a:ext cx="72390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3600"/>
              <a:buFont typeface="Arial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381000" y="1633536"/>
            <a:ext cx="3886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457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2" type="body"/>
          </p:nvPr>
        </p:nvSpPr>
        <p:spPr>
          <a:xfrm>
            <a:off x="4648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1" type="ftr"/>
          </p:nvPr>
        </p:nvSpPr>
        <p:spPr>
          <a:xfrm>
            <a:off x="457200" y="6480969"/>
            <a:ext cx="4260056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Arial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/>
          <p:nvPr>
            <p:ph type="title"/>
          </p:nvPr>
        </p:nvSpPr>
        <p:spPr>
          <a:xfrm rot="-5400000">
            <a:off x="-2295144" y="2882264"/>
            <a:ext cx="5943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18288" algn="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2900"/>
              <a:buFont typeface="Arial"/>
              <a:buNone/>
              <a:defRPr b="0" sz="29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1135856" y="367664"/>
            <a:ext cx="2438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1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2" type="body"/>
          </p:nvPr>
        </p:nvSpPr>
        <p:spPr>
          <a:xfrm>
            <a:off x="3651250" y="320040"/>
            <a:ext cx="5276088" cy="598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0"/>
              </a:spcBef>
              <a:spcAft>
                <a:spcPts val="0"/>
              </a:spcAft>
              <a:buSzPts val="2400"/>
              <a:buChar char="⦿"/>
              <a:defRPr sz="3000"/>
            </a:lvl1pPr>
            <a:lvl2pPr indent="-385444" lvl="1" marL="914400" algn="l">
              <a:spcBef>
                <a:spcPts val="520"/>
              </a:spcBef>
              <a:spcAft>
                <a:spcPts val="0"/>
              </a:spcAft>
              <a:buSzPts val="2470"/>
              <a:buChar char="›"/>
              <a:defRPr sz="26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0" type="dt"/>
          </p:nvPr>
        </p:nvSpPr>
        <p:spPr>
          <a:xfrm>
            <a:off x="6278976" y="6556248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1" type="ftr"/>
          </p:nvPr>
        </p:nvSpPr>
        <p:spPr>
          <a:xfrm>
            <a:off x="1135856" y="6556248"/>
            <a:ext cx="51431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8410576" y="6556248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 txBox="1"/>
          <p:nvPr>
            <p:ph type="title"/>
          </p:nvPr>
        </p:nvSpPr>
        <p:spPr>
          <a:xfrm rot="-5400000">
            <a:off x="-2523744" y="2894096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3000"/>
              <a:buFont typeface="Arial"/>
              <a:buNone/>
              <a:defRPr b="0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/>
          <p:nvPr>
            <p:ph idx="2" type="pic"/>
          </p:nvPr>
        </p:nvSpPr>
        <p:spPr>
          <a:xfrm>
            <a:off x="1138237" y="373966"/>
            <a:ext cx="7333488" cy="54864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80"/>
              </a:spcBef>
              <a:spcAft>
                <a:spcPts val="0"/>
              </a:spcAft>
              <a:buClr>
                <a:srgbClr val="FF8EB1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FF8EB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9"/>
          <p:cNvSpPr txBox="1"/>
          <p:nvPr>
            <p:ph idx="1" type="body"/>
          </p:nvPr>
        </p:nvSpPr>
        <p:spPr>
          <a:xfrm>
            <a:off x="1143000" y="5867400"/>
            <a:ext cx="7333488" cy="68580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300990" lvl="1" marL="914400" algn="l">
              <a:spcBef>
                <a:spcPts val="240"/>
              </a:spcBef>
              <a:spcAft>
                <a:spcPts val="0"/>
              </a:spcAft>
              <a:buSzPts val="1140"/>
              <a:buChar char="›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0" type="dt"/>
          </p:nvPr>
        </p:nvSpPr>
        <p:spPr>
          <a:xfrm>
            <a:off x="6108192" y="6556248"/>
            <a:ext cx="21031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1" type="ftr"/>
          </p:nvPr>
        </p:nvSpPr>
        <p:spPr>
          <a:xfrm>
            <a:off x="1170432" y="6557169"/>
            <a:ext cx="4948072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8217192" y="6556248"/>
            <a:ext cx="36576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>
            <a:gsLst>
              <a:gs pos="0">
                <a:srgbClr val="D2D2D2">
                  <a:alpha val="9803"/>
                </a:srgbClr>
              </a:gs>
              <a:gs pos="70000">
                <a:srgbClr val="D2D2D2">
                  <a:alpha val="7843"/>
                </a:srgbClr>
              </a:gs>
              <a:gs pos="100000">
                <a:srgbClr val="D2D2D2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7;p20"/>
          <p:cNvCxnSpPr/>
          <p:nvPr/>
        </p:nvCxnSpPr>
        <p:spPr>
          <a:xfrm>
            <a:off x="0" y="7034"/>
            <a:ext cx="9136966" cy="6843933"/>
          </a:xfrm>
          <a:prstGeom prst="straightConnector1">
            <a:avLst/>
          </a:prstGeom>
          <a:noFill/>
          <a:ln cap="rnd" cmpd="sng" w="9525">
            <a:solidFill>
              <a:srgbClr val="BEBEBE">
                <a:alpha val="3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" name="Google Shape;8;p20"/>
          <p:cNvCxnSpPr/>
          <p:nvPr/>
        </p:nvCxnSpPr>
        <p:spPr>
          <a:xfrm flipH="1">
            <a:off x="6468794" y="4948410"/>
            <a:ext cx="2672861" cy="1900210"/>
          </a:xfrm>
          <a:prstGeom prst="straightConnector1">
            <a:avLst/>
          </a:prstGeom>
          <a:noFill/>
          <a:ln cap="rnd" cmpd="sng" w="9525">
            <a:solidFill>
              <a:srgbClr val="C5C5C5">
                <a:alpha val="4470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20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FF599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20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FF8EB1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FF8EB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jpg"/><Relationship Id="rId4" Type="http://schemas.openxmlformats.org/officeDocument/2006/relationships/image" Target="../media/image3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jpg"/><Relationship Id="rId4" Type="http://schemas.openxmlformats.org/officeDocument/2006/relationships/image" Target="../media/image39.jpg"/><Relationship Id="rId5" Type="http://schemas.openxmlformats.org/officeDocument/2006/relationships/image" Target="../media/image30.jpg"/><Relationship Id="rId6" Type="http://schemas.openxmlformats.org/officeDocument/2006/relationships/image" Target="../media/image3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jpg"/><Relationship Id="rId4" Type="http://schemas.openxmlformats.org/officeDocument/2006/relationships/image" Target="../media/image43.jpg"/><Relationship Id="rId5" Type="http://schemas.openxmlformats.org/officeDocument/2006/relationships/image" Target="../media/image40.jpg"/><Relationship Id="rId6" Type="http://schemas.openxmlformats.org/officeDocument/2006/relationships/image" Target="../media/image4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6.jpg"/><Relationship Id="rId4" Type="http://schemas.openxmlformats.org/officeDocument/2006/relationships/image" Target="../media/image4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8.jpg"/><Relationship Id="rId4" Type="http://schemas.openxmlformats.org/officeDocument/2006/relationships/image" Target="../media/image5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jpg"/><Relationship Id="rId4" Type="http://schemas.openxmlformats.org/officeDocument/2006/relationships/image" Target="../media/image4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9.jpg"/><Relationship Id="rId5" Type="http://schemas.openxmlformats.org/officeDocument/2006/relationships/image" Target="../media/image1.jpg"/><Relationship Id="rId6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5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image" Target="../media/image11.jpg"/><Relationship Id="rId7" Type="http://schemas.openxmlformats.org/officeDocument/2006/relationships/image" Target="../media/image24.jpg"/><Relationship Id="rId8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Relationship Id="rId4" Type="http://schemas.openxmlformats.org/officeDocument/2006/relationships/image" Target="../media/image22.jpg"/><Relationship Id="rId5" Type="http://schemas.openxmlformats.org/officeDocument/2006/relationships/image" Target="../media/image21.jpg"/><Relationship Id="rId6" Type="http://schemas.openxmlformats.org/officeDocument/2006/relationships/image" Target="../media/image3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jpg"/><Relationship Id="rId4" Type="http://schemas.openxmlformats.org/officeDocument/2006/relationships/image" Target="../media/image2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540544" y="776288"/>
            <a:ext cx="80629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84632" rtl="0" algn="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5000"/>
              <a:buFont typeface="Arial"/>
              <a:buNone/>
            </a:pPr>
            <a:r>
              <a:rPr lang="en-US" sz="5000"/>
              <a:t>Munger, Bihar</a:t>
            </a:r>
            <a:endParaRPr sz="5000"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928662" y="3643314"/>
            <a:ext cx="3643338" cy="182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151515"/>
                </a:solidFill>
              </a:rPr>
              <a:t>Team  D: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151515"/>
                </a:solidFill>
              </a:rPr>
              <a:t>Aman Arya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151515"/>
                </a:solidFill>
              </a:rPr>
              <a:t>Gulshan Kumar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151515"/>
                </a:solidFill>
              </a:rPr>
              <a:t>Ravi Kumar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151515"/>
                </a:solidFill>
              </a:rPr>
              <a:t>Shivam Suman</a:t>
            </a:r>
            <a:endParaRPr b="1" sz="2400"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ctrTitle"/>
          </p:nvPr>
        </p:nvSpPr>
        <p:spPr>
          <a:xfrm>
            <a:off x="506872" y="-474365"/>
            <a:ext cx="80629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400"/>
              <a:buFont typeface="Arial"/>
              <a:buNone/>
            </a:pPr>
            <a:r>
              <a:rPr lang="en-US"/>
              <a:t>Munger Candidate 2015</a:t>
            </a:r>
            <a:endParaRPr/>
          </a:p>
        </p:txBody>
      </p:sp>
      <p:sp>
        <p:nvSpPr>
          <p:cNvPr id="184" name="Google Shape;184;p10"/>
          <p:cNvSpPr txBox="1"/>
          <p:nvPr>
            <p:ph idx="1" type="subTitle"/>
          </p:nvPr>
        </p:nvSpPr>
        <p:spPr>
          <a:xfrm>
            <a:off x="540544" y="2250280"/>
            <a:ext cx="8062912" cy="434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36576" rtl="0" algn="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971116"/>
            <a:ext cx="8856984" cy="577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ctrTitle"/>
          </p:nvPr>
        </p:nvSpPr>
        <p:spPr>
          <a:xfrm>
            <a:off x="395536" y="-857876"/>
            <a:ext cx="8062912" cy="18026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400"/>
              <a:buFont typeface="Arial"/>
              <a:buNone/>
            </a:pPr>
            <a:r>
              <a:rPr lang="en-US"/>
              <a:t>Munger Candidate 2014</a:t>
            </a:r>
            <a:endParaRPr/>
          </a:p>
        </p:txBody>
      </p:sp>
      <p:sp>
        <p:nvSpPr>
          <p:cNvPr id="191" name="Google Shape;191;p11"/>
          <p:cNvSpPr txBox="1"/>
          <p:nvPr>
            <p:ph idx="1" type="subTitle"/>
          </p:nvPr>
        </p:nvSpPr>
        <p:spPr>
          <a:xfrm>
            <a:off x="540544" y="2250280"/>
            <a:ext cx="8062912" cy="4131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36576" rtl="0" algn="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92" name="Google Shape;1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944804"/>
            <a:ext cx="8928992" cy="5652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ctrTitle"/>
          </p:nvPr>
        </p:nvSpPr>
        <p:spPr>
          <a:xfrm>
            <a:off x="540544" y="776288"/>
            <a:ext cx="80629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400"/>
              <a:buFont typeface="Arial"/>
              <a:buNone/>
            </a:pPr>
            <a:r>
              <a:rPr lang="en-US"/>
              <a:t>Assembly Election</a:t>
            </a:r>
            <a:endParaRPr/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590" y="2492896"/>
            <a:ext cx="9144000" cy="23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457200" y="267494"/>
            <a:ext cx="8229600" cy="1518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Arial"/>
              <a:buNone/>
            </a:pPr>
            <a:r>
              <a:rPr lang="en-US"/>
              <a:t>Family-wise Surname Analysis</a:t>
            </a:r>
            <a:br>
              <a:rPr lang="en-US"/>
            </a:br>
            <a:r>
              <a:rPr lang="en-US"/>
              <a:t>          Munger assembly</a:t>
            </a:r>
            <a:endParaRPr/>
          </a:p>
        </p:txBody>
      </p:sp>
      <p:pic>
        <p:nvPicPr>
          <p:cNvPr descr="m1.jpg" id="204" name="Google Shape;204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68" y="1857364"/>
            <a:ext cx="5317928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data.jpg" id="205" name="Google Shape;2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34" y="1857364"/>
            <a:ext cx="2618426" cy="4572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khi.jpg" id="210" name="Google Shape;21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0" y="214290"/>
            <a:ext cx="4929222" cy="3143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khi_data.jpg" id="211" name="Google Shape;21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48" y="214290"/>
            <a:ext cx="2786082" cy="3143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mal.jpg" id="212" name="Google Shape;21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7620" y="3571876"/>
            <a:ext cx="4929222" cy="3072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mal_data.jpg" id="213" name="Google Shape;21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48" y="3571876"/>
            <a:ext cx="2786082" cy="3071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kama.jpg" id="218" name="Google Shape;2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571480"/>
            <a:ext cx="4170040" cy="2857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kamadata.jpg" id="219" name="Google Shape;2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538" y="571480"/>
            <a:ext cx="2643206" cy="2928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h.jpg" id="220" name="Google Shape;22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6248" y="3649980"/>
            <a:ext cx="4251002" cy="3065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hdata.jpg" id="221" name="Google Shape;22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1538" y="3643314"/>
            <a:ext cx="2682244" cy="3071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000"/>
              <a:buFont typeface="Arial"/>
              <a:buNone/>
            </a:pPr>
            <a:r>
              <a:rPr lang="en-US" sz="4000"/>
              <a:t>Booth-wise voting percentage</a:t>
            </a:r>
            <a:endParaRPr sz="4000"/>
          </a:p>
        </p:txBody>
      </p:sp>
      <p:pic>
        <p:nvPicPr>
          <p:cNvPr descr="WhatsApp Image 2021-06-28 at 21.47.55.jpeg" id="227" name="Google Shape;22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1428736"/>
            <a:ext cx="4286280" cy="48577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sApp Image 2021-06-28 at 21.49.10.jpeg" id="228" name="Google Shape;2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9190" y="1428736"/>
            <a:ext cx="4033840" cy="485778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6"/>
          <p:cNvSpPr txBox="1"/>
          <p:nvPr/>
        </p:nvSpPr>
        <p:spPr>
          <a:xfrm>
            <a:off x="1000100" y="6286520"/>
            <a:ext cx="1183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MUNGER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5857884" y="6357958"/>
            <a:ext cx="1739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SURYAGARHA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sApp Image 2021-06-28 at 21.51.43.jpeg" id="235" name="Google Shape;2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114300"/>
            <a:ext cx="4500595" cy="602934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7"/>
          <p:cNvSpPr txBox="1"/>
          <p:nvPr/>
        </p:nvSpPr>
        <p:spPr>
          <a:xfrm>
            <a:off x="1571604" y="6286520"/>
            <a:ext cx="1857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LAKHISARAI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sApp Image 2021-06-28 at 22.04.40.jpeg" id="237" name="Google Shape;2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876" y="142852"/>
            <a:ext cx="4252912" cy="600079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 txBox="1"/>
          <p:nvPr/>
        </p:nvSpPr>
        <p:spPr>
          <a:xfrm>
            <a:off x="5929322" y="6357958"/>
            <a:ext cx="1383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JAMALPUR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sApp Image 2021-06-28 at 21.54.39.jpeg" id="243" name="Google Shape;2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1" y="242887"/>
            <a:ext cx="4143404" cy="590075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8"/>
          <p:cNvSpPr txBox="1"/>
          <p:nvPr/>
        </p:nvSpPr>
        <p:spPr>
          <a:xfrm>
            <a:off x="1214414" y="6357958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MOKAMA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sApp Image 2021-06-28 at 21.54.36.jpeg" id="245" name="Google Shape;2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876" y="285728"/>
            <a:ext cx="4429124" cy="585791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8"/>
          <p:cNvSpPr txBox="1"/>
          <p:nvPr/>
        </p:nvSpPr>
        <p:spPr>
          <a:xfrm>
            <a:off x="6500826" y="6286520"/>
            <a:ext cx="7857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BARH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211580"/>
            <a:ext cx="8568952" cy="5241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 rot="-5400000">
            <a:off x="-2643600" y="3077176"/>
            <a:ext cx="6153912" cy="581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Voter Turnout Data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 rot="-5400000">
            <a:off x="-437222" y="1479270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Parliamentary  Elections</a:t>
            </a:r>
            <a:endParaRPr/>
          </a:p>
        </p:txBody>
      </p:sp>
      <p:sp>
        <p:nvSpPr>
          <p:cNvPr id="100" name="Google Shape;100;p2"/>
          <p:cNvSpPr txBox="1"/>
          <p:nvPr>
            <p:ph idx="2" type="body"/>
          </p:nvPr>
        </p:nvSpPr>
        <p:spPr>
          <a:xfrm rot="-5400000">
            <a:off x="-422942" y="4645372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Assembly  Elections</a:t>
            </a:r>
            <a:endParaRPr/>
          </a:p>
        </p:txBody>
      </p:sp>
      <p:pic>
        <p:nvPicPr>
          <p:cNvPr descr="3.jpg" id="101" name="Google Shape;101;p2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4365104"/>
            <a:ext cx="3672408" cy="19928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jpg"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9043" y="2360120"/>
            <a:ext cx="7525500" cy="18471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jpg" id="103" name="Google Shape;103;p2"/>
          <p:cNvPicPr preferRelativeResize="0"/>
          <p:nvPr>
            <p:ph idx="3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5656" y="285728"/>
            <a:ext cx="7525500" cy="18471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jpg" id="104" name="Google Shape;10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6096" y="4365104"/>
            <a:ext cx="3565060" cy="1992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 rot="-5400000">
            <a:off x="-2295358" y="2834288"/>
            <a:ext cx="61539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/>
              <a:t>Gender Composition 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 rot="-5400000">
            <a:off x="-1449533" y="3105271"/>
            <a:ext cx="6210102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Gender composition in each assembly of Munger constituency</a:t>
            </a:r>
            <a:endParaRPr/>
          </a:p>
        </p:txBody>
      </p:sp>
      <p:pic>
        <p:nvPicPr>
          <p:cNvPr descr="Munger_gender.png" id="111" name="Google Shape;111;p3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0" l="0" r="25806" t="0"/>
          <a:stretch/>
        </p:blipFill>
        <p:spPr>
          <a:xfrm>
            <a:off x="2000233" y="285731"/>
            <a:ext cx="2880000" cy="185738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2857488" y="2071678"/>
            <a:ext cx="1571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Munger</a:t>
            </a:r>
            <a:endParaRPr/>
          </a:p>
        </p:txBody>
      </p:sp>
      <p:pic>
        <p:nvPicPr>
          <p:cNvPr descr="jamalpur_gender.png" id="113" name="Google Shape;113;p3"/>
          <p:cNvPicPr preferRelativeResize="0"/>
          <p:nvPr/>
        </p:nvPicPr>
        <p:blipFill rotWithShape="1">
          <a:blip r:embed="rId4">
            <a:alphaModFix/>
          </a:blip>
          <a:srcRect b="2856" l="0" r="5757" t="0"/>
          <a:stretch/>
        </p:blipFill>
        <p:spPr>
          <a:xfrm>
            <a:off x="5500694" y="285729"/>
            <a:ext cx="2880000" cy="185738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6572264" y="2071678"/>
            <a:ext cx="1239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Jamalpur</a:t>
            </a:r>
            <a:endParaRPr/>
          </a:p>
        </p:txBody>
      </p:sp>
      <p:pic>
        <p:nvPicPr>
          <p:cNvPr descr="Mokama_gender.png" id="115" name="Google Shape;11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0232" y="2428868"/>
            <a:ext cx="2880000" cy="18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2857488" y="4214818"/>
            <a:ext cx="15501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Mokama</a:t>
            </a:r>
            <a:endParaRPr/>
          </a:p>
        </p:txBody>
      </p:sp>
      <p:pic>
        <p:nvPicPr>
          <p:cNvPr descr="lakhisarai_gender.png" id="117" name="Google Shape;11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00694" y="2428868"/>
            <a:ext cx="2880000" cy="17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6643702" y="4214818"/>
            <a:ext cx="12715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Lakhisarai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dh_gender.png" id="119" name="Google Shape;11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00232" y="4572008"/>
            <a:ext cx="2880000" cy="1714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2928926" y="6286520"/>
            <a:ext cx="785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Barh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ender_surjgrah.png" id="121" name="Google Shape;121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0694" y="4572008"/>
            <a:ext cx="2880000" cy="1714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6429388" y="6286520"/>
            <a:ext cx="1428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Surajgarha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 rot="-5400000">
            <a:off x="-2732169" y="3087641"/>
            <a:ext cx="6153912" cy="5600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Age composition</a:t>
            </a:r>
            <a:endParaRPr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 rot="-5400000">
            <a:off x="-2311974" y="3083949"/>
            <a:ext cx="645464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Assembly wise in Munger Constituency</a:t>
            </a:r>
            <a:endParaRPr/>
          </a:p>
        </p:txBody>
      </p:sp>
      <p:pic>
        <p:nvPicPr>
          <p:cNvPr descr="Munger_Age.png" id="129" name="Google Shape;129;p4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866" y="147140"/>
            <a:ext cx="3828206" cy="192453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2336221" y="2023378"/>
            <a:ext cx="1053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Munger</a:t>
            </a:r>
            <a:endParaRPr/>
          </a:p>
        </p:txBody>
      </p:sp>
      <p:pic>
        <p:nvPicPr>
          <p:cNvPr descr="Jamalpur_Age.png"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2132" y="138563"/>
            <a:ext cx="3248340" cy="192453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6572264" y="2071678"/>
            <a:ext cx="1239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Jamalpur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khisarai_age.png" id="133" name="Google Shape;13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1866" y="2379359"/>
            <a:ext cx="3828206" cy="176402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2425482" y="4112998"/>
            <a:ext cx="14278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Lakhisarai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okama_age.png" id="135" name="Google Shape;13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72132" y="2420290"/>
            <a:ext cx="3248340" cy="177737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6500826" y="4143380"/>
            <a:ext cx="11929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Mokama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dh_Age.png" id="137" name="Google Shape;13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91865" y="4512712"/>
            <a:ext cx="3828205" cy="1904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rjgrah_age.png" id="138" name="Google Shape;13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72132" y="4482330"/>
            <a:ext cx="3248340" cy="193067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2844006" y="6417115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Barh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6429388" y="6286520"/>
            <a:ext cx="1470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Surajgarha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 rot="-5400000">
            <a:off x="-2503061" y="3041991"/>
            <a:ext cx="6153912" cy="6513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Caste Composition</a:t>
            </a:r>
            <a:endParaRPr/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 rot="-5400000">
            <a:off x="-1986385" y="3138488"/>
            <a:ext cx="6352978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Surnames in the given data sets of each assembly in Munger Constituency.</a:t>
            </a:r>
            <a:endParaRPr/>
          </a:p>
        </p:txBody>
      </p:sp>
      <p:pic>
        <p:nvPicPr>
          <p:cNvPr descr="WhatsApp Image 2021-06-22 at 10.00.01 (2).jpeg" id="147" name="Google Shape;147;p5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290732"/>
            <a:ext cx="2870362" cy="2016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sApp Image 2021-06-22 at 10.00.01 (1).jpeg" id="148" name="Google Shape;14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2078" y="290732"/>
            <a:ext cx="2870362" cy="2016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sApp Image 2021-06-22 at 10.00.01.jpeg" id="149" name="Google Shape;14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5696" y="2491601"/>
            <a:ext cx="2870362" cy="20162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sApp Image 2021-06-22 at 10.00.00 (4).jpeg" id="150" name="Google Shape;15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62078" y="2491600"/>
            <a:ext cx="2870362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sApp Image 2021-06-22 at 10.00.00 (3).jpeg" id="151" name="Google Shape;15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5696" y="4638744"/>
            <a:ext cx="2870362" cy="19849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sApp Image 2021-06-22 at 10.00.00.jpeg" id="152" name="Google Shape;152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62078" y="4634889"/>
            <a:ext cx="2870362" cy="197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0" y="404664"/>
            <a:ext cx="3960820" cy="273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6056" y="404664"/>
            <a:ext cx="3744416" cy="273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180" y="3573016"/>
            <a:ext cx="3960820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76056" y="3573016"/>
            <a:ext cx="3744416" cy="266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556792"/>
            <a:ext cx="3935720" cy="338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8167" y="1585798"/>
            <a:ext cx="4032448" cy="3355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611560" y="-315416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Arial"/>
              <a:buNone/>
            </a:pPr>
            <a:r>
              <a:rPr lang="en-US"/>
              <a:t>Munger Candidate 2020</a:t>
            </a:r>
            <a:endParaRPr/>
          </a:p>
        </p:txBody>
      </p:sp>
      <p:pic>
        <p:nvPicPr>
          <p:cNvPr id="172" name="Google Shape;17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836713"/>
            <a:ext cx="8805664" cy="5904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539552" y="-296291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Arial"/>
              <a:buNone/>
            </a:pPr>
            <a:r>
              <a:rPr lang="en-US"/>
              <a:t>Munger Candidate 2019</a:t>
            </a:r>
            <a:endParaRPr/>
          </a:p>
        </p:txBody>
      </p:sp>
      <p:pic>
        <p:nvPicPr>
          <p:cNvPr id="178" name="Google Shape;17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836712"/>
            <a:ext cx="8856984" cy="583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rve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2021-06-21T15:45:09Z</dcterms:created>
  <dc:creator>DELL</dc:creator>
</cp:coreProperties>
</file>