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1" r:id="rId2"/>
    <p:sldId id="256" r:id="rId3"/>
    <p:sldId id="263" r:id="rId4"/>
    <p:sldId id="260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D96374-CE71-4B52-8684-8AFBD2B890D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D74FA2F-4853-4A2D-8478-CF27DCE094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576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077200" cy="914400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8229601" cy="350520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Library Management System is an application which refers to library systems which are generally small or medium in size. It is used by librarian to manage the library using a computerized system where he/she can record various transactions like issue of books, return of books, addition of new books, addition of new students etc. 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1"/>
            <a:ext cx="8229599" cy="3581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Manage the complete management of the entire library through the software’s easy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removes manual process of issuing books by easy and simplified way of issuing book saving time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effort.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librarian can issue, return and reserve book for a particular student through the software’s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Add, update, search and view library items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and Advantages of Library Management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7408333" cy="39163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Librarian must have a valid user Id and password to login to the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valid user logs in, the system shows the present dashboard.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Librarian can perform transactions like add new students, add new books, issue book, return book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components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8229599" cy="444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Intel Dual core(similar or above).</a:t>
            </a:r>
          </a:p>
          <a:p>
            <a:pPr lvl="0"/>
            <a:r>
              <a:rPr lang="en-US" b="1">
                <a:latin typeface="Times New Roman" pitchFamily="18" charset="0"/>
                <a:cs typeface="Times New Roman" pitchFamily="18" charset="0"/>
              </a:rPr>
              <a:t>Ram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GB or above.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Storage Capacity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 GB or above.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and Software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828800"/>
            <a:ext cx="7924799" cy="42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Software Requirement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Used                   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 Java (core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                           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My 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Interface Design      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 Java SWING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Browser                    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: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Mozilla, Google Chrome.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OS        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Window 7 or above.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                              :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8.0, Java 8, MySQL.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and Software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667000"/>
            <a:ext cx="7408333" cy="3450696"/>
          </a:xfrm>
        </p:spPr>
        <p:txBody>
          <a:bodyPr/>
          <a:lstStyle/>
          <a:p>
            <a:r>
              <a:rPr lang="en-US" dirty="0"/>
              <a:t>In future we can make this application </a:t>
            </a:r>
            <a:r>
              <a:rPr lang="en-US" dirty="0" smtClean="0"/>
              <a:t>online </a:t>
            </a:r>
            <a:r>
              <a:rPr lang="en-US" dirty="0"/>
              <a:t>so that members will be able to search the book from any place as well as we can send book request. Book reading  facility can be provided through online.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300" b="1" dirty="0"/>
              <a:t>Future </a:t>
            </a:r>
            <a:r>
              <a:rPr lang="en-US" sz="5300" b="1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800" cy="5984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639187"/>
            <a:ext cx="6553200" cy="1163574"/>
          </a:xfrm>
        </p:spPr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132</TotalTime>
  <Words>265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Introduction</vt:lpstr>
      <vt:lpstr>Features and Advantages of Library Management System</vt:lpstr>
      <vt:lpstr>Functional components of the project</vt:lpstr>
      <vt:lpstr>Hardware and Software Requirements</vt:lpstr>
      <vt:lpstr>Hardware and Software Requirements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Gulshan</dc:creator>
  <cp:lastModifiedBy>Gulshan</cp:lastModifiedBy>
  <cp:revision>19</cp:revision>
  <dcterms:created xsi:type="dcterms:W3CDTF">2021-06-14T06:56:35Z</dcterms:created>
  <dcterms:modified xsi:type="dcterms:W3CDTF">2021-06-15T06:02:56Z</dcterms:modified>
</cp:coreProperties>
</file>