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FCAA-27C9-4981-81D2-A62BBCB07AD4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96F8D-30EC-49EE-A201-113926A7D0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61bb90a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161bb90a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61bb90a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161bb90a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0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6056-9F94-73C7-C5A2-C4D50960E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58AAF-A749-1CC5-DB74-37CF5408D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F98C-10D3-6A58-2B25-4F2D225D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8627-3BDA-0377-16A1-6922EAF7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62D6-DB76-21A2-794A-926F1E37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31AB-BFDC-1CE8-944F-677D2713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66787-99D5-FB99-FCF4-C4D5BB85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9770-5ED2-67C5-D97E-890AC59A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8B7F-A357-7A61-C636-60E0DDFE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0136-2CCA-1CF5-3475-F94FA794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558B3-4BFE-CE34-28CB-4440DD615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69552-A0CA-D967-9201-2C84F7DC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003C-9B42-EDCB-0C20-95377644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1D3F-4317-DDAF-6A42-FF099B6F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B052-59D8-E37D-7509-1E92B033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x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46304" y="73152"/>
            <a:ext cx="1136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15" y="16281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→"/>
              <a:defRPr sz="1867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○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■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●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○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■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□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⬪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⬫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503600" y="6249633"/>
            <a:ext cx="702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Google Shape;31;p6"/>
          <p:cNvSpPr/>
          <p:nvPr/>
        </p:nvSpPr>
        <p:spPr>
          <a:xfrm>
            <a:off x="11503600" y="-6633"/>
            <a:ext cx="702800" cy="68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-4596" t="-4591" r="-9181"/>
          <a:stretch/>
        </p:blipFill>
        <p:spPr>
          <a:xfrm>
            <a:off x="11619067" y="203193"/>
            <a:ext cx="471867" cy="40751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sldNum" idx="2"/>
          </p:nvPr>
        </p:nvSpPr>
        <p:spPr>
          <a:xfrm>
            <a:off x="11503600" y="6249633"/>
            <a:ext cx="702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5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E4D6-5506-35DD-43AD-A50F69C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C398-898D-A592-6C82-EC489C6F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8D6E-5BF3-A4A0-8405-CD74381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996E-8F67-4AE7-6347-18CBCAA8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2438-BC3F-B89A-61D6-EA3C131D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7C12-6727-C80B-F987-533F116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02EC-3D3B-D71A-C69E-14D3030D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5A68-2B8B-C263-F9A8-CE7CD405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DD60-8632-2B8E-9FB8-1BA512FC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09BD-A104-6224-A37C-CD4ED07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23E6-E5FB-92CE-6C01-6A00ED8B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6F44-9DF4-2CD2-7C5B-9A681540B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873-200A-C916-E7F8-333D3D53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6015-ED95-3579-ABFE-5C19CD6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42D9A-AA05-41E7-1FF6-A1B14C58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1A65C-384D-FEB2-B5AD-A150E215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3946-A7C6-EF2D-E942-66EBF4B1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5FD3-92BF-1FB1-F174-DBFAB6C1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2D81F-16C5-07D0-CCC0-048CC7DB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8114C-411D-E967-C37C-40CBADDC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01E37-F0CF-A2E1-6426-4C4160AC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4EC9E-8688-FBA3-4782-31BE1869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9954E-2BEA-6490-7BEA-7033D50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1B306-A9EC-411F-F006-D3459958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3A74-3506-EC2A-51B3-82AC4293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26BB4-100F-2CD2-896E-ABD32525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936C3-2434-DBDE-60FA-AED504C4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8603-F0C0-B6F7-6A48-C9FB8759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15867-C041-ECCE-B7B4-0680614B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A3875-C78C-F940-F9B3-837197C5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ABA9B-C66D-8436-7914-ED3F263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5DA-20C2-D10B-DBFF-1FB65862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F650-EE40-4379-2A8D-331374E8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BAB31-A22E-CB5A-FFE5-F3311F16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4A2C-3444-EAEA-32C8-56F944C1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6A51-E68F-240F-5223-AA87EDF4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CAB1-23ED-7C31-459B-B0A8DCD3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DBD-86F1-DD46-389D-368ED062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F458-1BE4-E91C-CDDB-D1A1BB1C0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433DD-F169-33C4-F615-CEDCFD92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28B8-2384-EBEA-7F41-3AC48F2B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F42E-0485-7E8D-61F4-013E4ADA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483D1-5423-1B95-2C7B-1D75F089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44F9D-CA9C-2907-D8C9-6B9A969A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F2CA8-E34A-4495-73CB-C9769456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A7E6-37B4-3221-DCCC-B1BBBB994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6081-8D89-42C2-83B1-FDBD81291CA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78D1-6C19-2C8C-ABE1-518D059D1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8969-726C-CAC1-F009-FFB5488EB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9341-F16B-48DA-A21F-A20780D5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rabank.parasof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DE81-6E4D-4F6E-F30A-CA66444A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31" y="2320414"/>
            <a:ext cx="4542067" cy="37674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Fabric QA Code Challenge round</a:t>
            </a:r>
          </a:p>
        </p:txBody>
      </p:sp>
      <p:pic>
        <p:nvPicPr>
          <p:cNvPr id="5" name="Google Shape;228;p33">
            <a:extLst>
              <a:ext uri="{FF2B5EF4-FFF2-40B4-BE49-F238E27FC236}">
                <a16:creationId xmlns:a16="http://schemas.microsoft.com/office/drawing/2014/main" id="{023AFB02-444E-D100-7649-80B439B3028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4270" y="0"/>
            <a:ext cx="69277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2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11503600" y="6249633"/>
            <a:ext cx="7028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2"/>
          </p:nvPr>
        </p:nvSpPr>
        <p:spPr>
          <a:xfrm>
            <a:off x="11503600" y="6249633"/>
            <a:ext cx="7028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DDFF5-7AFD-5C4C-A45B-35D4D4728CD0}"/>
              </a:ext>
            </a:extLst>
          </p:cNvPr>
          <p:cNvSpPr txBox="1"/>
          <p:nvPr/>
        </p:nvSpPr>
        <p:spPr>
          <a:xfrm>
            <a:off x="73600" y="340323"/>
            <a:ext cx="1136961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Para bank is a realistic online banking application which enables users to manage fund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Develop a E2E test automation framework using </a:t>
            </a:r>
            <a:r>
              <a:rPr lang="en-US" dirty="0"/>
              <a:t>Playwright</a:t>
            </a:r>
            <a:r>
              <a:rPr lang="en-US" sz="1800" dirty="0">
                <a:latin typeface="+mn-lt"/>
              </a:rPr>
              <a:t> for Para bank application covering both UI and API test scenarios mentioned below.</a:t>
            </a:r>
          </a:p>
          <a:p>
            <a:r>
              <a:rPr lang="en-US" dirty="0"/>
              <a:t>     URL: </a:t>
            </a:r>
            <a:r>
              <a:rPr lang="en-US" dirty="0">
                <a:hlinkClick r:id="rId3"/>
              </a:rPr>
              <a:t>https://parabank.parasoft.com/</a:t>
            </a:r>
            <a:r>
              <a:rPr lang="en-US" dirty="0"/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b="1" i="1" u="sng" dirty="0"/>
              <a:t>UI Test scenarios: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 Para bank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new user from user registration page (Ensure username is generated randomly and it is unique in every test execution).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to the application with the user created in step 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Verify if the Global navigation menu in home page is working as expected.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Savings account from “Open New Account Page” and capture the account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 if Accounts overview page is displaying the balance details as expected.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Transfer funds from account created in step 5 to another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Pay the bill with account created in step 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necessary assertions at each test step whenever it is needed.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i="1" u="sng" dirty="0"/>
              <a:t>API Test scenarios: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Search the transactions using “Find transactions” API call by amount for the payment transactions made in Step 8.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 the details displayed in Json response.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11503600" y="6249633"/>
            <a:ext cx="7028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2"/>
          </p:nvPr>
        </p:nvSpPr>
        <p:spPr>
          <a:xfrm>
            <a:off x="11503600" y="6249633"/>
            <a:ext cx="7028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EA08E-47F5-CA35-ECB5-44DACAA607ED}"/>
              </a:ext>
            </a:extLst>
          </p:cNvPr>
          <p:cNvSpPr txBox="1"/>
          <p:nvPr/>
        </p:nvSpPr>
        <p:spPr>
          <a:xfrm>
            <a:off x="429163" y="383746"/>
            <a:ext cx="93186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CICD Integration:</a:t>
            </a:r>
            <a:r>
              <a:rPr lang="en-US" dirty="0"/>
              <a:t>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the created Playwright test automation framework in Jenkins (from local instance) and enable the test execution to be trigger from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u="sng" dirty="0"/>
          </a:p>
          <a:p>
            <a:r>
              <a:rPr lang="en-US" b="1" u="sng" dirty="0"/>
              <a:t>Note:</a:t>
            </a:r>
            <a:r>
              <a:rPr lang="en-US" b="1" dirty="0"/>
              <a:t> </a:t>
            </a:r>
            <a:r>
              <a:rPr lang="en-US" dirty="0"/>
              <a:t>Kindly consider below points while developing the test automation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 conventions, modularization, reusability and readability of code with appropriate project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us the GitHub Project link and reach out to us if any clarifications required.</a:t>
            </a:r>
          </a:p>
        </p:txBody>
      </p:sp>
    </p:spTree>
    <p:extLst>
      <p:ext uri="{BB962C8B-B14F-4D97-AF65-F5344CB8AC3E}">
        <p14:creationId xmlns:p14="http://schemas.microsoft.com/office/powerpoint/2010/main" val="1733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</TotalTime>
  <Words>290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Poppins</vt:lpstr>
      <vt:lpstr>Poppins SemiBold</vt:lpstr>
      <vt:lpstr>Office Theme</vt:lpstr>
      <vt:lpstr>Fabric QA Code Challenge 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cypress automation framework for below application of any one module covering all of the UI and API test scenarios. share us the git hub repository link. https://parabank.parasoft.com/parabank/index.htm</dc:title>
  <dc:creator>Manoj Karthick-JHG</dc:creator>
  <cp:lastModifiedBy>Manoj Karthick-JHG</cp:lastModifiedBy>
  <cp:revision>8</cp:revision>
  <dcterms:created xsi:type="dcterms:W3CDTF">2023-12-18T23:56:04Z</dcterms:created>
  <dcterms:modified xsi:type="dcterms:W3CDTF">2024-11-22T03:58:48Z</dcterms:modified>
</cp:coreProperties>
</file>