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SemiBold-bold.fntdata"/><Relationship Id="rId10" Type="http://schemas.openxmlformats.org/officeDocument/2006/relationships/slide" Target="slides/slide5.xml"/><Relationship Id="rId21" Type="http://schemas.openxmlformats.org/officeDocument/2006/relationships/font" Target="fonts/RobotoMonoSemiBold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SemiBold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 in center, elevator pitch, product twitter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bf0136f5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bf0136f5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bf0136f5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bf0136f5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GTM: Go to Market strategy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bf0136f5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bf0136f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bf0136f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bf0136f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number between heading and subtext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bf0136f5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bf0136f5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you, any questions? Product twt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bf0136f5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bf0136f5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you, any questions? Product twt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bf0136f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bf0136f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bf0136f5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bf0136f5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sections vertically: domain (problem in domain), issues with current product, “enters” &lt;product name&gt; with solving above mentioned problem (fancy keywords) not same as elevator pitch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bf0136f5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bf0136f5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f0136f5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f0136f5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bf0136f5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bf0136f5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bf0136f5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bf0136f5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bf0136f5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bf0136f5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architecture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bf0136f5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bf0136f5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75425" y="1765388"/>
            <a:ext cx="404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{Staked Habit}</a:t>
            </a:r>
            <a:endParaRPr sz="3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120076" y="1814288"/>
            <a:ext cx="711000" cy="64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089950" y="2947013"/>
            <a:ext cx="496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Better habit with staking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53700" y="4172425"/>
            <a:ext cx="24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@</a:t>
            </a: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StakedHabit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442350" y="1676875"/>
            <a:ext cx="158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Q3 ‘24</a:t>
            </a:r>
            <a:endParaRPr sz="20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12653" y="603100"/>
            <a:ext cx="34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ROADMAP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109436" y="1654700"/>
            <a:ext cx="172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Q4 ‘24</a:t>
            </a:r>
            <a:endParaRPr sz="20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5814450" y="1654700"/>
            <a:ext cx="172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Q1 ‘25</a:t>
            </a:r>
            <a:endParaRPr sz="20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54593" y="2367750"/>
            <a:ext cx="158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448181" y="2367750"/>
            <a:ext cx="158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115268" y="2367750"/>
            <a:ext cx="158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cxnSp>
        <p:nvCxnSpPr>
          <p:cNvPr id="142" name="Google Shape;142;p22"/>
          <p:cNvCxnSpPr>
            <a:stCxn id="135" idx="3"/>
          </p:cNvCxnSpPr>
          <p:nvPr/>
        </p:nvCxnSpPr>
        <p:spPr>
          <a:xfrm flipH="1" rot="10800000">
            <a:off x="2027550" y="1913875"/>
            <a:ext cx="1157700" cy="9300"/>
          </a:xfrm>
          <a:prstGeom prst="straightConnector1">
            <a:avLst/>
          </a:prstGeom>
          <a:noFill/>
          <a:ln cap="flat" cmpd="sng" w="9525">
            <a:solidFill>
              <a:srgbClr val="F7E12E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3" name="Google Shape;143;p22"/>
          <p:cNvCxnSpPr>
            <a:stCxn id="137" idx="3"/>
            <a:endCxn id="138" idx="1"/>
          </p:cNvCxnSpPr>
          <p:nvPr/>
        </p:nvCxnSpPr>
        <p:spPr>
          <a:xfrm>
            <a:off x="4832936" y="1901000"/>
            <a:ext cx="981600" cy="0"/>
          </a:xfrm>
          <a:prstGeom prst="straightConnector1">
            <a:avLst/>
          </a:prstGeom>
          <a:noFill/>
          <a:ln cap="flat" cmpd="sng" w="9525">
            <a:solidFill>
              <a:srgbClr val="F7E12E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712653" y="603100"/>
            <a:ext cx="34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GO TO MARKET STRATEGY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712650" y="1632525"/>
            <a:ext cx="217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712649" y="2402775"/>
            <a:ext cx="179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3156437" y="1632525"/>
            <a:ext cx="217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3156437" y="2402775"/>
            <a:ext cx="179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600212" y="1632525"/>
            <a:ext cx="217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600212" y="2402775"/>
            <a:ext cx="179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712653" y="603100"/>
            <a:ext cx="34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CURRENT MARKET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552450" y="1533588"/>
            <a:ext cx="18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YY%</a:t>
            </a:r>
            <a:endParaRPr sz="72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471900" y="2733463"/>
            <a:ext cx="203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{What is it?}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793200" y="1533588"/>
            <a:ext cx="18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XX%</a:t>
            </a:r>
            <a:endParaRPr sz="72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712650" y="2733463"/>
            <a:ext cx="203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{What is it?}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6311700" y="1533588"/>
            <a:ext cx="18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ZZ</a:t>
            </a:r>
            <a:r>
              <a:rPr lang="en-GB" sz="72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%</a:t>
            </a:r>
            <a:endParaRPr sz="72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6231150" y="2733463"/>
            <a:ext cx="203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{What is it?}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712650" y="3240613"/>
            <a:ext cx="20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Add description here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471900" y="3240613"/>
            <a:ext cx="20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Add description here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231150" y="3240613"/>
            <a:ext cx="20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Add description here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712650" y="1654688"/>
            <a:ext cx="177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MODEL 1</a:t>
            </a:r>
            <a:endParaRPr sz="20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12643" y="2571738"/>
            <a:ext cx="158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294750" y="1654688"/>
            <a:ext cx="177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MODEL 2</a:t>
            </a:r>
            <a:endParaRPr sz="20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294743" y="2571738"/>
            <a:ext cx="158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876850" y="1643613"/>
            <a:ext cx="177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MODEL 3</a:t>
            </a:r>
            <a:endParaRPr sz="20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876843" y="2571738"/>
            <a:ext cx="158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712653" y="603100"/>
            <a:ext cx="34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BUSINESS MODEL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712650" y="2041900"/>
            <a:ext cx="93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XX (STAT)</a:t>
            </a:r>
            <a:endParaRPr sz="10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3294750" y="2041900"/>
            <a:ext cx="93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XX (STAT)</a:t>
            </a:r>
            <a:endParaRPr sz="10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876850" y="2041900"/>
            <a:ext cx="93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XX (STAT)</a:t>
            </a:r>
            <a:endParaRPr sz="10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3353700" y="4072750"/>
            <a:ext cx="24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@{product-twitter}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3244801" y="580950"/>
            <a:ext cx="26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ASK US ANY QUESTIONS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3453300" y="1453050"/>
            <a:ext cx="2237400" cy="22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3574050" y="2110050"/>
            <a:ext cx="199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Qr code for product twitter</a:t>
            </a:r>
            <a:endParaRPr sz="1600">
              <a:solidFill>
                <a:schemeClr val="dk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3244801" y="2202300"/>
            <a:ext cx="265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THANK YOU</a:t>
            </a:r>
            <a:endParaRPr sz="3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085700" y="497275"/>
            <a:ext cx="9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TEAM</a:t>
            </a:r>
            <a:endParaRPr sz="24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888450" y="1713400"/>
            <a:ext cx="1367100" cy="136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051150" y="1713400"/>
            <a:ext cx="1367100" cy="136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725750" y="1713400"/>
            <a:ext cx="1367100" cy="136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27900" y="3216238"/>
            <a:ext cx="8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NAME</a:t>
            </a:r>
            <a:endParaRPr sz="20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53596" y="3708850"/>
            <a:ext cx="5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ROLE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002500" y="3216238"/>
            <a:ext cx="8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NAME</a:t>
            </a:r>
            <a:endParaRPr sz="20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128196" y="3708850"/>
            <a:ext cx="5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ROLE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165200" y="3216238"/>
            <a:ext cx="8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NAME</a:t>
            </a:r>
            <a:endParaRPr sz="20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290896" y="3708850"/>
            <a:ext cx="5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ROLE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441400" y="1658925"/>
            <a:ext cx="42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{PROBLEM FACED ON A DOMAIN LEVEL}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23000" y="2387088"/>
            <a:ext cx="409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{PROBLEM FACED ON PRODUCT LEVEL}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675700" y="3115275"/>
            <a:ext cx="379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{PRODUCT CATERING TO MENTIONED PROBLEM}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712653" y="603100"/>
            <a:ext cx="34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PROBLEM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12638" y="1632525"/>
            <a:ext cx="332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12638" y="2402775"/>
            <a:ext cx="332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72013" y="1632525"/>
            <a:ext cx="332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572013" y="2402775"/>
            <a:ext cx="332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712653" y="603100"/>
            <a:ext cx="34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SOLUTION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12638" y="1632525"/>
            <a:ext cx="332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12638" y="2402775"/>
            <a:ext cx="332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72013" y="1632525"/>
            <a:ext cx="332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572013" y="2402775"/>
            <a:ext cx="332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3582601" y="569875"/>
            <a:ext cx="197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{PRODUCT NAME}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060400" y="1632525"/>
            <a:ext cx="5023200" cy="3510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7E1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483450" y="3049425"/>
            <a:ext cx="217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{PRODUCT SCREENSHOT HERE}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712653" y="603100"/>
            <a:ext cx="34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FEATURES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12650" y="1632525"/>
            <a:ext cx="217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12649" y="2402775"/>
            <a:ext cx="179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663812" y="1632525"/>
            <a:ext cx="217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663812" y="2402775"/>
            <a:ext cx="179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725237" y="1632525"/>
            <a:ext cx="217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725237" y="2402775"/>
            <a:ext cx="179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786650" y="1632525"/>
            <a:ext cx="217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headline content here. 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786649" y="2402775"/>
            <a:ext cx="179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Put content here. Put content here. Put content here. Put content here.</a:t>
            </a:r>
            <a:endParaRPr sz="12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12653" y="603100"/>
            <a:ext cx="34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TECHNICAL ARCHITECTURE</a:t>
            </a:r>
            <a:endParaRPr sz="1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12650" y="1350775"/>
            <a:ext cx="7551600" cy="2901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7E1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483450" y="2586175"/>
            <a:ext cx="217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E12E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{IMAGE HERE}</a:t>
            </a:r>
            <a:endParaRPr sz="1600">
              <a:solidFill>
                <a:srgbClr val="F7E12E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3208650" y="2202300"/>
            <a:ext cx="272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LIVE DEMO</a:t>
            </a:r>
            <a:endParaRPr sz="36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86550" y="355025"/>
            <a:ext cx="76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{Logo}</a:t>
            </a:r>
            <a:endParaRPr sz="12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377050" y="355025"/>
            <a:ext cx="409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