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C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2AC24A9-CCB6-4F8D-B8DB-C2F3692CFA5A}" type="datetimeFigureOut">
              <a:rPr lang="en-US" smtClean="0"/>
              <a:t>4/19/2022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418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643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1553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5289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0698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6187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79720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6375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7183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3773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41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260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139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848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1159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4/19/2022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4319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65761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AC24A9-CCB6-4F8D-B8DB-C2F3692CFA5A}" type="datetimeFigureOut">
              <a:rPr lang="en-US" smtClean="0"/>
              <a:t>4/19/2022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57068461"/>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6BE4-0141-47E7-BBDB-B97EB9F02B66}"/>
              </a:ext>
            </a:extLst>
          </p:cNvPr>
          <p:cNvSpPr>
            <a:spLocks noGrp="1"/>
          </p:cNvSpPr>
          <p:nvPr>
            <p:ph type="ctrTitle"/>
          </p:nvPr>
        </p:nvSpPr>
        <p:spPr>
          <a:xfrm>
            <a:off x="3971662" y="1219863"/>
            <a:ext cx="8083488" cy="1185353"/>
          </a:xfrm>
        </p:spPr>
        <p:txBody>
          <a:bodyPr anchor="ctr">
            <a:noAutofit/>
          </a:bodyPr>
          <a:lstStyle/>
          <a:p>
            <a:r>
              <a:rPr lang="en-IN" sz="6000" dirty="0">
                <a:solidFill>
                  <a:schemeClr val="tx1">
                    <a:lumMod val="50000"/>
                  </a:schemeClr>
                </a:solidFill>
                <a:latin typeface="Algerian" panose="04020705040A02060702" pitchFamily="82" charset="0"/>
              </a:rPr>
              <a:t>Weight loss tips</a:t>
            </a:r>
          </a:p>
        </p:txBody>
      </p:sp>
      <p:sp>
        <p:nvSpPr>
          <p:cNvPr id="3" name="Subtitle 2">
            <a:extLst>
              <a:ext uri="{FF2B5EF4-FFF2-40B4-BE49-F238E27FC236}">
                <a16:creationId xmlns:a16="http://schemas.microsoft.com/office/drawing/2014/main" id="{D5B4ABB6-EF0F-4712-9A83-8DFB6D2A005C}"/>
              </a:ext>
            </a:extLst>
          </p:cNvPr>
          <p:cNvSpPr>
            <a:spLocks noGrp="1"/>
          </p:cNvSpPr>
          <p:nvPr>
            <p:ph type="subTitle" idx="1"/>
          </p:nvPr>
        </p:nvSpPr>
        <p:spPr>
          <a:xfrm>
            <a:off x="4093494" y="3110218"/>
            <a:ext cx="7422231" cy="2274588"/>
          </a:xfrm>
        </p:spPr>
        <p:txBody>
          <a:bodyPr anchor="ctr">
            <a:normAutofit/>
          </a:bodyPr>
          <a:lstStyle/>
          <a:p>
            <a:r>
              <a:rPr lang="en-IN" sz="1200" dirty="0">
                <a:solidFill>
                  <a:schemeClr val="tx1">
                    <a:lumMod val="50000"/>
                  </a:schemeClr>
                </a:solidFill>
                <a:latin typeface="Agency FB" panose="020B0503020202020204" pitchFamily="34" charset="0"/>
              </a:rPr>
              <a:t>Name :        KUL deep VARMA                                          Reg. no. :   12110095</a:t>
            </a:r>
          </a:p>
          <a:p>
            <a:r>
              <a:rPr lang="en-IN" sz="1200" dirty="0">
                <a:solidFill>
                  <a:schemeClr val="tx1">
                    <a:lumMod val="50000"/>
                  </a:schemeClr>
                </a:solidFill>
                <a:latin typeface="Agency FB" panose="020B0503020202020204" pitchFamily="34" charset="0"/>
              </a:rPr>
              <a:t>Roll no :   k21sta16                                                       Section :   k21st</a:t>
            </a:r>
            <a:r>
              <a:rPr lang="en-IN" sz="1200" dirty="0">
                <a:latin typeface="Agency FB" panose="020B0503020202020204" pitchFamily="34" charset="0"/>
              </a:rPr>
              <a:t> </a:t>
            </a:r>
          </a:p>
          <a:p>
            <a:r>
              <a:rPr lang="en-IN" sz="1200" dirty="0">
                <a:solidFill>
                  <a:schemeClr val="tx1">
                    <a:lumMod val="50000"/>
                  </a:schemeClr>
                </a:solidFill>
                <a:latin typeface="Agency FB" panose="020B0503020202020204" pitchFamily="34" charset="0"/>
              </a:rPr>
              <a:t>SUBMITTED BY : KUL DEEP VARMA                                   SUBMITTED TO : ANKITA WADHAWAN</a:t>
            </a:r>
          </a:p>
          <a:p>
            <a:endParaRPr lang="en-IN" sz="1200" dirty="0">
              <a:latin typeface="Agency FB" panose="020B0503020202020204" pitchFamily="34" charset="0"/>
            </a:endParaRPr>
          </a:p>
        </p:txBody>
      </p:sp>
    </p:spTree>
    <p:extLst>
      <p:ext uri="{BB962C8B-B14F-4D97-AF65-F5344CB8AC3E}">
        <p14:creationId xmlns:p14="http://schemas.microsoft.com/office/powerpoint/2010/main" val="129840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lumOff val="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EE26-9821-4832-842F-CA0F69C37882}"/>
              </a:ext>
            </a:extLst>
          </p:cNvPr>
          <p:cNvSpPr>
            <a:spLocks noGrp="1"/>
          </p:cNvSpPr>
          <p:nvPr>
            <p:ph type="title"/>
          </p:nvPr>
        </p:nvSpPr>
        <p:spPr>
          <a:xfrm>
            <a:off x="1255713" y="1094768"/>
            <a:ext cx="9905998" cy="1478570"/>
          </a:xfrm>
        </p:spPr>
        <p:txBody>
          <a:bodyPr>
            <a:normAutofit/>
          </a:bodyPr>
          <a:lstStyle/>
          <a:p>
            <a:r>
              <a:rPr lang="en-IN" sz="1400" cap="none" dirty="0">
                <a:solidFill>
                  <a:schemeClr val="tx1">
                    <a:lumMod val="50000"/>
                  </a:schemeClr>
                </a:solidFill>
                <a:latin typeface="Algerian" panose="04020705040A02060702" pitchFamily="82" charset="0"/>
              </a:rPr>
              <a:t>Description of work of project</a:t>
            </a:r>
          </a:p>
        </p:txBody>
      </p:sp>
      <p:sp>
        <p:nvSpPr>
          <p:cNvPr id="3" name="Content Placeholder 2">
            <a:extLst>
              <a:ext uri="{FF2B5EF4-FFF2-40B4-BE49-F238E27FC236}">
                <a16:creationId xmlns:a16="http://schemas.microsoft.com/office/drawing/2014/main" id="{C0C009F9-F35D-43FC-9C3E-BCF6BEF8AAAE}"/>
              </a:ext>
            </a:extLst>
          </p:cNvPr>
          <p:cNvSpPr>
            <a:spLocks noGrp="1"/>
          </p:cNvSpPr>
          <p:nvPr>
            <p:ph idx="1"/>
          </p:nvPr>
        </p:nvSpPr>
        <p:spPr>
          <a:xfrm>
            <a:off x="1255712" y="2333625"/>
            <a:ext cx="9905999" cy="3829051"/>
          </a:xfrm>
        </p:spPr>
        <p:txBody>
          <a:bodyPr>
            <a:normAutofit/>
          </a:bodyPr>
          <a:lstStyle/>
          <a:p>
            <a:pPr marL="0" indent="0">
              <a:buNone/>
            </a:pPr>
            <a:r>
              <a:rPr lang="en-GB" sz="1400" b="0" i="0" dirty="0">
                <a:solidFill>
                  <a:schemeClr val="tx1">
                    <a:lumMod val="50000"/>
                  </a:schemeClr>
                </a:solidFill>
                <a:effectLst/>
                <a:latin typeface="Tw Cen MT" panose="020B0602020104020603" pitchFamily="34" charset="0"/>
              </a:rPr>
              <a:t>This webpage I have created to help that people who wants to loss their weight to live a happy life. I have provided much details, tips, and exercises too to make this page sensible.</a:t>
            </a:r>
          </a:p>
          <a:p>
            <a:pPr marL="0" indent="0">
              <a:buNone/>
            </a:pPr>
            <a:endParaRPr lang="en-GB" sz="1400" dirty="0">
              <a:solidFill>
                <a:schemeClr val="tx1">
                  <a:lumMod val="50000"/>
                </a:schemeClr>
              </a:solidFill>
              <a:latin typeface="-apple-system"/>
            </a:endParaRPr>
          </a:p>
          <a:p>
            <a:pPr marL="0" indent="0">
              <a:buNone/>
            </a:pPr>
            <a:r>
              <a:rPr lang="en-GB" sz="1200" dirty="0">
                <a:solidFill>
                  <a:schemeClr val="tx1">
                    <a:lumMod val="50000"/>
                  </a:schemeClr>
                </a:solidFill>
              </a:rPr>
              <a:t>Kul Deep Varma</a:t>
            </a:r>
          </a:p>
          <a:p>
            <a:pPr marL="0" indent="0">
              <a:buNone/>
            </a:pPr>
            <a:r>
              <a:rPr lang="en-GB" sz="1200" dirty="0">
                <a:solidFill>
                  <a:schemeClr val="tx1">
                    <a:lumMod val="50000"/>
                  </a:schemeClr>
                </a:solidFill>
              </a:rPr>
              <a:t>HTML : Code for Home. </a:t>
            </a:r>
          </a:p>
          <a:p>
            <a:pPr marL="0" indent="0">
              <a:buNone/>
            </a:pPr>
            <a:r>
              <a:rPr lang="en-GB" sz="1200" dirty="0">
                <a:solidFill>
                  <a:schemeClr val="tx1">
                    <a:lumMod val="50000"/>
                  </a:schemeClr>
                </a:solidFill>
              </a:rPr>
              <a:t>CSS : Design for Home.</a:t>
            </a:r>
          </a:p>
          <a:p>
            <a:pPr marL="0" indent="0">
              <a:buNone/>
            </a:pPr>
            <a:endParaRPr lang="en-GB" sz="1200" dirty="0">
              <a:solidFill>
                <a:schemeClr val="tx1">
                  <a:lumMod val="50000"/>
                </a:schemeClr>
              </a:solidFill>
            </a:endParaRPr>
          </a:p>
          <a:p>
            <a:pPr marL="0" indent="0">
              <a:buNone/>
            </a:pPr>
            <a:r>
              <a:rPr lang="en-IN" sz="1400" dirty="0">
                <a:solidFill>
                  <a:schemeClr val="tx1">
                    <a:lumMod val="50000"/>
                  </a:schemeClr>
                </a:solidFill>
              </a:rPr>
              <a:t>Link of project : </a:t>
            </a:r>
            <a:r>
              <a:rPr lang="en-IN" sz="1400" dirty="0">
                <a:solidFill>
                  <a:srgbClr val="FF0000"/>
                </a:solidFill>
              </a:rPr>
              <a:t>https://kuldeepvarma7413.github.io/Weight-loss-tips/</a:t>
            </a:r>
          </a:p>
        </p:txBody>
      </p:sp>
    </p:spTree>
    <p:extLst>
      <p:ext uri="{BB962C8B-B14F-4D97-AF65-F5344CB8AC3E}">
        <p14:creationId xmlns:p14="http://schemas.microsoft.com/office/powerpoint/2010/main" val="378079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lumOff val="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EE26-9821-4832-842F-CA0F69C37882}"/>
              </a:ext>
            </a:extLst>
          </p:cNvPr>
          <p:cNvSpPr>
            <a:spLocks noGrp="1"/>
          </p:cNvSpPr>
          <p:nvPr>
            <p:ph type="title"/>
          </p:nvPr>
        </p:nvSpPr>
        <p:spPr>
          <a:xfrm>
            <a:off x="1143000" y="873780"/>
            <a:ext cx="9905998" cy="1893404"/>
          </a:xfrm>
        </p:spPr>
        <p:txBody>
          <a:bodyPr>
            <a:normAutofit/>
          </a:bodyPr>
          <a:lstStyle/>
          <a:p>
            <a:r>
              <a:rPr lang="en-IN" sz="1400" dirty="0">
                <a:solidFill>
                  <a:schemeClr val="tx1">
                    <a:lumMod val="50000"/>
                  </a:schemeClr>
                </a:solidFill>
                <a:latin typeface="Algerian" panose="04020705040A02060702" pitchFamily="82" charset="0"/>
              </a:rPr>
              <a:t>Welcome</a:t>
            </a:r>
            <a:br>
              <a:rPr lang="en-IN" sz="1800" dirty="0">
                <a:solidFill>
                  <a:schemeClr val="tx1">
                    <a:lumMod val="50000"/>
                  </a:schemeClr>
                </a:solidFill>
              </a:rPr>
            </a:br>
            <a:br>
              <a:rPr lang="en-IN" sz="2400" dirty="0">
                <a:solidFill>
                  <a:schemeClr val="tx1">
                    <a:lumMod val="50000"/>
                  </a:schemeClr>
                </a:solidFill>
              </a:rPr>
            </a:br>
            <a:r>
              <a:rPr lang="en-IN" sz="1200" dirty="0">
                <a:solidFill>
                  <a:schemeClr val="tx1">
                    <a:lumMod val="50000"/>
                  </a:schemeClr>
                </a:solidFill>
              </a:rPr>
              <a:t>1. </a:t>
            </a:r>
            <a:r>
              <a:rPr lang="en-IN" sz="1200" cap="none" dirty="0">
                <a:solidFill>
                  <a:schemeClr val="tx1">
                    <a:lumMod val="50000"/>
                  </a:schemeClr>
                </a:solidFill>
              </a:rPr>
              <a:t>It is welcome part of mine page.</a:t>
            </a:r>
            <a:br>
              <a:rPr lang="en-IN" sz="1200" cap="none" dirty="0">
                <a:solidFill>
                  <a:schemeClr val="tx1">
                    <a:lumMod val="50000"/>
                  </a:schemeClr>
                </a:solidFill>
              </a:rPr>
            </a:br>
            <a:br>
              <a:rPr lang="en-IN" sz="1200" cap="none" dirty="0">
                <a:solidFill>
                  <a:schemeClr val="tx1">
                    <a:lumMod val="50000"/>
                  </a:schemeClr>
                </a:solidFill>
              </a:rPr>
            </a:br>
            <a:r>
              <a:rPr lang="en-IN" sz="1200" cap="none" dirty="0">
                <a:solidFill>
                  <a:schemeClr val="tx1">
                    <a:lumMod val="50000"/>
                  </a:schemeClr>
                </a:solidFill>
              </a:rPr>
              <a:t>2. Form here you can go to any specific part of page that is mentioned in left side bar. When you click on any option (provided) then it will take you out to that particular location. In the right side of header, social icons are provided. If you wants to connect with me then you can go for these social icons.</a:t>
            </a:r>
            <a:br>
              <a:rPr lang="en-IN" sz="1200" cap="none" dirty="0">
                <a:solidFill>
                  <a:schemeClr val="tx1">
                    <a:lumMod val="50000"/>
                  </a:schemeClr>
                </a:solidFill>
              </a:rPr>
            </a:br>
            <a:br>
              <a:rPr lang="en-IN" sz="1200" cap="none" dirty="0">
                <a:solidFill>
                  <a:schemeClr val="tx1">
                    <a:lumMod val="50000"/>
                  </a:schemeClr>
                </a:solidFill>
              </a:rPr>
            </a:br>
            <a:r>
              <a:rPr lang="en-IN" sz="1200" cap="none" dirty="0">
                <a:solidFill>
                  <a:schemeClr val="tx1">
                    <a:lumMod val="50000"/>
                  </a:schemeClr>
                </a:solidFill>
              </a:rPr>
              <a:t>3. Tags used – html, body, header, div, section, aside, p, h2, </a:t>
            </a:r>
            <a:r>
              <a:rPr lang="en-IN" sz="1200" cap="none" dirty="0" err="1">
                <a:solidFill>
                  <a:schemeClr val="tx1">
                    <a:lumMod val="50000"/>
                  </a:schemeClr>
                </a:solidFill>
              </a:rPr>
              <a:t>img</a:t>
            </a:r>
            <a:r>
              <a:rPr lang="en-IN" sz="1200" cap="none" dirty="0">
                <a:solidFill>
                  <a:schemeClr val="tx1">
                    <a:lumMod val="50000"/>
                  </a:schemeClr>
                </a:solidFill>
              </a:rPr>
              <a:t>, h3, a, </a:t>
            </a:r>
            <a:r>
              <a:rPr lang="en-IN" sz="1200" cap="none" dirty="0" err="1">
                <a:solidFill>
                  <a:schemeClr val="tx1">
                    <a:lumMod val="50000"/>
                  </a:schemeClr>
                </a:solidFill>
              </a:rPr>
              <a:t>ul</a:t>
            </a:r>
            <a:r>
              <a:rPr lang="en-IN" sz="1200" cap="none" dirty="0">
                <a:solidFill>
                  <a:schemeClr val="tx1">
                    <a:lumMod val="50000"/>
                  </a:schemeClr>
                </a:solidFill>
              </a:rPr>
              <a:t>, li. </a:t>
            </a:r>
            <a:endParaRPr lang="en-IN" sz="1200" dirty="0">
              <a:solidFill>
                <a:schemeClr val="tx1">
                  <a:lumMod val="50000"/>
                </a:schemeClr>
              </a:solidFill>
            </a:endParaRPr>
          </a:p>
        </p:txBody>
      </p:sp>
      <p:pic>
        <p:nvPicPr>
          <p:cNvPr id="5" name="Content Placeholder 4">
            <a:extLst>
              <a:ext uri="{FF2B5EF4-FFF2-40B4-BE49-F238E27FC236}">
                <a16:creationId xmlns:a16="http://schemas.microsoft.com/office/drawing/2014/main" id="{4C00F41A-1903-43C2-B6FE-A84A49A8F2D3}"/>
              </a:ext>
            </a:extLst>
          </p:cNvPr>
          <p:cNvPicPr>
            <a:picLocks noGrp="1" noChangeAspect="1"/>
          </p:cNvPicPr>
          <p:nvPr>
            <p:ph idx="1"/>
          </p:nvPr>
        </p:nvPicPr>
        <p:blipFill>
          <a:blip r:embed="rId2"/>
          <a:stretch>
            <a:fillRect/>
          </a:stretch>
        </p:blipFill>
        <p:spPr>
          <a:xfrm>
            <a:off x="2708613" y="3590925"/>
            <a:ext cx="6774773" cy="2635185"/>
          </a:xfrm>
        </p:spPr>
      </p:pic>
    </p:spTree>
    <p:extLst>
      <p:ext uri="{BB962C8B-B14F-4D97-AF65-F5344CB8AC3E}">
        <p14:creationId xmlns:p14="http://schemas.microsoft.com/office/powerpoint/2010/main" val="201785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lumOff val="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EE26-9821-4832-842F-CA0F69C37882}"/>
              </a:ext>
            </a:extLst>
          </p:cNvPr>
          <p:cNvSpPr>
            <a:spLocks noGrp="1"/>
          </p:cNvSpPr>
          <p:nvPr>
            <p:ph type="title"/>
          </p:nvPr>
        </p:nvSpPr>
        <p:spPr>
          <a:xfrm>
            <a:off x="1143001" y="856643"/>
            <a:ext cx="9905998" cy="1478570"/>
          </a:xfrm>
        </p:spPr>
        <p:txBody>
          <a:bodyPr>
            <a:normAutofit fontScale="90000"/>
          </a:bodyPr>
          <a:lstStyle/>
          <a:p>
            <a:r>
              <a:rPr lang="en-IN" sz="1400" dirty="0">
                <a:solidFill>
                  <a:schemeClr val="tx1">
                    <a:lumMod val="50000"/>
                  </a:schemeClr>
                </a:solidFill>
                <a:latin typeface="Algerian" panose="04020705040A02060702" pitchFamily="82" charset="0"/>
              </a:rPr>
              <a:t>Tips</a:t>
            </a:r>
            <a:br>
              <a:rPr lang="en-IN" sz="2000" dirty="0">
                <a:solidFill>
                  <a:schemeClr val="tx1">
                    <a:lumMod val="50000"/>
                  </a:schemeClr>
                </a:solidFill>
              </a:rPr>
            </a:br>
            <a:br>
              <a:rPr lang="en-IN" sz="2700" dirty="0">
                <a:solidFill>
                  <a:schemeClr val="tx1">
                    <a:lumMod val="50000"/>
                  </a:schemeClr>
                </a:solidFill>
              </a:rPr>
            </a:br>
            <a:r>
              <a:rPr lang="en-IN" sz="1200" dirty="0">
                <a:solidFill>
                  <a:schemeClr val="tx1">
                    <a:lumMod val="50000"/>
                  </a:schemeClr>
                </a:solidFill>
              </a:rPr>
              <a:t>1. T</a:t>
            </a:r>
            <a:r>
              <a:rPr lang="en-IN" sz="1200" cap="none" dirty="0">
                <a:solidFill>
                  <a:schemeClr val="tx1">
                    <a:lumMod val="50000"/>
                  </a:schemeClr>
                </a:solidFill>
              </a:rPr>
              <a:t>his is tips part of this webpage.</a:t>
            </a:r>
            <a:br>
              <a:rPr lang="en-IN" sz="1200" cap="none" dirty="0">
                <a:solidFill>
                  <a:schemeClr val="tx1">
                    <a:lumMod val="50000"/>
                  </a:schemeClr>
                </a:solidFill>
              </a:rPr>
            </a:br>
            <a:br>
              <a:rPr lang="en-IN" sz="1200" cap="none" dirty="0">
                <a:solidFill>
                  <a:schemeClr val="tx1">
                    <a:lumMod val="50000"/>
                  </a:schemeClr>
                </a:solidFill>
              </a:rPr>
            </a:br>
            <a:r>
              <a:rPr lang="en-IN" sz="1200" cap="none" dirty="0">
                <a:solidFill>
                  <a:schemeClr val="tx1">
                    <a:lumMod val="50000"/>
                  </a:schemeClr>
                </a:solidFill>
              </a:rPr>
              <a:t>2. From here you will be able to know which procedure you have to follow during diet. I have explained about every diet in brief but you will be able to understand. I have attached images also to make you understand about points clear.</a:t>
            </a:r>
            <a:br>
              <a:rPr lang="en-IN" sz="1200" cap="none" dirty="0">
                <a:solidFill>
                  <a:schemeClr val="tx1">
                    <a:lumMod val="50000"/>
                  </a:schemeClr>
                </a:solidFill>
              </a:rPr>
            </a:br>
            <a:br>
              <a:rPr lang="en-IN" sz="1200" cap="none" dirty="0">
                <a:solidFill>
                  <a:schemeClr val="tx1">
                    <a:lumMod val="50000"/>
                  </a:schemeClr>
                </a:solidFill>
              </a:rPr>
            </a:br>
            <a:r>
              <a:rPr lang="en-IN" sz="1200" cap="none" dirty="0">
                <a:solidFill>
                  <a:schemeClr val="tx1">
                    <a:lumMod val="50000"/>
                  </a:schemeClr>
                </a:solidFill>
              </a:rPr>
              <a:t>3. Tags used – html, body, div, h2, </a:t>
            </a:r>
            <a:r>
              <a:rPr lang="en-IN" sz="1200" cap="none" dirty="0" err="1">
                <a:solidFill>
                  <a:schemeClr val="tx1">
                    <a:lumMod val="50000"/>
                  </a:schemeClr>
                </a:solidFill>
              </a:rPr>
              <a:t>img</a:t>
            </a:r>
            <a:r>
              <a:rPr lang="en-IN" sz="1200" cap="none" dirty="0">
                <a:solidFill>
                  <a:schemeClr val="tx1">
                    <a:lumMod val="50000"/>
                  </a:schemeClr>
                </a:solidFill>
              </a:rPr>
              <a:t>, h3, p.</a:t>
            </a:r>
            <a:endParaRPr lang="en-IN" sz="1200" dirty="0">
              <a:solidFill>
                <a:schemeClr val="tx1">
                  <a:lumMod val="50000"/>
                </a:schemeClr>
              </a:solidFill>
            </a:endParaRPr>
          </a:p>
        </p:txBody>
      </p:sp>
      <p:pic>
        <p:nvPicPr>
          <p:cNvPr id="5" name="Content Placeholder 4">
            <a:extLst>
              <a:ext uri="{FF2B5EF4-FFF2-40B4-BE49-F238E27FC236}">
                <a16:creationId xmlns:a16="http://schemas.microsoft.com/office/drawing/2014/main" id="{2419DFD6-20D9-428B-9C7A-384FAAC83A67}"/>
              </a:ext>
            </a:extLst>
          </p:cNvPr>
          <p:cNvPicPr>
            <a:picLocks noGrp="1" noChangeAspect="1"/>
          </p:cNvPicPr>
          <p:nvPr>
            <p:ph idx="1"/>
          </p:nvPr>
        </p:nvPicPr>
        <p:blipFill>
          <a:blip r:embed="rId2"/>
          <a:stretch>
            <a:fillRect/>
          </a:stretch>
        </p:blipFill>
        <p:spPr>
          <a:xfrm>
            <a:off x="2171700" y="3027802"/>
            <a:ext cx="7943850" cy="3199669"/>
          </a:xfrm>
        </p:spPr>
      </p:pic>
    </p:spTree>
    <p:extLst>
      <p:ext uri="{BB962C8B-B14F-4D97-AF65-F5344CB8AC3E}">
        <p14:creationId xmlns:p14="http://schemas.microsoft.com/office/powerpoint/2010/main" val="284982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lumOff val="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EE26-9821-4832-842F-CA0F69C37882}"/>
              </a:ext>
            </a:extLst>
          </p:cNvPr>
          <p:cNvSpPr>
            <a:spLocks noGrp="1"/>
          </p:cNvSpPr>
          <p:nvPr>
            <p:ph type="title"/>
          </p:nvPr>
        </p:nvSpPr>
        <p:spPr>
          <a:xfrm>
            <a:off x="1143001" y="780443"/>
            <a:ext cx="9905998" cy="1478570"/>
          </a:xfrm>
        </p:spPr>
        <p:txBody>
          <a:bodyPr>
            <a:normAutofit fontScale="90000"/>
          </a:bodyPr>
          <a:lstStyle/>
          <a:p>
            <a:r>
              <a:rPr lang="en-IN" sz="1400" dirty="0">
                <a:solidFill>
                  <a:schemeClr val="tx1">
                    <a:lumMod val="50000"/>
                  </a:schemeClr>
                </a:solidFill>
                <a:latin typeface="Algerian" panose="04020705040A02060702" pitchFamily="82" charset="0"/>
              </a:rPr>
              <a:t>Diet</a:t>
            </a:r>
            <a:r>
              <a:rPr lang="en-IN" sz="1600" dirty="0">
                <a:solidFill>
                  <a:schemeClr val="tx1">
                    <a:lumMod val="50000"/>
                  </a:schemeClr>
                </a:solidFill>
                <a:latin typeface="Algerian" panose="04020705040A02060702" pitchFamily="82" charset="0"/>
              </a:rPr>
              <a:t> </a:t>
            </a:r>
            <a:r>
              <a:rPr lang="en-IN" sz="1400" dirty="0">
                <a:solidFill>
                  <a:schemeClr val="tx1">
                    <a:lumMod val="50000"/>
                  </a:schemeClr>
                </a:solidFill>
                <a:latin typeface="Algerian" panose="04020705040A02060702" pitchFamily="82" charset="0"/>
              </a:rPr>
              <a:t>plan</a:t>
            </a:r>
            <a:br>
              <a:rPr lang="en-IN" sz="2700" dirty="0">
                <a:solidFill>
                  <a:schemeClr val="tx1">
                    <a:lumMod val="50000"/>
                  </a:schemeClr>
                </a:solidFill>
              </a:rPr>
            </a:br>
            <a:br>
              <a:rPr lang="en-IN" sz="2700" dirty="0">
                <a:solidFill>
                  <a:schemeClr val="tx1">
                    <a:lumMod val="50000"/>
                  </a:schemeClr>
                </a:solidFill>
              </a:rPr>
            </a:br>
            <a:r>
              <a:rPr lang="en-IN" sz="1200" cap="none" dirty="0">
                <a:solidFill>
                  <a:schemeClr val="tx1">
                    <a:lumMod val="50000"/>
                  </a:schemeClr>
                </a:solidFill>
              </a:rPr>
              <a:t>1. this is 7 days diet plan part of this page.</a:t>
            </a:r>
            <a:br>
              <a:rPr lang="en-IN" sz="1200" cap="none" dirty="0">
                <a:solidFill>
                  <a:schemeClr val="tx1">
                    <a:lumMod val="50000"/>
                  </a:schemeClr>
                </a:solidFill>
              </a:rPr>
            </a:br>
            <a:br>
              <a:rPr lang="en-IN" sz="1200" cap="none" dirty="0">
                <a:solidFill>
                  <a:schemeClr val="tx1">
                    <a:lumMod val="50000"/>
                  </a:schemeClr>
                </a:solidFill>
              </a:rPr>
            </a:br>
            <a:r>
              <a:rPr lang="en-IN" sz="1200" cap="none" dirty="0">
                <a:solidFill>
                  <a:schemeClr val="tx1">
                    <a:lumMod val="50000"/>
                  </a:schemeClr>
                </a:solidFill>
              </a:rPr>
              <a:t>2. from here you will be able to know which day which plan you have to prefer for beginner. In first column I have written days of a week and in second column there are plans for the whole day.</a:t>
            </a:r>
            <a:br>
              <a:rPr lang="en-IN" sz="1200" cap="none" dirty="0">
                <a:solidFill>
                  <a:schemeClr val="tx1">
                    <a:lumMod val="50000"/>
                  </a:schemeClr>
                </a:solidFill>
              </a:rPr>
            </a:br>
            <a:br>
              <a:rPr lang="en-IN" sz="1200" cap="none" dirty="0">
                <a:solidFill>
                  <a:schemeClr val="tx1">
                    <a:lumMod val="50000"/>
                  </a:schemeClr>
                </a:solidFill>
              </a:rPr>
            </a:br>
            <a:r>
              <a:rPr lang="en-IN" sz="1200" cap="none" dirty="0">
                <a:solidFill>
                  <a:schemeClr val="tx1">
                    <a:lumMod val="50000"/>
                  </a:schemeClr>
                </a:solidFill>
              </a:rPr>
              <a:t>3. Tags used – html, body, h3, table, </a:t>
            </a:r>
            <a:r>
              <a:rPr lang="en-IN" sz="1200" cap="none" dirty="0" err="1">
                <a:solidFill>
                  <a:schemeClr val="tx1">
                    <a:lumMod val="50000"/>
                  </a:schemeClr>
                </a:solidFill>
              </a:rPr>
              <a:t>thead</a:t>
            </a:r>
            <a:r>
              <a:rPr lang="en-IN" sz="1200" cap="none" dirty="0">
                <a:solidFill>
                  <a:schemeClr val="tx1">
                    <a:lumMod val="50000"/>
                  </a:schemeClr>
                </a:solidFill>
              </a:rPr>
              <a:t>, </a:t>
            </a:r>
            <a:r>
              <a:rPr lang="en-IN" sz="1200" cap="none" dirty="0" err="1">
                <a:solidFill>
                  <a:schemeClr val="tx1">
                    <a:lumMod val="50000"/>
                  </a:schemeClr>
                </a:solidFill>
              </a:rPr>
              <a:t>tbody</a:t>
            </a:r>
            <a:r>
              <a:rPr lang="en-IN" sz="1200" cap="none" dirty="0">
                <a:solidFill>
                  <a:schemeClr val="tx1">
                    <a:lumMod val="50000"/>
                  </a:schemeClr>
                </a:solidFill>
              </a:rPr>
              <a:t>, </a:t>
            </a:r>
            <a:r>
              <a:rPr lang="en-IN" sz="1200" cap="none" dirty="0" err="1">
                <a:solidFill>
                  <a:schemeClr val="tx1">
                    <a:lumMod val="50000"/>
                  </a:schemeClr>
                </a:solidFill>
              </a:rPr>
              <a:t>th</a:t>
            </a:r>
            <a:r>
              <a:rPr lang="en-IN" sz="1200" cap="none" dirty="0">
                <a:solidFill>
                  <a:schemeClr val="tx1">
                    <a:lumMod val="50000"/>
                  </a:schemeClr>
                </a:solidFill>
              </a:rPr>
              <a:t>, tr, td, </a:t>
            </a:r>
            <a:r>
              <a:rPr lang="en-IN" sz="1200" cap="none" dirty="0" err="1">
                <a:solidFill>
                  <a:schemeClr val="tx1">
                    <a:lumMod val="50000"/>
                  </a:schemeClr>
                </a:solidFill>
              </a:rPr>
              <a:t>ul</a:t>
            </a:r>
            <a:r>
              <a:rPr lang="en-IN" sz="1200" cap="none" dirty="0">
                <a:solidFill>
                  <a:schemeClr val="tx1">
                    <a:lumMod val="50000"/>
                  </a:schemeClr>
                </a:solidFill>
              </a:rPr>
              <a:t>, li, p.</a:t>
            </a:r>
            <a:endParaRPr lang="en-IN" sz="1200" dirty="0">
              <a:solidFill>
                <a:schemeClr val="tx1">
                  <a:lumMod val="50000"/>
                </a:schemeClr>
              </a:solidFill>
            </a:endParaRPr>
          </a:p>
        </p:txBody>
      </p:sp>
      <p:pic>
        <p:nvPicPr>
          <p:cNvPr id="5" name="Content Placeholder 4">
            <a:extLst>
              <a:ext uri="{FF2B5EF4-FFF2-40B4-BE49-F238E27FC236}">
                <a16:creationId xmlns:a16="http://schemas.microsoft.com/office/drawing/2014/main" id="{4C943A96-2CDE-4C2B-AFA5-70363D0E2637}"/>
              </a:ext>
            </a:extLst>
          </p:cNvPr>
          <p:cNvPicPr>
            <a:picLocks noGrp="1" noChangeAspect="1"/>
          </p:cNvPicPr>
          <p:nvPr>
            <p:ph idx="1"/>
          </p:nvPr>
        </p:nvPicPr>
        <p:blipFill>
          <a:blip r:embed="rId2"/>
          <a:stretch>
            <a:fillRect/>
          </a:stretch>
        </p:blipFill>
        <p:spPr>
          <a:xfrm>
            <a:off x="1970087" y="2990057"/>
            <a:ext cx="8355013" cy="2987185"/>
          </a:xfrm>
        </p:spPr>
      </p:pic>
    </p:spTree>
    <p:extLst>
      <p:ext uri="{BB962C8B-B14F-4D97-AF65-F5344CB8AC3E}">
        <p14:creationId xmlns:p14="http://schemas.microsoft.com/office/powerpoint/2010/main" val="199136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lumOff val="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EE26-9821-4832-842F-CA0F69C37882}"/>
              </a:ext>
            </a:extLst>
          </p:cNvPr>
          <p:cNvSpPr>
            <a:spLocks noGrp="1"/>
          </p:cNvSpPr>
          <p:nvPr>
            <p:ph type="title"/>
          </p:nvPr>
        </p:nvSpPr>
        <p:spPr>
          <a:xfrm>
            <a:off x="1143001" y="847118"/>
            <a:ext cx="9905998" cy="1478570"/>
          </a:xfrm>
        </p:spPr>
        <p:txBody>
          <a:bodyPr>
            <a:normAutofit fontScale="90000"/>
          </a:bodyPr>
          <a:lstStyle/>
          <a:p>
            <a:r>
              <a:rPr lang="en-IN" sz="1400" dirty="0">
                <a:solidFill>
                  <a:schemeClr val="tx1">
                    <a:lumMod val="50000"/>
                  </a:schemeClr>
                </a:solidFill>
                <a:latin typeface="Algerian" panose="04020705040A02060702" pitchFamily="82" charset="0"/>
              </a:rPr>
              <a:t>BMI CALCULATOR</a:t>
            </a:r>
            <a:br>
              <a:rPr lang="en-IN" dirty="0">
                <a:solidFill>
                  <a:schemeClr val="tx1">
                    <a:lumMod val="50000"/>
                  </a:schemeClr>
                </a:solidFill>
              </a:rPr>
            </a:br>
            <a:br>
              <a:rPr lang="en-IN" sz="2700" dirty="0">
                <a:solidFill>
                  <a:schemeClr val="tx1">
                    <a:lumMod val="50000"/>
                  </a:schemeClr>
                </a:solidFill>
              </a:rPr>
            </a:br>
            <a:r>
              <a:rPr lang="en-IN" sz="1200" cap="none" dirty="0">
                <a:solidFill>
                  <a:schemeClr val="tx1">
                    <a:lumMod val="50000"/>
                  </a:schemeClr>
                </a:solidFill>
              </a:rPr>
              <a:t>1. this is BMI calculator part of this page.</a:t>
            </a:r>
            <a:br>
              <a:rPr lang="en-IN" sz="1200" cap="none" dirty="0">
                <a:solidFill>
                  <a:schemeClr val="tx1">
                    <a:lumMod val="50000"/>
                  </a:schemeClr>
                </a:solidFill>
              </a:rPr>
            </a:br>
            <a:br>
              <a:rPr lang="en-IN" sz="1200" cap="none" dirty="0">
                <a:solidFill>
                  <a:schemeClr val="tx1">
                    <a:lumMod val="50000"/>
                  </a:schemeClr>
                </a:solidFill>
              </a:rPr>
            </a:br>
            <a:r>
              <a:rPr lang="en-IN" sz="1200" cap="none" dirty="0">
                <a:solidFill>
                  <a:schemeClr val="tx1">
                    <a:lumMod val="50000"/>
                  </a:schemeClr>
                </a:solidFill>
              </a:rPr>
              <a:t>2. from here you will be able to know about your BMI. Simply you have to give input of height in centimetres and same for weight in kilogram. After it simply you have to click ion calculate and your BMI will be visible above the button.</a:t>
            </a:r>
            <a:br>
              <a:rPr lang="en-IN" sz="1200" cap="none" dirty="0">
                <a:solidFill>
                  <a:schemeClr val="tx1">
                    <a:lumMod val="50000"/>
                  </a:schemeClr>
                </a:solidFill>
              </a:rPr>
            </a:br>
            <a:br>
              <a:rPr lang="en-IN" sz="1200" cap="none" dirty="0">
                <a:solidFill>
                  <a:schemeClr val="tx1">
                    <a:lumMod val="50000"/>
                  </a:schemeClr>
                </a:solidFill>
              </a:rPr>
            </a:br>
            <a:r>
              <a:rPr lang="en-IN" sz="1200" cap="none" dirty="0">
                <a:solidFill>
                  <a:schemeClr val="tx1">
                    <a:lumMod val="50000"/>
                  </a:schemeClr>
                </a:solidFill>
              </a:rPr>
              <a:t>3. Tags used – html, body, div, h2, h3, p, input, button.</a:t>
            </a:r>
            <a:endParaRPr lang="en-IN" sz="1200" dirty="0">
              <a:solidFill>
                <a:schemeClr val="tx1">
                  <a:lumMod val="50000"/>
                </a:schemeClr>
              </a:solidFill>
            </a:endParaRPr>
          </a:p>
        </p:txBody>
      </p:sp>
      <p:pic>
        <p:nvPicPr>
          <p:cNvPr id="9" name="Content Placeholder 8">
            <a:extLst>
              <a:ext uri="{FF2B5EF4-FFF2-40B4-BE49-F238E27FC236}">
                <a16:creationId xmlns:a16="http://schemas.microsoft.com/office/drawing/2014/main" id="{2EDDCF45-4634-459E-A4A8-85DCE3E3805D}"/>
              </a:ext>
            </a:extLst>
          </p:cNvPr>
          <p:cNvPicPr>
            <a:picLocks noGrp="1" noChangeAspect="1"/>
          </p:cNvPicPr>
          <p:nvPr>
            <p:ph idx="1"/>
          </p:nvPr>
        </p:nvPicPr>
        <p:blipFill>
          <a:blip r:embed="rId2"/>
          <a:stretch>
            <a:fillRect/>
          </a:stretch>
        </p:blipFill>
        <p:spPr>
          <a:xfrm>
            <a:off x="2376141" y="3074850"/>
            <a:ext cx="7844184" cy="3059024"/>
          </a:xfrm>
        </p:spPr>
      </p:pic>
    </p:spTree>
    <p:extLst>
      <p:ext uri="{BB962C8B-B14F-4D97-AF65-F5344CB8AC3E}">
        <p14:creationId xmlns:p14="http://schemas.microsoft.com/office/powerpoint/2010/main" val="77185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lumOff val="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EE26-9821-4832-842F-CA0F69C37882}"/>
              </a:ext>
            </a:extLst>
          </p:cNvPr>
          <p:cNvSpPr>
            <a:spLocks noGrp="1"/>
          </p:cNvSpPr>
          <p:nvPr>
            <p:ph type="title"/>
          </p:nvPr>
        </p:nvSpPr>
        <p:spPr>
          <a:xfrm>
            <a:off x="1143001" y="761392"/>
            <a:ext cx="9905998" cy="1791307"/>
          </a:xfrm>
        </p:spPr>
        <p:txBody>
          <a:bodyPr>
            <a:normAutofit/>
          </a:bodyPr>
          <a:lstStyle/>
          <a:p>
            <a:r>
              <a:rPr lang="en-IN" sz="1400" dirty="0">
                <a:solidFill>
                  <a:schemeClr val="tx1">
                    <a:lumMod val="50000"/>
                  </a:schemeClr>
                </a:solidFill>
                <a:latin typeface="Algerian" panose="04020705040A02060702" pitchFamily="82" charset="0"/>
              </a:rPr>
              <a:t>exercises</a:t>
            </a:r>
            <a:br>
              <a:rPr lang="en-IN" dirty="0">
                <a:solidFill>
                  <a:schemeClr val="tx1">
                    <a:lumMod val="50000"/>
                  </a:schemeClr>
                </a:solidFill>
              </a:rPr>
            </a:br>
            <a:br>
              <a:rPr lang="en-IN" sz="2700" dirty="0">
                <a:solidFill>
                  <a:schemeClr val="tx1">
                    <a:lumMod val="50000"/>
                  </a:schemeClr>
                </a:solidFill>
              </a:rPr>
            </a:br>
            <a:r>
              <a:rPr lang="en-IN" sz="1200" cap="none" dirty="0">
                <a:solidFill>
                  <a:schemeClr val="tx1">
                    <a:lumMod val="50000"/>
                  </a:schemeClr>
                </a:solidFill>
              </a:rPr>
              <a:t>1. this is exercises part of this page.</a:t>
            </a:r>
            <a:br>
              <a:rPr lang="en-IN" sz="1200" cap="none" dirty="0">
                <a:solidFill>
                  <a:schemeClr val="tx1">
                    <a:lumMod val="50000"/>
                  </a:schemeClr>
                </a:solidFill>
              </a:rPr>
            </a:br>
            <a:br>
              <a:rPr lang="en-IN" sz="1200" cap="none" dirty="0">
                <a:solidFill>
                  <a:schemeClr val="tx1">
                    <a:lumMod val="50000"/>
                  </a:schemeClr>
                </a:solidFill>
              </a:rPr>
            </a:br>
            <a:r>
              <a:rPr lang="en-IN" sz="1200" cap="none" dirty="0">
                <a:solidFill>
                  <a:schemeClr val="tx1">
                    <a:lumMod val="50000"/>
                  </a:schemeClr>
                </a:solidFill>
              </a:rPr>
              <a:t>2. from here you will be able to know about which exercise you have to do for weight loss. I have provided many </a:t>
            </a:r>
            <a:r>
              <a:rPr lang="en-IN" sz="1200" cap="none" dirty="0" err="1">
                <a:solidFill>
                  <a:schemeClr val="tx1">
                    <a:lumMod val="50000"/>
                  </a:schemeClr>
                </a:solidFill>
              </a:rPr>
              <a:t>tipes</a:t>
            </a:r>
            <a:r>
              <a:rPr lang="en-IN" sz="1200" cap="none" dirty="0">
                <a:solidFill>
                  <a:schemeClr val="tx1">
                    <a:lumMod val="50000"/>
                  </a:schemeClr>
                </a:solidFill>
              </a:rPr>
              <a:t> of exercises with details and past records related to it. By reading the all points you will learn right way of performing these.</a:t>
            </a:r>
            <a:br>
              <a:rPr lang="en-IN" sz="1200" cap="none" dirty="0">
                <a:solidFill>
                  <a:schemeClr val="tx1">
                    <a:lumMod val="50000"/>
                  </a:schemeClr>
                </a:solidFill>
              </a:rPr>
            </a:br>
            <a:br>
              <a:rPr lang="en-IN" sz="1200" cap="none" dirty="0">
                <a:solidFill>
                  <a:schemeClr val="tx1">
                    <a:lumMod val="50000"/>
                  </a:schemeClr>
                </a:solidFill>
              </a:rPr>
            </a:br>
            <a:r>
              <a:rPr lang="en-IN" sz="1200" cap="none" dirty="0">
                <a:solidFill>
                  <a:schemeClr val="tx1">
                    <a:lumMod val="50000"/>
                  </a:schemeClr>
                </a:solidFill>
              </a:rPr>
              <a:t>3. Tags used – html, body, h2, h3, div, p, </a:t>
            </a:r>
            <a:r>
              <a:rPr lang="en-IN" sz="1200" cap="none" dirty="0" err="1">
                <a:solidFill>
                  <a:schemeClr val="tx1">
                    <a:lumMod val="50000"/>
                  </a:schemeClr>
                </a:solidFill>
              </a:rPr>
              <a:t>img</a:t>
            </a:r>
            <a:r>
              <a:rPr lang="en-IN" sz="1200" cap="none" dirty="0">
                <a:solidFill>
                  <a:schemeClr val="tx1">
                    <a:lumMod val="50000"/>
                  </a:schemeClr>
                </a:solidFill>
              </a:rPr>
              <a:t>.</a:t>
            </a:r>
            <a:endParaRPr lang="en-IN" sz="1200" dirty="0">
              <a:solidFill>
                <a:schemeClr val="tx1">
                  <a:lumMod val="50000"/>
                </a:schemeClr>
              </a:solidFill>
            </a:endParaRPr>
          </a:p>
        </p:txBody>
      </p:sp>
      <p:pic>
        <p:nvPicPr>
          <p:cNvPr id="6" name="Content Placeholder 5">
            <a:extLst>
              <a:ext uri="{FF2B5EF4-FFF2-40B4-BE49-F238E27FC236}">
                <a16:creationId xmlns:a16="http://schemas.microsoft.com/office/drawing/2014/main" id="{1C696AFF-26DF-42CC-A32A-4FA91B53D298}"/>
              </a:ext>
            </a:extLst>
          </p:cNvPr>
          <p:cNvPicPr>
            <a:picLocks noGrp="1" noChangeAspect="1"/>
          </p:cNvPicPr>
          <p:nvPr>
            <p:ph idx="1"/>
          </p:nvPr>
        </p:nvPicPr>
        <p:blipFill>
          <a:blip r:embed="rId2"/>
          <a:stretch>
            <a:fillRect/>
          </a:stretch>
        </p:blipFill>
        <p:spPr>
          <a:xfrm>
            <a:off x="2606094" y="3121970"/>
            <a:ext cx="7195131" cy="2782815"/>
          </a:xfrm>
        </p:spPr>
      </p:pic>
    </p:spTree>
    <p:extLst>
      <p:ext uri="{BB962C8B-B14F-4D97-AF65-F5344CB8AC3E}">
        <p14:creationId xmlns:p14="http://schemas.microsoft.com/office/powerpoint/2010/main" val="330817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lumOff val="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EE26-9821-4832-842F-CA0F69C37882}"/>
              </a:ext>
            </a:extLst>
          </p:cNvPr>
          <p:cNvSpPr>
            <a:spLocks noGrp="1"/>
          </p:cNvSpPr>
          <p:nvPr>
            <p:ph type="title"/>
          </p:nvPr>
        </p:nvSpPr>
        <p:spPr>
          <a:xfrm>
            <a:off x="1143001" y="621951"/>
            <a:ext cx="9905998" cy="1845023"/>
          </a:xfrm>
        </p:spPr>
        <p:txBody>
          <a:bodyPr>
            <a:normAutofit/>
          </a:bodyPr>
          <a:lstStyle/>
          <a:p>
            <a:r>
              <a:rPr lang="en-IN" sz="1400" dirty="0">
                <a:solidFill>
                  <a:schemeClr val="tx1">
                    <a:lumMod val="50000"/>
                  </a:schemeClr>
                </a:solidFill>
                <a:latin typeface="Algerian" panose="04020705040A02060702" pitchFamily="82" charset="0"/>
              </a:rPr>
              <a:t>About and contact</a:t>
            </a:r>
            <a:br>
              <a:rPr lang="en-IN" dirty="0">
                <a:solidFill>
                  <a:schemeClr val="tx1">
                    <a:lumMod val="50000"/>
                  </a:schemeClr>
                </a:solidFill>
              </a:rPr>
            </a:br>
            <a:br>
              <a:rPr lang="en-IN" sz="2700" dirty="0">
                <a:solidFill>
                  <a:schemeClr val="tx1">
                    <a:lumMod val="50000"/>
                  </a:schemeClr>
                </a:solidFill>
              </a:rPr>
            </a:br>
            <a:r>
              <a:rPr lang="en-IN" sz="1200" cap="none" dirty="0">
                <a:solidFill>
                  <a:schemeClr val="tx1">
                    <a:lumMod val="50000"/>
                  </a:schemeClr>
                </a:solidFill>
              </a:rPr>
              <a:t>1. this is about me and contact me part of this page.</a:t>
            </a:r>
            <a:br>
              <a:rPr lang="en-IN" sz="1200" cap="none" dirty="0">
                <a:solidFill>
                  <a:schemeClr val="tx1">
                    <a:lumMod val="50000"/>
                  </a:schemeClr>
                </a:solidFill>
              </a:rPr>
            </a:br>
            <a:br>
              <a:rPr lang="en-IN" sz="1200" cap="none" dirty="0">
                <a:solidFill>
                  <a:schemeClr val="tx1">
                    <a:lumMod val="50000"/>
                  </a:schemeClr>
                </a:solidFill>
              </a:rPr>
            </a:br>
            <a:r>
              <a:rPr lang="en-IN" sz="1200" cap="none" dirty="0">
                <a:solidFill>
                  <a:schemeClr val="tx1">
                    <a:lumMod val="50000"/>
                  </a:schemeClr>
                </a:solidFill>
              </a:rPr>
              <a:t>2. from here you will be able to know about me and you will find many ways to reach me. In the left side of footer, there is my information and in right side, there are icons to reach me that I have already provided in header as well.</a:t>
            </a:r>
            <a:br>
              <a:rPr lang="en-IN" sz="1200" cap="none" dirty="0">
                <a:solidFill>
                  <a:schemeClr val="tx1">
                    <a:lumMod val="50000"/>
                  </a:schemeClr>
                </a:solidFill>
              </a:rPr>
            </a:br>
            <a:br>
              <a:rPr lang="en-IN" sz="1200" cap="none" dirty="0">
                <a:solidFill>
                  <a:schemeClr val="tx1">
                    <a:lumMod val="50000"/>
                  </a:schemeClr>
                </a:solidFill>
              </a:rPr>
            </a:br>
            <a:r>
              <a:rPr lang="en-IN" sz="1200" cap="none" dirty="0">
                <a:solidFill>
                  <a:schemeClr val="tx1">
                    <a:lumMod val="50000"/>
                  </a:schemeClr>
                </a:solidFill>
              </a:rPr>
              <a:t>3. Tags used – html, body, footer, div, h2, p, </a:t>
            </a:r>
            <a:r>
              <a:rPr lang="en-IN" sz="1200" cap="none" dirty="0" err="1">
                <a:solidFill>
                  <a:schemeClr val="tx1">
                    <a:lumMod val="50000"/>
                  </a:schemeClr>
                </a:solidFill>
              </a:rPr>
              <a:t>ul</a:t>
            </a:r>
            <a:r>
              <a:rPr lang="en-IN" sz="1200" cap="none" dirty="0">
                <a:solidFill>
                  <a:schemeClr val="tx1">
                    <a:lumMod val="50000"/>
                  </a:schemeClr>
                </a:solidFill>
              </a:rPr>
              <a:t>, li.</a:t>
            </a:r>
            <a:endParaRPr lang="en-IN" sz="1200" dirty="0">
              <a:solidFill>
                <a:schemeClr val="tx1">
                  <a:lumMod val="50000"/>
                </a:schemeClr>
              </a:solidFill>
            </a:endParaRPr>
          </a:p>
        </p:txBody>
      </p:sp>
      <p:pic>
        <p:nvPicPr>
          <p:cNvPr id="7" name="Content Placeholder 6">
            <a:extLst>
              <a:ext uri="{FF2B5EF4-FFF2-40B4-BE49-F238E27FC236}">
                <a16:creationId xmlns:a16="http://schemas.microsoft.com/office/drawing/2014/main" id="{1852EC21-C582-4BDA-80A2-66682F25D77C}"/>
              </a:ext>
            </a:extLst>
          </p:cNvPr>
          <p:cNvPicPr>
            <a:picLocks noGrp="1" noChangeAspect="1"/>
          </p:cNvPicPr>
          <p:nvPr>
            <p:ph idx="1"/>
          </p:nvPr>
        </p:nvPicPr>
        <p:blipFill>
          <a:blip r:embed="rId2"/>
          <a:stretch>
            <a:fillRect/>
          </a:stretch>
        </p:blipFill>
        <p:spPr>
          <a:xfrm>
            <a:off x="2014538" y="3500926"/>
            <a:ext cx="8162923" cy="2250324"/>
          </a:xfrm>
        </p:spPr>
      </p:pic>
    </p:spTree>
    <p:extLst>
      <p:ext uri="{BB962C8B-B14F-4D97-AF65-F5344CB8AC3E}">
        <p14:creationId xmlns:p14="http://schemas.microsoft.com/office/powerpoint/2010/main" val="2962801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5057</TotalTime>
  <Words>673</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Agency FB</vt:lpstr>
      <vt:lpstr>Algerian</vt:lpstr>
      <vt:lpstr>-apple-system</vt:lpstr>
      <vt:lpstr>Arial</vt:lpstr>
      <vt:lpstr>Tw Cen MT</vt:lpstr>
      <vt:lpstr>Circuit</vt:lpstr>
      <vt:lpstr>Weight loss tips</vt:lpstr>
      <vt:lpstr>Description of work of project</vt:lpstr>
      <vt:lpstr>Welcome  1. It is welcome part of mine page.  2. Form here you can go to any specific part of page that is mentioned in left side bar. When you click on any option (provided) then it will take you out to that particular location. In the right side of header, social icons are provided. If you wants to connect with me then you can go for these social icons.  3. Tags used – html, body, header, div, section, aside, p, h2, img, h3, a, ul, li. </vt:lpstr>
      <vt:lpstr>Tips  1. This is tips part of this webpage.  2. From here you will be able to know which procedure you have to follow during diet. I have explained about every diet in brief but you will be able to understand. I have attached images also to make you understand about points clear.  3. Tags used – html, body, div, h2, img, h3, p.</vt:lpstr>
      <vt:lpstr>Diet plan  1. this is 7 days diet plan part of this page.  2. from here you will be able to know which day which plan you have to prefer for beginner. In first column I have written days of a week and in second column there are plans for the whole day.  3. Tags used – html, body, h3, table, thead, tbody, th, tr, td, ul, li, p.</vt:lpstr>
      <vt:lpstr>BMI CALCULATOR  1. this is BMI calculator part of this page.  2. from here you will be able to know about your BMI. Simply you have to give input of height in centimetres and same for weight in kilogram. After it simply you have to click ion calculate and your BMI will be visible above the button.  3. Tags used – html, body, div, h2, h3, p, input, button.</vt:lpstr>
      <vt:lpstr>exercises  1. this is exercises part of this page.  2. from here you will be able to know about which exercise you have to do for weight loss. I have provided many tipes of exercises with details and past records related to it. By reading the all points you will learn right way of performing these.  3. Tags used – html, body, h2, h3, div, p, img.</vt:lpstr>
      <vt:lpstr>About and contact  1. this is about me and contact me part of this page.  2. from here you will be able to know about me and you will find many ways to reach me. In the left side of footer, there is my information and in right side, there are icons to reach me that I have already provided in header as well.  3. Tags used – html, body, footer, div, h2, p, ul, 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 loss tips</dc:title>
  <dc:creator>Kul Deep Varma</dc:creator>
  <cp:lastModifiedBy>Kul Deep Varma</cp:lastModifiedBy>
  <cp:revision>1</cp:revision>
  <dcterms:created xsi:type="dcterms:W3CDTF">2022-04-06T14:51:47Z</dcterms:created>
  <dcterms:modified xsi:type="dcterms:W3CDTF">2022-04-19T14:19:18Z</dcterms:modified>
</cp:coreProperties>
</file>