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58"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B958-C4DE-EA0A-D831-478584F3B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BE05AF-93B9-345A-A5C6-2D01EA707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CE6630-0A45-9392-A142-C7E531A8A750}"/>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B79583A9-C703-734B-2340-0E4EDD788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DBE0F-AD48-B263-3CBC-882FBEAD004F}"/>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239071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B89F-E2A8-18A5-0013-3788E8FED6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9A6082-8434-A6C8-7B71-51FAEE5DB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C5E8F-4EBE-CDBE-875C-F9F1A82D95A6}"/>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35B1A4D8-CADD-4108-2DCD-0ECDA5D56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C2860-B7EC-CAA3-1A30-C5309FF3F8F1}"/>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13907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65CA0-B63B-90A8-97B5-75B314B5E5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83B038-C3DE-CCA8-3E11-D81127255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B5C92-454D-73F6-A95A-0A69ACACCCB2}"/>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196E9D2C-4CCA-7D8B-1874-16C8C8F59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A24FF-57ED-CA4B-8A75-13EA69B3BB91}"/>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11162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28B3-51D4-C5F4-1548-EECC170B0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ECBF1-4101-E8FB-B4C6-DD7FCFFA4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0F09D-37CF-E351-401E-C28C4D4E17C4}"/>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6F47324F-A272-FA24-D832-B6679C96F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BF66B-AFD3-D2B6-678A-34969F1DB9D8}"/>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57271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19E1-FA49-5194-0641-DA3B52A06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B2C30-9C7F-E910-C485-41AA55C91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19905-B371-1DCD-2706-E40F64ACFC50}"/>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FF7F61B4-DCFA-64C1-F0BF-158A2A8CB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82E0C-AFA0-EDDE-1D6B-3086B73A9E44}"/>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218321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D774-BFCA-7818-683E-BB56B0036E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1CA5A-17BE-3B6B-4C6B-157F0FBB6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575B2B-8409-A811-FF80-9FF52579F3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E45CFD-DD77-C596-C50A-41064ED1D59E}"/>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6" name="Footer Placeholder 5">
            <a:extLst>
              <a:ext uri="{FF2B5EF4-FFF2-40B4-BE49-F238E27FC236}">
                <a16:creationId xmlns:a16="http://schemas.microsoft.com/office/drawing/2014/main" id="{9F2BED15-BE6D-FFC8-82C7-7BA9C63C0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032991-A5D2-9BBE-4A78-46EA0D8DB671}"/>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221481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64E-0AEC-C88D-43C9-26ECE5BFC0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5D265-64FE-97BD-DCC5-A5D171E09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944E5-6248-F1FF-6E8C-525C2CF9C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41A238-1351-6870-513F-B44352D4F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019A2-31A8-79AA-0F6F-135DA4E59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6E85A9-4015-F571-A5A0-C7501C8C5420}"/>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8" name="Footer Placeholder 7">
            <a:extLst>
              <a:ext uri="{FF2B5EF4-FFF2-40B4-BE49-F238E27FC236}">
                <a16:creationId xmlns:a16="http://schemas.microsoft.com/office/drawing/2014/main" id="{FE0BA2AF-4DFA-0330-B388-BEF43CE6F9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0E68B5-266A-2075-0BC6-1F0C4E95B054}"/>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43016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009-369F-E755-F4D1-309796CC38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F3F8EF-2235-7E38-36CB-AD14A2A339D9}"/>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4" name="Footer Placeholder 3">
            <a:extLst>
              <a:ext uri="{FF2B5EF4-FFF2-40B4-BE49-F238E27FC236}">
                <a16:creationId xmlns:a16="http://schemas.microsoft.com/office/drawing/2014/main" id="{C4DE3A7A-9922-69CE-E3EC-81D0D5D2B6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357C43-8F8A-F67F-E15C-3FF456577BA4}"/>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208612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C5BF5-D92B-9E76-7267-2CC321665239}"/>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3" name="Footer Placeholder 2">
            <a:extLst>
              <a:ext uri="{FF2B5EF4-FFF2-40B4-BE49-F238E27FC236}">
                <a16:creationId xmlns:a16="http://schemas.microsoft.com/office/drawing/2014/main" id="{C48C016E-6D85-79B2-E209-349D48153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6C601E-448B-AF37-4D47-1F544F2C42DE}"/>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19033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88D-F063-5EF2-5DED-926B9D56C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13BDE8-62FF-7F48-E27B-04362D636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8C74B1-2326-3740-28D8-CD26E46E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24E43-6C41-DD81-BF7A-2494D1A4D9C5}"/>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6" name="Footer Placeholder 5">
            <a:extLst>
              <a:ext uri="{FF2B5EF4-FFF2-40B4-BE49-F238E27FC236}">
                <a16:creationId xmlns:a16="http://schemas.microsoft.com/office/drawing/2014/main" id="{8956EB3F-8BE7-E77F-963B-28F66D38B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C1AC4-3273-A4DC-95C1-4CF9C2BB58FE}"/>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13062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F707-8A50-9618-0303-2581921BB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49BBB0-1959-E425-94A5-FE49E467D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0027E8-30B2-ACEB-D4D2-6EDB9253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2D05A-ACE6-83C7-0E1C-ACD0958F5759}"/>
              </a:ext>
            </a:extLst>
          </p:cNvPr>
          <p:cNvSpPr>
            <a:spLocks noGrp="1"/>
          </p:cNvSpPr>
          <p:nvPr>
            <p:ph type="dt" sz="half" idx="10"/>
          </p:nvPr>
        </p:nvSpPr>
        <p:spPr/>
        <p:txBody>
          <a:bodyPr/>
          <a:lstStyle/>
          <a:p>
            <a:fld id="{5651ADB7-A036-4743-8C17-1EA10E174BC0}" type="datetimeFigureOut">
              <a:rPr lang="en-IN" smtClean="0"/>
              <a:t>28-10-2024</a:t>
            </a:fld>
            <a:endParaRPr lang="en-IN"/>
          </a:p>
        </p:txBody>
      </p:sp>
      <p:sp>
        <p:nvSpPr>
          <p:cNvPr id="6" name="Footer Placeholder 5">
            <a:extLst>
              <a:ext uri="{FF2B5EF4-FFF2-40B4-BE49-F238E27FC236}">
                <a16:creationId xmlns:a16="http://schemas.microsoft.com/office/drawing/2014/main" id="{E3F8F441-6EAA-926A-FF4C-06852F36E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F7889-B7C0-DE1B-DEB6-E381AFF795FB}"/>
              </a:ext>
            </a:extLst>
          </p:cNvPr>
          <p:cNvSpPr>
            <a:spLocks noGrp="1"/>
          </p:cNvSpPr>
          <p:nvPr>
            <p:ph type="sldNum" sz="quarter" idx="12"/>
          </p:nvPr>
        </p:nvSpPr>
        <p:spPr/>
        <p:txBody>
          <a:bodyPr/>
          <a:lstStyle/>
          <a:p>
            <a:fld id="{F085DFFA-BC4D-419A-BB13-068666FDA84C}" type="slidenum">
              <a:rPr lang="en-IN" smtClean="0"/>
              <a:t>‹#›</a:t>
            </a:fld>
            <a:endParaRPr lang="en-IN"/>
          </a:p>
        </p:txBody>
      </p:sp>
    </p:spTree>
    <p:extLst>
      <p:ext uri="{BB962C8B-B14F-4D97-AF65-F5344CB8AC3E}">
        <p14:creationId xmlns:p14="http://schemas.microsoft.com/office/powerpoint/2010/main" val="115083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10A31-399E-1EAC-D972-CE044975F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D15EF-1CCB-E0BE-3F91-5CA91CA84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A7C05-7530-3568-28C5-6F00E4691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1ADB7-A036-4743-8C17-1EA10E174BC0}" type="datetimeFigureOut">
              <a:rPr lang="en-IN" smtClean="0"/>
              <a:t>28-10-2024</a:t>
            </a:fld>
            <a:endParaRPr lang="en-IN"/>
          </a:p>
        </p:txBody>
      </p:sp>
      <p:sp>
        <p:nvSpPr>
          <p:cNvPr id="5" name="Footer Placeholder 4">
            <a:extLst>
              <a:ext uri="{FF2B5EF4-FFF2-40B4-BE49-F238E27FC236}">
                <a16:creationId xmlns:a16="http://schemas.microsoft.com/office/drawing/2014/main" id="{6E9A1F48-A977-AA96-005F-9FF8B9CA6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F745B4-7D27-C8F3-8F04-A542D5A7D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DFFA-BC4D-419A-BB13-068666FDA84C}" type="slidenum">
              <a:rPr lang="en-IN" smtClean="0"/>
              <a:t>‹#›</a:t>
            </a:fld>
            <a:endParaRPr lang="en-IN"/>
          </a:p>
        </p:txBody>
      </p:sp>
    </p:spTree>
    <p:extLst>
      <p:ext uri="{BB962C8B-B14F-4D97-AF65-F5344CB8AC3E}">
        <p14:creationId xmlns:p14="http://schemas.microsoft.com/office/powerpoint/2010/main" val="153270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BEDA-1845-5FFF-40D4-C5284B495A91}"/>
              </a:ext>
            </a:extLst>
          </p:cNvPr>
          <p:cNvSpPr>
            <a:spLocks noGrp="1"/>
          </p:cNvSpPr>
          <p:nvPr>
            <p:ph type="ctrTitle"/>
          </p:nvPr>
        </p:nvSpPr>
        <p:spPr>
          <a:xfrm>
            <a:off x="1524000" y="1122363"/>
            <a:ext cx="9144000" cy="1655762"/>
          </a:xfrm>
        </p:spPr>
        <p:txBody>
          <a:bodyPr>
            <a:normAutofit/>
          </a:bodyPr>
          <a:lstStyle/>
          <a:p>
            <a:r>
              <a:rPr lang="en-US" sz="4400" dirty="0"/>
              <a:t>MLSA Full Stack Web Development Internship Report</a:t>
            </a:r>
            <a:endParaRPr lang="en-IN" sz="4400" dirty="0"/>
          </a:p>
        </p:txBody>
      </p:sp>
      <p:sp>
        <p:nvSpPr>
          <p:cNvPr id="3" name="Subtitle 2">
            <a:extLst>
              <a:ext uri="{FF2B5EF4-FFF2-40B4-BE49-F238E27FC236}">
                <a16:creationId xmlns:a16="http://schemas.microsoft.com/office/drawing/2014/main" id="{DB9B1ACD-622C-BCBC-D9A7-96EC8654D21A}"/>
              </a:ext>
            </a:extLst>
          </p:cNvPr>
          <p:cNvSpPr>
            <a:spLocks noGrp="1"/>
          </p:cNvSpPr>
          <p:nvPr>
            <p:ph type="subTitle" idx="1"/>
          </p:nvPr>
        </p:nvSpPr>
        <p:spPr/>
        <p:txBody>
          <a:bodyPr>
            <a:normAutofit lnSpcReduction="10000"/>
          </a:bodyPr>
          <a:lstStyle/>
          <a:p>
            <a:r>
              <a:rPr lang="en-US" dirty="0"/>
              <a:t>Name : GULSHAN TOMAR</a:t>
            </a:r>
          </a:p>
          <a:p>
            <a:r>
              <a:rPr lang="en-US" dirty="0"/>
              <a:t>University Roll No. : 2300290100114</a:t>
            </a:r>
          </a:p>
          <a:p>
            <a:r>
              <a:rPr lang="en-IN" dirty="0"/>
              <a:t>Section : III - B</a:t>
            </a:r>
          </a:p>
          <a:p>
            <a:r>
              <a:rPr lang="en-IN" dirty="0"/>
              <a:t>Branch : CSE (2023-2027) </a:t>
            </a:r>
          </a:p>
        </p:txBody>
      </p:sp>
    </p:spTree>
    <p:extLst>
      <p:ext uri="{BB962C8B-B14F-4D97-AF65-F5344CB8AC3E}">
        <p14:creationId xmlns:p14="http://schemas.microsoft.com/office/powerpoint/2010/main" val="75320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8330-59E1-C259-256B-9DDD7325B937}"/>
              </a:ext>
            </a:extLst>
          </p:cNvPr>
          <p:cNvSpPr>
            <a:spLocks noGrp="1"/>
          </p:cNvSpPr>
          <p:nvPr>
            <p:ph type="title"/>
          </p:nvPr>
        </p:nvSpPr>
        <p:spPr/>
        <p:txBody>
          <a:bodyPr/>
          <a:lstStyle/>
          <a:p>
            <a:pPr algn="ctr"/>
            <a:r>
              <a:rPr lang="en-US" u="sng" dirty="0"/>
              <a:t>TECH STACK USED</a:t>
            </a:r>
            <a:endParaRPr lang="en-IN" u="sng" dirty="0"/>
          </a:p>
        </p:txBody>
      </p:sp>
      <p:pic>
        <p:nvPicPr>
          <p:cNvPr id="4" name="object 3">
            <a:extLst>
              <a:ext uri="{FF2B5EF4-FFF2-40B4-BE49-F238E27FC236}">
                <a16:creationId xmlns:a16="http://schemas.microsoft.com/office/drawing/2014/main" id="{15ECC020-0A39-DA7F-0B19-AFC3D28547EC}"/>
              </a:ext>
            </a:extLst>
          </p:cNvPr>
          <p:cNvPicPr>
            <a:picLocks noGrp="1"/>
          </p:cNvPicPr>
          <p:nvPr>
            <p:ph idx="1"/>
          </p:nvPr>
        </p:nvPicPr>
        <p:blipFill>
          <a:blip r:embed="rId2" cstate="print"/>
          <a:stretch>
            <a:fillRect/>
          </a:stretch>
        </p:blipFill>
        <p:spPr>
          <a:xfrm>
            <a:off x="1146662" y="1884608"/>
            <a:ext cx="1588587" cy="1544392"/>
          </a:xfrm>
          <a:prstGeom prst="rect">
            <a:avLst/>
          </a:prstGeom>
        </p:spPr>
      </p:pic>
      <p:pic>
        <p:nvPicPr>
          <p:cNvPr id="5" name="object 4">
            <a:extLst>
              <a:ext uri="{FF2B5EF4-FFF2-40B4-BE49-F238E27FC236}">
                <a16:creationId xmlns:a16="http://schemas.microsoft.com/office/drawing/2014/main" id="{801EC1A0-B2C0-FE8A-0877-55F015032FE9}"/>
              </a:ext>
            </a:extLst>
          </p:cNvPr>
          <p:cNvPicPr/>
          <p:nvPr/>
        </p:nvPicPr>
        <p:blipFill>
          <a:blip r:embed="rId3" cstate="print"/>
          <a:stretch>
            <a:fillRect/>
          </a:stretch>
        </p:blipFill>
        <p:spPr>
          <a:xfrm>
            <a:off x="4858538" y="1884608"/>
            <a:ext cx="2281734" cy="1544392"/>
          </a:xfrm>
          <a:prstGeom prst="rect">
            <a:avLst/>
          </a:prstGeom>
        </p:spPr>
      </p:pic>
      <p:pic>
        <p:nvPicPr>
          <p:cNvPr id="6" name="object 5">
            <a:extLst>
              <a:ext uri="{FF2B5EF4-FFF2-40B4-BE49-F238E27FC236}">
                <a16:creationId xmlns:a16="http://schemas.microsoft.com/office/drawing/2014/main" id="{E6178B6A-F32E-2350-49D2-FE2F1F75C669}"/>
              </a:ext>
            </a:extLst>
          </p:cNvPr>
          <p:cNvPicPr/>
          <p:nvPr/>
        </p:nvPicPr>
        <p:blipFill>
          <a:blip r:embed="rId4" cstate="print"/>
          <a:stretch>
            <a:fillRect/>
          </a:stretch>
        </p:blipFill>
        <p:spPr>
          <a:xfrm>
            <a:off x="8607520" y="1884608"/>
            <a:ext cx="2437818" cy="1544392"/>
          </a:xfrm>
          <a:prstGeom prst="rect">
            <a:avLst/>
          </a:prstGeom>
        </p:spPr>
      </p:pic>
      <p:sp>
        <p:nvSpPr>
          <p:cNvPr id="7" name="TextBox 6">
            <a:extLst>
              <a:ext uri="{FF2B5EF4-FFF2-40B4-BE49-F238E27FC236}">
                <a16:creationId xmlns:a16="http://schemas.microsoft.com/office/drawing/2014/main" id="{CB05A2E9-D07F-0EED-E193-06E6F83E21BB}"/>
              </a:ext>
            </a:extLst>
          </p:cNvPr>
          <p:cNvSpPr txBox="1"/>
          <p:nvPr/>
        </p:nvSpPr>
        <p:spPr>
          <a:xfrm>
            <a:off x="485866" y="3769370"/>
            <a:ext cx="2910178" cy="2585323"/>
          </a:xfrm>
          <a:prstGeom prst="rect">
            <a:avLst/>
          </a:prstGeom>
          <a:noFill/>
        </p:spPr>
        <p:txBody>
          <a:bodyPr wrap="square" rtlCol="0">
            <a:spAutoFit/>
          </a:bodyPr>
          <a:lstStyle/>
          <a:p>
            <a:pPr algn="ctr"/>
            <a:r>
              <a:rPr lang="en-US" dirty="0" err="1"/>
              <a:t>HyperText</a:t>
            </a:r>
            <a:r>
              <a:rPr lang="en-US" dirty="0"/>
              <a:t> Markup Language (HTML) is the basic scripting language used by web browsers to render pages on the World Wide Web. </a:t>
            </a:r>
            <a:r>
              <a:rPr lang="en-US" dirty="0" err="1"/>
              <a:t>HyperText</a:t>
            </a:r>
            <a:r>
              <a:rPr lang="en-US" dirty="0"/>
              <a:t> allows a user to click a link and be redirected to a new page referenced by that link.</a:t>
            </a:r>
            <a:endParaRPr lang="en-IN" dirty="0"/>
          </a:p>
        </p:txBody>
      </p:sp>
      <p:sp>
        <p:nvSpPr>
          <p:cNvPr id="9" name="TextBox 8">
            <a:extLst>
              <a:ext uri="{FF2B5EF4-FFF2-40B4-BE49-F238E27FC236}">
                <a16:creationId xmlns:a16="http://schemas.microsoft.com/office/drawing/2014/main" id="{E4973BC4-A136-C427-76D2-1771F2497F5A}"/>
              </a:ext>
            </a:extLst>
          </p:cNvPr>
          <p:cNvSpPr txBox="1"/>
          <p:nvPr/>
        </p:nvSpPr>
        <p:spPr>
          <a:xfrm>
            <a:off x="4269849" y="3819953"/>
            <a:ext cx="3554233" cy="2308324"/>
          </a:xfrm>
          <a:prstGeom prst="rect">
            <a:avLst/>
          </a:prstGeom>
          <a:noFill/>
        </p:spPr>
        <p:txBody>
          <a:bodyPr wrap="square">
            <a:spAutoFit/>
          </a:bodyPr>
          <a:lstStyle/>
          <a:p>
            <a:pPr algn="ctr"/>
            <a:r>
              <a:rPr lang="en-US" b="0" i="0" dirty="0">
                <a:effectLst/>
                <a:latin typeface="Google Sans"/>
              </a:rPr>
              <a:t>CSS is the acronym of “Cascading Style Sheets”. CSS is a computer language for laying out and structuring web pages (HTML or XML). This language contains coding elements and is composed of these “cascading style sheets” which are equally called CSS files</a:t>
            </a:r>
            <a:endParaRPr lang="en-IN" dirty="0">
              <a:latin typeface="Google Sans"/>
            </a:endParaRPr>
          </a:p>
        </p:txBody>
      </p:sp>
      <p:sp>
        <p:nvSpPr>
          <p:cNvPr id="10" name="TextBox 9">
            <a:extLst>
              <a:ext uri="{FF2B5EF4-FFF2-40B4-BE49-F238E27FC236}">
                <a16:creationId xmlns:a16="http://schemas.microsoft.com/office/drawing/2014/main" id="{B660963A-6732-5F71-B5CF-AA66582F1C88}"/>
              </a:ext>
            </a:extLst>
          </p:cNvPr>
          <p:cNvSpPr txBox="1"/>
          <p:nvPr/>
        </p:nvSpPr>
        <p:spPr>
          <a:xfrm>
            <a:off x="8607520" y="3880237"/>
            <a:ext cx="2977530" cy="1754326"/>
          </a:xfrm>
          <a:prstGeom prst="rect">
            <a:avLst/>
          </a:prstGeom>
          <a:noFill/>
        </p:spPr>
        <p:txBody>
          <a:bodyPr wrap="square" rtlCol="0">
            <a:spAutoFit/>
          </a:bodyPr>
          <a:lstStyle/>
          <a:p>
            <a:pPr algn="ctr"/>
            <a:r>
              <a:rPr lang="en-US" b="0" i="0" dirty="0">
                <a:effectLst/>
                <a:latin typeface="Google Sans"/>
              </a:rPr>
              <a:t>JavaScript is a scripting language that enables you to create dynamically updating content, control multimedia, animate images, and pretty much everything else.</a:t>
            </a:r>
            <a:endParaRPr lang="en-IN" dirty="0"/>
          </a:p>
        </p:txBody>
      </p:sp>
    </p:spTree>
    <p:extLst>
      <p:ext uri="{BB962C8B-B14F-4D97-AF65-F5344CB8AC3E}">
        <p14:creationId xmlns:p14="http://schemas.microsoft.com/office/powerpoint/2010/main" val="102960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7DE2-6FC9-0968-1B0B-78E3A928FB44}"/>
              </a:ext>
            </a:extLst>
          </p:cNvPr>
          <p:cNvSpPr>
            <a:spLocks noGrp="1"/>
          </p:cNvSpPr>
          <p:nvPr>
            <p:ph type="title"/>
          </p:nvPr>
        </p:nvSpPr>
        <p:spPr/>
        <p:txBody>
          <a:bodyPr>
            <a:normAutofit/>
          </a:bodyPr>
          <a:lstStyle/>
          <a:p>
            <a:pPr algn="ctr"/>
            <a:r>
              <a:rPr lang="en-US" sz="4000" b="1" dirty="0"/>
              <a:t>EASY PROJECT : QUIZ APPLICATION</a:t>
            </a:r>
            <a:endParaRPr lang="en-IN" sz="4000" b="1" dirty="0"/>
          </a:p>
        </p:txBody>
      </p:sp>
      <p:pic>
        <p:nvPicPr>
          <p:cNvPr id="5" name="Content Placeholder 4">
            <a:extLst>
              <a:ext uri="{FF2B5EF4-FFF2-40B4-BE49-F238E27FC236}">
                <a16:creationId xmlns:a16="http://schemas.microsoft.com/office/drawing/2014/main" id="{DF27A7E1-7E35-782E-148C-C2FB7227C94B}"/>
              </a:ext>
            </a:extLst>
          </p:cNvPr>
          <p:cNvPicPr>
            <a:picLocks noGrp="1" noChangeAspect="1"/>
          </p:cNvPicPr>
          <p:nvPr>
            <p:ph idx="1"/>
          </p:nvPr>
        </p:nvPicPr>
        <p:blipFill>
          <a:blip r:embed="rId2"/>
          <a:stretch>
            <a:fillRect/>
          </a:stretch>
        </p:blipFill>
        <p:spPr>
          <a:xfrm>
            <a:off x="2172197" y="1588121"/>
            <a:ext cx="7847605" cy="4904754"/>
          </a:xfrm>
        </p:spPr>
      </p:pic>
    </p:spTree>
    <p:extLst>
      <p:ext uri="{BB962C8B-B14F-4D97-AF65-F5344CB8AC3E}">
        <p14:creationId xmlns:p14="http://schemas.microsoft.com/office/powerpoint/2010/main" val="376480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296CA-DCE4-4360-1691-A6B2E06BE7F3}"/>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36425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4ADCD-6A3D-5E98-5420-AE64BC76AD5C}"/>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182869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09A9-BE63-6328-4049-0DC1DC327403}"/>
              </a:ext>
            </a:extLst>
          </p:cNvPr>
          <p:cNvSpPr>
            <a:spLocks noGrp="1"/>
          </p:cNvSpPr>
          <p:nvPr>
            <p:ph type="title"/>
          </p:nvPr>
        </p:nvSpPr>
        <p:spPr/>
        <p:txBody>
          <a:bodyPr>
            <a:normAutofit/>
          </a:bodyPr>
          <a:lstStyle/>
          <a:p>
            <a:r>
              <a:rPr lang="en-US" sz="4000" dirty="0"/>
              <a:t>QUIZ APPLICATION FEATURES : </a:t>
            </a:r>
            <a:endParaRPr lang="en-IN" sz="4000" dirty="0"/>
          </a:p>
        </p:txBody>
      </p:sp>
      <p:sp>
        <p:nvSpPr>
          <p:cNvPr id="3" name="Content Placeholder 2">
            <a:extLst>
              <a:ext uri="{FF2B5EF4-FFF2-40B4-BE49-F238E27FC236}">
                <a16:creationId xmlns:a16="http://schemas.microsoft.com/office/drawing/2014/main" id="{71FC303B-49DD-E289-4D2F-1B27A679E8C3}"/>
              </a:ext>
            </a:extLst>
          </p:cNvPr>
          <p:cNvSpPr>
            <a:spLocks noGrp="1"/>
          </p:cNvSpPr>
          <p:nvPr>
            <p:ph idx="1"/>
          </p:nvPr>
        </p:nvSpPr>
        <p:spPr>
          <a:xfrm>
            <a:off x="838200" y="1916264"/>
            <a:ext cx="10515600" cy="3537130"/>
          </a:xfrm>
        </p:spPr>
        <p:txBody>
          <a:bodyPr>
            <a:normAutofit/>
          </a:bodyPr>
          <a:lstStyle/>
          <a:p>
            <a:r>
              <a:rPr lang="en-US" sz="2000" dirty="0"/>
              <a:t>The quiz application is a timed assessment with a duration of 5 minutes, displaying the remaining time for the user to complete it.</a:t>
            </a:r>
          </a:p>
          <a:p>
            <a:r>
              <a:rPr lang="en-US" sz="2000" dirty="0"/>
              <a:t>It provides a "Restart Quiz" option, allowing users to reset the quiz and attempt it again.</a:t>
            </a:r>
          </a:p>
          <a:p>
            <a:r>
              <a:rPr lang="en-US" sz="2000" dirty="0"/>
              <a:t>There is also a "Stop Quiz" feature, which likely allows users to exit the quiz before all questions are answered or the time expires.</a:t>
            </a:r>
          </a:p>
          <a:p>
            <a:r>
              <a:rPr lang="en-US" sz="2000" dirty="0"/>
              <a:t>The application includes a "Submit" button for users to submit their answers when they have completed the quiz.</a:t>
            </a:r>
          </a:p>
          <a:p>
            <a:r>
              <a:rPr lang="en-IN" sz="2000" dirty="0"/>
              <a:t>If the answer is right then its colour changes to green and red if wrong and if it is not attempted then its colour changes to yellow after submitting the quiz.</a:t>
            </a:r>
          </a:p>
          <a:p>
            <a:endParaRPr lang="en-IN" sz="2000" dirty="0"/>
          </a:p>
        </p:txBody>
      </p:sp>
    </p:spTree>
    <p:extLst>
      <p:ext uri="{BB962C8B-B14F-4D97-AF65-F5344CB8AC3E}">
        <p14:creationId xmlns:p14="http://schemas.microsoft.com/office/powerpoint/2010/main" val="406814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30AF-C6F8-4113-FBB9-102E6BA95FF4}"/>
              </a:ext>
            </a:extLst>
          </p:cNvPr>
          <p:cNvSpPr>
            <a:spLocks noGrp="1"/>
          </p:cNvSpPr>
          <p:nvPr>
            <p:ph type="title"/>
          </p:nvPr>
        </p:nvSpPr>
        <p:spPr/>
        <p:txBody>
          <a:bodyPr>
            <a:normAutofit/>
          </a:bodyPr>
          <a:lstStyle/>
          <a:p>
            <a:r>
              <a:rPr lang="en-US" sz="4000" b="1" dirty="0"/>
              <a:t>INTERMEDIATE PROJECT : WEATHER APPLICATION</a:t>
            </a:r>
            <a:endParaRPr lang="en-IN" sz="4000" b="1" dirty="0"/>
          </a:p>
        </p:txBody>
      </p:sp>
      <p:pic>
        <p:nvPicPr>
          <p:cNvPr id="9" name="Content Placeholder 8">
            <a:extLst>
              <a:ext uri="{FF2B5EF4-FFF2-40B4-BE49-F238E27FC236}">
                <a16:creationId xmlns:a16="http://schemas.microsoft.com/office/drawing/2014/main" id="{7A3391C8-9788-7D59-614B-46C4AF0C1C19}"/>
              </a:ext>
            </a:extLst>
          </p:cNvPr>
          <p:cNvPicPr>
            <a:picLocks noGrp="1" noChangeAspect="1"/>
          </p:cNvPicPr>
          <p:nvPr>
            <p:ph idx="1"/>
          </p:nvPr>
        </p:nvPicPr>
        <p:blipFill>
          <a:blip r:embed="rId2"/>
          <a:stretch>
            <a:fillRect/>
          </a:stretch>
        </p:blipFill>
        <p:spPr>
          <a:xfrm>
            <a:off x="1685677" y="1406386"/>
            <a:ext cx="8468139" cy="5292587"/>
          </a:xfrm>
        </p:spPr>
      </p:pic>
    </p:spTree>
    <p:extLst>
      <p:ext uri="{BB962C8B-B14F-4D97-AF65-F5344CB8AC3E}">
        <p14:creationId xmlns:p14="http://schemas.microsoft.com/office/powerpoint/2010/main" val="21925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8F7D-3FF4-3782-CFBF-FE2FB941DA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081DC8-EB01-AC9C-A49B-B91BE5E248E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C3407C8-8EF9-B175-E354-7ED635B65C0E}"/>
              </a:ext>
            </a:extLst>
          </p:cNvPr>
          <p:cNvPicPr>
            <a:picLocks noChangeAspect="1"/>
          </p:cNvPicPr>
          <p:nvPr/>
        </p:nvPicPr>
        <p:blipFill>
          <a:blip r:embed="rId2"/>
          <a:stretch>
            <a:fillRect/>
          </a:stretch>
        </p:blipFill>
        <p:spPr>
          <a:xfrm>
            <a:off x="1013791" y="196960"/>
            <a:ext cx="10164418" cy="6352761"/>
          </a:xfrm>
          <a:prstGeom prst="rect">
            <a:avLst/>
          </a:prstGeom>
        </p:spPr>
      </p:pic>
    </p:spTree>
    <p:extLst>
      <p:ext uri="{BB962C8B-B14F-4D97-AF65-F5344CB8AC3E}">
        <p14:creationId xmlns:p14="http://schemas.microsoft.com/office/powerpoint/2010/main" val="10353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3090-C7AA-2C29-215E-FBCDD1DA3746}"/>
              </a:ext>
            </a:extLst>
          </p:cNvPr>
          <p:cNvSpPr>
            <a:spLocks noGrp="1"/>
          </p:cNvSpPr>
          <p:nvPr>
            <p:ph type="title"/>
          </p:nvPr>
        </p:nvSpPr>
        <p:spPr>
          <a:xfrm>
            <a:off x="582101" y="256746"/>
            <a:ext cx="10515600" cy="1325563"/>
          </a:xfrm>
        </p:spPr>
        <p:txBody>
          <a:bodyPr>
            <a:normAutofit/>
          </a:bodyPr>
          <a:lstStyle/>
          <a:p>
            <a:r>
              <a:rPr lang="en-US" sz="4000" b="1" dirty="0"/>
              <a:t>WEATHER APPLICATION FEATURES : </a:t>
            </a:r>
            <a:endParaRPr lang="en-IN" sz="4000" b="1" dirty="0"/>
          </a:p>
        </p:txBody>
      </p:sp>
      <p:sp>
        <p:nvSpPr>
          <p:cNvPr id="3" name="Content Placeholder 2">
            <a:extLst>
              <a:ext uri="{FF2B5EF4-FFF2-40B4-BE49-F238E27FC236}">
                <a16:creationId xmlns:a16="http://schemas.microsoft.com/office/drawing/2014/main" id="{55F99B40-8A74-4177-6478-16E7A757D471}"/>
              </a:ext>
            </a:extLst>
          </p:cNvPr>
          <p:cNvSpPr>
            <a:spLocks noGrp="1"/>
          </p:cNvSpPr>
          <p:nvPr>
            <p:ph idx="1"/>
          </p:nvPr>
        </p:nvSpPr>
        <p:spPr>
          <a:xfrm>
            <a:off x="582101" y="1582309"/>
            <a:ext cx="11027797" cy="4785485"/>
          </a:xfrm>
        </p:spPr>
        <p:txBody>
          <a:bodyPr>
            <a:normAutofit/>
          </a:bodyPr>
          <a:lstStyle/>
          <a:p>
            <a:pPr marL="0" indent="0">
              <a:buNone/>
            </a:pPr>
            <a:r>
              <a:rPr lang="en-US" sz="2400" dirty="0"/>
              <a:t>The proposed Weather Application is designed to simplify the way to get weather details about any city . These are the priority features for our project:</a:t>
            </a:r>
          </a:p>
          <a:p>
            <a:endParaRPr lang="en-US" sz="2400" dirty="0"/>
          </a:p>
          <a:p>
            <a:r>
              <a:rPr lang="en-US" sz="2400" dirty="0"/>
              <a:t>User-friendly Interface</a:t>
            </a:r>
          </a:p>
          <a:p>
            <a:pPr lvl="1"/>
            <a:r>
              <a:rPr lang="en-US" sz="2000" dirty="0"/>
              <a:t>Using Basic html, CSS and JS.</a:t>
            </a:r>
          </a:p>
          <a:p>
            <a:r>
              <a:rPr lang="en-US" sz="2400" dirty="0"/>
              <a:t>Accurate weather Details</a:t>
            </a:r>
          </a:p>
          <a:p>
            <a:pPr lvl="1"/>
            <a:r>
              <a:rPr lang="en-US" sz="2000" dirty="0"/>
              <a:t>Temperature in that city</a:t>
            </a:r>
          </a:p>
          <a:p>
            <a:pPr lvl="1"/>
            <a:r>
              <a:rPr lang="en-US" sz="2000" dirty="0"/>
              <a:t>Wind speed in the city</a:t>
            </a:r>
          </a:p>
          <a:p>
            <a:pPr lvl="1"/>
            <a:r>
              <a:rPr lang="en-US" sz="2000" dirty="0"/>
              <a:t>Weather Description</a:t>
            </a:r>
          </a:p>
          <a:p>
            <a:pPr lvl="1"/>
            <a:r>
              <a:rPr lang="en-US" sz="2000" dirty="0"/>
              <a:t>Humidity</a:t>
            </a:r>
          </a:p>
          <a:p>
            <a:r>
              <a:rPr lang="en-US" sz="2400" dirty="0"/>
              <a:t>Fast data Fetching</a:t>
            </a:r>
          </a:p>
          <a:p>
            <a:pPr lvl="1"/>
            <a:r>
              <a:rPr lang="en-US" sz="2000" dirty="0"/>
              <a:t>Using open weather map's </a:t>
            </a:r>
            <a:r>
              <a:rPr lang="en-US" sz="2000" dirty="0" err="1"/>
              <a:t>api</a:t>
            </a:r>
            <a:r>
              <a:rPr lang="en-US" sz="2000" dirty="0"/>
              <a:t> for it.</a:t>
            </a:r>
            <a:endParaRPr lang="en-IN" sz="2000" dirty="0"/>
          </a:p>
        </p:txBody>
      </p:sp>
    </p:spTree>
    <p:extLst>
      <p:ext uri="{BB962C8B-B14F-4D97-AF65-F5344CB8AC3E}">
        <p14:creationId xmlns:p14="http://schemas.microsoft.com/office/powerpoint/2010/main" val="206603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Google Sans</vt:lpstr>
      <vt:lpstr>Office Theme</vt:lpstr>
      <vt:lpstr>MLSA Full Stack Web Development Internship Report</vt:lpstr>
      <vt:lpstr>TECH STACK USED</vt:lpstr>
      <vt:lpstr>EASY PROJECT : QUIZ APPLICATION</vt:lpstr>
      <vt:lpstr>PowerPoint Presentation</vt:lpstr>
      <vt:lpstr>PowerPoint Presentation</vt:lpstr>
      <vt:lpstr>QUIZ APPLICATION FEATURES : </vt:lpstr>
      <vt:lpstr>INTERMEDIATE PROJECT : WEATHER APPLICATION</vt:lpstr>
      <vt:lpstr>PowerPoint Presentation</vt:lpstr>
      <vt:lpstr>WEATHER APPLICATION FEATURES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imGtomar ]</dc:creator>
  <cp:lastModifiedBy>[ imGtomar ]</cp:lastModifiedBy>
  <cp:revision>2</cp:revision>
  <dcterms:created xsi:type="dcterms:W3CDTF">2024-10-28T05:57:25Z</dcterms:created>
  <dcterms:modified xsi:type="dcterms:W3CDTF">2024-10-28T06:07:18Z</dcterms:modified>
</cp:coreProperties>
</file>