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69" r:id="rId5"/>
    <p:sldId id="259" r:id="rId6"/>
    <p:sldId id="263" r:id="rId7"/>
    <p:sldId id="261" r:id="rId8"/>
    <p:sldId id="264" r:id="rId9"/>
    <p:sldId id="260" r:id="rId10"/>
    <p:sldId id="262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FC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ksh khatkar" userId="d7d06f0150928952" providerId="LiveId" clId="{8B204A79-75DD-4969-A78E-9F05B1B029F7}"/>
    <pc:docChg chg="undo redo custSel addSld modSld">
      <pc:chgData name="daksh khatkar" userId="d7d06f0150928952" providerId="LiveId" clId="{8B204A79-75DD-4969-A78E-9F05B1B029F7}" dt="2023-05-20T19:37:56.753" v="3451" actId="1076"/>
      <pc:docMkLst>
        <pc:docMk/>
      </pc:docMkLst>
      <pc:sldChg chg="modSp mod modTransition setBg modAnim">
        <pc:chgData name="daksh khatkar" userId="d7d06f0150928952" providerId="LiveId" clId="{8B204A79-75DD-4969-A78E-9F05B1B029F7}" dt="2023-04-17T02:07:38.816" v="304" actId="1076"/>
        <pc:sldMkLst>
          <pc:docMk/>
          <pc:sldMk cId="1301144006" sldId="256"/>
        </pc:sldMkLst>
        <pc:spChg chg="mod ord">
          <ac:chgData name="daksh khatkar" userId="d7d06f0150928952" providerId="LiveId" clId="{8B204A79-75DD-4969-A78E-9F05B1B029F7}" dt="2023-04-17T02:07:32.795" v="303" actId="1076"/>
          <ac:spMkLst>
            <pc:docMk/>
            <pc:sldMk cId="1301144006" sldId="256"/>
            <ac:spMk id="6" creationId="{30B32794-9588-453F-A4F9-8675F5589FA9}"/>
          </ac:spMkLst>
        </pc:spChg>
        <pc:spChg chg="mod">
          <ac:chgData name="daksh khatkar" userId="d7d06f0150928952" providerId="LiveId" clId="{8B204A79-75DD-4969-A78E-9F05B1B029F7}" dt="2023-04-17T02:05:25.944" v="285" actId="1076"/>
          <ac:spMkLst>
            <pc:docMk/>
            <pc:sldMk cId="1301144006" sldId="256"/>
            <ac:spMk id="8" creationId="{F735F08C-4110-19CF-9B4E-E9512354627C}"/>
          </ac:spMkLst>
        </pc:spChg>
        <pc:spChg chg="mod">
          <ac:chgData name="daksh khatkar" userId="d7d06f0150928952" providerId="LiveId" clId="{8B204A79-75DD-4969-A78E-9F05B1B029F7}" dt="2023-04-17T02:05:40.031" v="287" actId="1076"/>
          <ac:spMkLst>
            <pc:docMk/>
            <pc:sldMk cId="1301144006" sldId="256"/>
            <ac:spMk id="9" creationId="{7E61129D-6A7D-7624-DC5B-98625FF3E18A}"/>
          </ac:spMkLst>
        </pc:spChg>
        <pc:spChg chg="mod">
          <ac:chgData name="daksh khatkar" userId="d7d06f0150928952" providerId="LiveId" clId="{8B204A79-75DD-4969-A78E-9F05B1B029F7}" dt="2023-04-17T01:31:01.354" v="90" actId="1076"/>
          <ac:spMkLst>
            <pc:docMk/>
            <pc:sldMk cId="1301144006" sldId="256"/>
            <ac:spMk id="10" creationId="{9A6DD663-8393-2C57-E8E2-9CB66902382F}"/>
          </ac:spMkLst>
        </pc:spChg>
        <pc:spChg chg="mod">
          <ac:chgData name="daksh khatkar" userId="d7d06f0150928952" providerId="LiveId" clId="{8B204A79-75DD-4969-A78E-9F05B1B029F7}" dt="2023-04-17T02:07:38.816" v="304" actId="1076"/>
          <ac:spMkLst>
            <pc:docMk/>
            <pc:sldMk cId="1301144006" sldId="256"/>
            <ac:spMk id="11" creationId="{C2000447-E3C3-FF1E-A857-852B3295BFEF}"/>
          </ac:spMkLst>
        </pc:spChg>
        <pc:spChg chg="mod">
          <ac:chgData name="daksh khatkar" userId="d7d06f0150928952" providerId="LiveId" clId="{8B204A79-75DD-4969-A78E-9F05B1B029F7}" dt="2023-04-17T02:06:25.168" v="294" actId="1076"/>
          <ac:spMkLst>
            <pc:docMk/>
            <pc:sldMk cId="1301144006" sldId="256"/>
            <ac:spMk id="12" creationId="{0B57F8BB-E613-1792-62B5-CA4AA9063E6A}"/>
          </ac:spMkLst>
        </pc:spChg>
        <pc:picChg chg="mod modCrop">
          <ac:chgData name="daksh khatkar" userId="d7d06f0150928952" providerId="LiveId" clId="{8B204A79-75DD-4969-A78E-9F05B1B029F7}" dt="2023-04-17T01:34:59.889" v="128" actId="14100"/>
          <ac:picMkLst>
            <pc:docMk/>
            <pc:sldMk cId="1301144006" sldId="256"/>
            <ac:picMk id="5" creationId="{0E52D00F-2505-1D52-84EF-DA1F64E10512}"/>
          </ac:picMkLst>
        </pc:picChg>
      </pc:sldChg>
      <pc:sldChg chg="modSp mod modTransition setBg">
        <pc:chgData name="daksh khatkar" userId="d7d06f0150928952" providerId="LiveId" clId="{8B204A79-75DD-4969-A78E-9F05B1B029F7}" dt="2023-04-17T02:10:01.514" v="316"/>
        <pc:sldMkLst>
          <pc:docMk/>
          <pc:sldMk cId="2342544315" sldId="257"/>
        </pc:sldMkLst>
        <pc:spChg chg="mod">
          <ac:chgData name="daksh khatkar" userId="d7d06f0150928952" providerId="LiveId" clId="{8B204A79-75DD-4969-A78E-9F05B1B029F7}" dt="2023-04-17T01:28:30.902" v="60" actId="113"/>
          <ac:spMkLst>
            <pc:docMk/>
            <pc:sldMk cId="2342544315" sldId="257"/>
            <ac:spMk id="2" creationId="{3DBC1E3F-3AF1-BD9E-DF33-DEEE802C1FEA}"/>
          </ac:spMkLst>
        </pc:spChg>
        <pc:spChg chg="mod">
          <ac:chgData name="daksh khatkar" userId="d7d06f0150928952" providerId="LiveId" clId="{8B204A79-75DD-4969-A78E-9F05B1B029F7}" dt="2023-04-17T01:30:29.505" v="87" actId="123"/>
          <ac:spMkLst>
            <pc:docMk/>
            <pc:sldMk cId="2342544315" sldId="257"/>
            <ac:spMk id="3" creationId="{5EAE6E92-4CAA-0FB2-A999-961587F670CB}"/>
          </ac:spMkLst>
        </pc:spChg>
      </pc:sldChg>
      <pc:sldChg chg="addSp delSp modSp new mod setBg modAnim">
        <pc:chgData name="daksh khatkar" userId="d7d06f0150928952" providerId="LiveId" clId="{8B204A79-75DD-4969-A78E-9F05B1B029F7}" dt="2023-04-17T02:09:29.179" v="311"/>
        <pc:sldMkLst>
          <pc:docMk/>
          <pc:sldMk cId="2735894462" sldId="258"/>
        </pc:sldMkLst>
        <pc:spChg chg="add mod">
          <ac:chgData name="daksh khatkar" userId="d7d06f0150928952" providerId="LiveId" clId="{8B204A79-75DD-4969-A78E-9F05B1B029F7}" dt="2023-04-17T01:47:29.892" v="198" actId="1076"/>
          <ac:spMkLst>
            <pc:docMk/>
            <pc:sldMk cId="2735894462" sldId="258"/>
            <ac:spMk id="2" creationId="{9A58A38D-49E9-815D-DCED-663770F20CED}"/>
          </ac:spMkLst>
        </pc:spChg>
        <pc:spChg chg="add mod">
          <ac:chgData name="daksh khatkar" userId="d7d06f0150928952" providerId="LiveId" clId="{8B204A79-75DD-4969-A78E-9F05B1B029F7}" dt="2023-04-17T01:47:55.504" v="200" actId="1076"/>
          <ac:spMkLst>
            <pc:docMk/>
            <pc:sldMk cId="2735894462" sldId="258"/>
            <ac:spMk id="3" creationId="{DED4FC36-864E-1E4B-1570-4F016A3D2BB0}"/>
          </ac:spMkLst>
        </pc:spChg>
        <pc:spChg chg="add del mod">
          <ac:chgData name="daksh khatkar" userId="d7d06f0150928952" providerId="LiveId" clId="{8B204A79-75DD-4969-A78E-9F05B1B029F7}" dt="2023-04-17T01:39:09.210" v="138"/>
          <ac:spMkLst>
            <pc:docMk/>
            <pc:sldMk cId="2735894462" sldId="258"/>
            <ac:spMk id="4" creationId="{A93B2CA4-99DA-9D77-A3FB-9B89098D6E4F}"/>
          </ac:spMkLst>
        </pc:spChg>
        <pc:spChg chg="add mod">
          <ac:chgData name="daksh khatkar" userId="d7d06f0150928952" providerId="LiveId" clId="{8B204A79-75DD-4969-A78E-9F05B1B029F7}" dt="2023-04-17T01:48:10.705" v="201" actId="1076"/>
          <ac:spMkLst>
            <pc:docMk/>
            <pc:sldMk cId="2735894462" sldId="258"/>
            <ac:spMk id="7" creationId="{96E5FFB6-F450-4D5F-54AF-B152A62EE1C7}"/>
          </ac:spMkLst>
        </pc:spChg>
        <pc:picChg chg="add mod ord">
          <ac:chgData name="daksh khatkar" userId="d7d06f0150928952" providerId="LiveId" clId="{8B204A79-75DD-4969-A78E-9F05B1B029F7}" dt="2023-04-17T01:40:20.593" v="148" actId="1076"/>
          <ac:picMkLst>
            <pc:docMk/>
            <pc:sldMk cId="2735894462" sldId="258"/>
            <ac:picMk id="6" creationId="{1B53AF5F-41D5-98DB-D1B6-64F0D3E7229A}"/>
          </ac:picMkLst>
        </pc:picChg>
      </pc:sldChg>
      <pc:sldChg chg="addSp delSp modSp new mod setBg delAnim modAnim">
        <pc:chgData name="daksh khatkar" userId="d7d06f0150928952" providerId="LiveId" clId="{8B204A79-75DD-4969-A78E-9F05B1B029F7}" dt="2023-04-17T01:58:47.525" v="250"/>
        <pc:sldMkLst>
          <pc:docMk/>
          <pc:sldMk cId="2446242296" sldId="259"/>
        </pc:sldMkLst>
        <pc:spChg chg="add mod">
          <ac:chgData name="daksh khatkar" userId="d7d06f0150928952" providerId="LiveId" clId="{8B204A79-75DD-4969-A78E-9F05B1B029F7}" dt="2023-04-17T01:50:40.525" v="215" actId="1076"/>
          <ac:spMkLst>
            <pc:docMk/>
            <pc:sldMk cId="2446242296" sldId="259"/>
            <ac:spMk id="3" creationId="{3A3A00BD-ED46-DF62-5B5F-39EFCD3A4EFA}"/>
          </ac:spMkLst>
        </pc:spChg>
        <pc:spChg chg="add mod">
          <ac:chgData name="daksh khatkar" userId="d7d06f0150928952" providerId="LiveId" clId="{8B204A79-75DD-4969-A78E-9F05B1B029F7}" dt="2023-04-17T01:50:34.545" v="213" actId="1076"/>
          <ac:spMkLst>
            <pc:docMk/>
            <pc:sldMk cId="2446242296" sldId="259"/>
            <ac:spMk id="4" creationId="{957D2E73-8432-7F54-0C47-67CDDA2BBB00}"/>
          </ac:spMkLst>
        </pc:spChg>
        <pc:spChg chg="add mod">
          <ac:chgData name="daksh khatkar" userId="d7d06f0150928952" providerId="LiveId" clId="{8B204A79-75DD-4969-A78E-9F05B1B029F7}" dt="2023-04-17T01:57:04.231" v="240" actId="20577"/>
          <ac:spMkLst>
            <pc:docMk/>
            <pc:sldMk cId="2446242296" sldId="259"/>
            <ac:spMk id="5" creationId="{7ADCF622-BF6F-7D2D-E9F2-BED8F42EB1B2}"/>
          </ac:spMkLst>
        </pc:spChg>
        <pc:picChg chg="add del mod">
          <ac:chgData name="daksh khatkar" userId="d7d06f0150928952" providerId="LiveId" clId="{8B204A79-75DD-4969-A78E-9F05B1B029F7}" dt="2023-04-17T01:53:48.372" v="223" actId="478"/>
          <ac:picMkLst>
            <pc:docMk/>
            <pc:sldMk cId="2446242296" sldId="259"/>
            <ac:picMk id="2" creationId="{C1063F16-40AD-CF74-2906-8D5CF43AEFE8}"/>
          </ac:picMkLst>
        </pc:picChg>
        <pc:picChg chg="add mod ord modCrop">
          <ac:chgData name="daksh khatkar" userId="d7d06f0150928952" providerId="LiveId" clId="{8B204A79-75DD-4969-A78E-9F05B1B029F7}" dt="2023-04-17T01:55:45.021" v="232" actId="167"/>
          <ac:picMkLst>
            <pc:docMk/>
            <pc:sldMk cId="2446242296" sldId="259"/>
            <ac:picMk id="7" creationId="{9F5B2A63-C9FB-35D7-D666-72028EC8FFD7}"/>
          </ac:picMkLst>
        </pc:picChg>
      </pc:sldChg>
      <pc:sldChg chg="addSp delSp modSp new mod setBg delAnim modAnim">
        <pc:chgData name="daksh khatkar" userId="d7d06f0150928952" providerId="LiveId" clId="{8B204A79-75DD-4969-A78E-9F05B1B029F7}" dt="2023-04-17T02:24:48.565" v="443"/>
        <pc:sldMkLst>
          <pc:docMk/>
          <pc:sldMk cId="2753322539" sldId="260"/>
        </pc:sldMkLst>
        <pc:spChg chg="add del mod">
          <ac:chgData name="daksh khatkar" userId="d7d06f0150928952" providerId="LiveId" clId="{8B204A79-75DD-4969-A78E-9F05B1B029F7}" dt="2023-04-17T02:11:23.852" v="335"/>
          <ac:spMkLst>
            <pc:docMk/>
            <pc:sldMk cId="2753322539" sldId="260"/>
            <ac:spMk id="3" creationId="{EB7E57B2-C70A-C0A0-606A-18A4B69188D7}"/>
          </ac:spMkLst>
        </pc:spChg>
        <pc:spChg chg="add del mod">
          <ac:chgData name="daksh khatkar" userId="d7d06f0150928952" providerId="LiveId" clId="{8B204A79-75DD-4969-A78E-9F05B1B029F7}" dt="2023-04-17T02:11:23.852" v="335"/>
          <ac:spMkLst>
            <pc:docMk/>
            <pc:sldMk cId="2753322539" sldId="260"/>
            <ac:spMk id="4" creationId="{0467BEE5-DA8F-8BA6-BC6D-DF774C02305F}"/>
          </ac:spMkLst>
        </pc:spChg>
        <pc:spChg chg="add del mod">
          <ac:chgData name="daksh khatkar" userId="d7d06f0150928952" providerId="LiveId" clId="{8B204A79-75DD-4969-A78E-9F05B1B029F7}" dt="2023-04-17T02:11:23.852" v="335"/>
          <ac:spMkLst>
            <pc:docMk/>
            <pc:sldMk cId="2753322539" sldId="260"/>
            <ac:spMk id="5" creationId="{776A6B87-D68D-DB05-DDB7-E6F76A237D23}"/>
          </ac:spMkLst>
        </pc:spChg>
        <pc:spChg chg="add mod">
          <ac:chgData name="daksh khatkar" userId="d7d06f0150928952" providerId="LiveId" clId="{8B204A79-75DD-4969-A78E-9F05B1B029F7}" dt="2023-04-17T02:13:05.229" v="369" actId="1076"/>
          <ac:spMkLst>
            <pc:docMk/>
            <pc:sldMk cId="2753322539" sldId="260"/>
            <ac:spMk id="7" creationId="{7EB499B6-BF06-8D84-EE09-D160ED5080C4}"/>
          </ac:spMkLst>
        </pc:spChg>
        <pc:spChg chg="add mod">
          <ac:chgData name="daksh khatkar" userId="d7d06f0150928952" providerId="LiveId" clId="{8B204A79-75DD-4969-A78E-9F05B1B029F7}" dt="2023-04-17T02:13:15.579" v="370" actId="1076"/>
          <ac:spMkLst>
            <pc:docMk/>
            <pc:sldMk cId="2753322539" sldId="260"/>
            <ac:spMk id="8" creationId="{1B70FE59-6284-05A7-FFC5-C11D35DAC030}"/>
          </ac:spMkLst>
        </pc:spChg>
        <pc:spChg chg="add mod">
          <ac:chgData name="daksh khatkar" userId="d7d06f0150928952" providerId="LiveId" clId="{8B204A79-75DD-4969-A78E-9F05B1B029F7}" dt="2023-04-17T02:15:30.252" v="379" actId="1076"/>
          <ac:spMkLst>
            <pc:docMk/>
            <pc:sldMk cId="2753322539" sldId="260"/>
            <ac:spMk id="9" creationId="{899C5A54-2358-E69C-E745-DFABDCD8E2A3}"/>
          </ac:spMkLst>
        </pc:spChg>
        <pc:picChg chg="add del mod">
          <ac:chgData name="daksh khatkar" userId="d7d06f0150928952" providerId="LiveId" clId="{8B204A79-75DD-4969-A78E-9F05B1B029F7}" dt="2023-04-17T02:11:23.852" v="335"/>
          <ac:picMkLst>
            <pc:docMk/>
            <pc:sldMk cId="2753322539" sldId="260"/>
            <ac:picMk id="2" creationId="{1E0488C2-61DA-0039-8B11-673D10EEBEB4}"/>
          </ac:picMkLst>
        </pc:picChg>
        <pc:picChg chg="add del mod">
          <ac:chgData name="daksh khatkar" userId="d7d06f0150928952" providerId="LiveId" clId="{8B204A79-75DD-4969-A78E-9F05B1B029F7}" dt="2023-04-17T02:14:14.354" v="372" actId="478"/>
          <ac:picMkLst>
            <pc:docMk/>
            <pc:sldMk cId="2753322539" sldId="260"/>
            <ac:picMk id="6" creationId="{99173BF2-7212-8FE0-8849-20F86DF69265}"/>
          </ac:picMkLst>
        </pc:picChg>
        <pc:picChg chg="add mod ord">
          <ac:chgData name="daksh khatkar" userId="d7d06f0150928952" providerId="LiveId" clId="{8B204A79-75DD-4969-A78E-9F05B1B029F7}" dt="2023-04-17T02:15:01.073" v="377" actId="167"/>
          <ac:picMkLst>
            <pc:docMk/>
            <pc:sldMk cId="2753322539" sldId="260"/>
            <ac:picMk id="11" creationId="{78F85C6D-F986-3299-478F-2E797595FA77}"/>
          </ac:picMkLst>
        </pc:picChg>
      </pc:sldChg>
      <pc:sldChg chg="addSp delSp modSp new mod setBg delAnim modAnim">
        <pc:chgData name="daksh khatkar" userId="d7d06f0150928952" providerId="LiveId" clId="{8B204A79-75DD-4969-A78E-9F05B1B029F7}" dt="2023-04-17T02:23:39.139" v="437"/>
        <pc:sldMkLst>
          <pc:docMk/>
          <pc:sldMk cId="23200361" sldId="261"/>
        </pc:sldMkLst>
        <pc:spChg chg="add mod">
          <ac:chgData name="daksh khatkar" userId="d7d06f0150928952" providerId="LiveId" clId="{8B204A79-75DD-4969-A78E-9F05B1B029F7}" dt="2023-04-17T02:16:31.203" v="381"/>
          <ac:spMkLst>
            <pc:docMk/>
            <pc:sldMk cId="23200361" sldId="261"/>
            <ac:spMk id="3" creationId="{6CEDC525-6EAF-9159-C289-A449DE9A9CC1}"/>
          </ac:spMkLst>
        </pc:spChg>
        <pc:spChg chg="add mod">
          <ac:chgData name="daksh khatkar" userId="d7d06f0150928952" providerId="LiveId" clId="{8B204A79-75DD-4969-A78E-9F05B1B029F7}" dt="2023-04-17T02:16:31.203" v="381"/>
          <ac:spMkLst>
            <pc:docMk/>
            <pc:sldMk cId="23200361" sldId="261"/>
            <ac:spMk id="4" creationId="{BA2AACC6-ADBC-094D-3EAC-A94724CF8217}"/>
          </ac:spMkLst>
        </pc:spChg>
        <pc:spChg chg="add mod">
          <ac:chgData name="daksh khatkar" userId="d7d06f0150928952" providerId="LiveId" clId="{8B204A79-75DD-4969-A78E-9F05B1B029F7}" dt="2023-04-17T02:16:31.203" v="381"/>
          <ac:spMkLst>
            <pc:docMk/>
            <pc:sldMk cId="23200361" sldId="261"/>
            <ac:spMk id="5" creationId="{8F35DDB3-88C5-B4AF-F45E-DB183CF242B5}"/>
          </ac:spMkLst>
        </pc:spChg>
        <pc:spChg chg="add mod">
          <ac:chgData name="daksh khatkar" userId="d7d06f0150928952" providerId="LiveId" clId="{8B204A79-75DD-4969-A78E-9F05B1B029F7}" dt="2023-04-17T02:20:20.457" v="403" actId="1076"/>
          <ac:spMkLst>
            <pc:docMk/>
            <pc:sldMk cId="23200361" sldId="261"/>
            <ac:spMk id="6" creationId="{A2401860-2704-7C5C-C780-B274E968EDEB}"/>
          </ac:spMkLst>
        </pc:spChg>
        <pc:picChg chg="add del mod">
          <ac:chgData name="daksh khatkar" userId="d7d06f0150928952" providerId="LiveId" clId="{8B204A79-75DD-4969-A78E-9F05B1B029F7}" dt="2023-04-17T02:18:07.853" v="390" actId="478"/>
          <ac:picMkLst>
            <pc:docMk/>
            <pc:sldMk cId="23200361" sldId="261"/>
            <ac:picMk id="2" creationId="{6E349EBE-59CB-292B-F848-9903C5CAE156}"/>
          </ac:picMkLst>
        </pc:picChg>
        <pc:picChg chg="add mod modCrop">
          <ac:chgData name="daksh khatkar" userId="d7d06f0150928952" providerId="LiveId" clId="{8B204A79-75DD-4969-A78E-9F05B1B029F7}" dt="2023-04-17T02:20:12.643" v="402" actId="1076"/>
          <ac:picMkLst>
            <pc:docMk/>
            <pc:sldMk cId="23200361" sldId="261"/>
            <ac:picMk id="8" creationId="{5F0EF700-D696-CB14-B9D7-8F50F33C5B40}"/>
          </ac:picMkLst>
        </pc:picChg>
      </pc:sldChg>
      <pc:sldChg chg="addSp delSp modSp new mod setBg delAnim modAnim">
        <pc:chgData name="daksh khatkar" userId="d7d06f0150928952" providerId="LiveId" clId="{8B204A79-75DD-4969-A78E-9F05B1B029F7}" dt="2023-04-17T02:24:24.850" v="438" actId="167"/>
        <pc:sldMkLst>
          <pc:docMk/>
          <pc:sldMk cId="3819645412" sldId="262"/>
        </pc:sldMkLst>
        <pc:spChg chg="add mod">
          <ac:chgData name="daksh khatkar" userId="d7d06f0150928952" providerId="LiveId" clId="{8B204A79-75DD-4969-A78E-9F05B1B029F7}" dt="2023-04-17T02:21:04.757" v="406"/>
          <ac:spMkLst>
            <pc:docMk/>
            <pc:sldMk cId="3819645412" sldId="262"/>
            <ac:spMk id="3" creationId="{A28341D6-3E1D-E878-453E-342A93728DBC}"/>
          </ac:spMkLst>
        </pc:spChg>
        <pc:spChg chg="add mod">
          <ac:chgData name="daksh khatkar" userId="d7d06f0150928952" providerId="LiveId" clId="{8B204A79-75DD-4969-A78E-9F05B1B029F7}" dt="2023-04-17T02:21:04.757" v="406"/>
          <ac:spMkLst>
            <pc:docMk/>
            <pc:sldMk cId="3819645412" sldId="262"/>
            <ac:spMk id="4" creationId="{94A990D2-A44E-45DA-0372-434F4C80318A}"/>
          </ac:spMkLst>
        </pc:spChg>
        <pc:spChg chg="add mod">
          <ac:chgData name="daksh khatkar" userId="d7d06f0150928952" providerId="LiveId" clId="{8B204A79-75DD-4969-A78E-9F05B1B029F7}" dt="2023-04-17T02:21:04.757" v="406"/>
          <ac:spMkLst>
            <pc:docMk/>
            <pc:sldMk cId="3819645412" sldId="262"/>
            <ac:spMk id="5" creationId="{874E760C-1919-50FC-CE1A-CE11811208FA}"/>
          </ac:spMkLst>
        </pc:spChg>
        <pc:spChg chg="add del mod">
          <ac:chgData name="daksh khatkar" userId="d7d06f0150928952" providerId="LiveId" clId="{8B204A79-75DD-4969-A78E-9F05B1B029F7}" dt="2023-04-17T02:21:25.369" v="409"/>
          <ac:spMkLst>
            <pc:docMk/>
            <pc:sldMk cId="3819645412" sldId="262"/>
            <ac:spMk id="7" creationId="{85491487-39FA-EE97-34B7-1A7D6D03BF96}"/>
          </ac:spMkLst>
        </pc:spChg>
        <pc:spChg chg="add del mod">
          <ac:chgData name="daksh khatkar" userId="d7d06f0150928952" providerId="LiveId" clId="{8B204A79-75DD-4969-A78E-9F05B1B029F7}" dt="2023-04-17T02:21:25.369" v="409"/>
          <ac:spMkLst>
            <pc:docMk/>
            <pc:sldMk cId="3819645412" sldId="262"/>
            <ac:spMk id="8" creationId="{6C0EC0CF-BE41-8217-2C92-F061CE90B180}"/>
          </ac:spMkLst>
        </pc:spChg>
        <pc:spChg chg="add del mod">
          <ac:chgData name="daksh khatkar" userId="d7d06f0150928952" providerId="LiveId" clId="{8B204A79-75DD-4969-A78E-9F05B1B029F7}" dt="2023-04-17T02:21:25.369" v="409"/>
          <ac:spMkLst>
            <pc:docMk/>
            <pc:sldMk cId="3819645412" sldId="262"/>
            <ac:spMk id="9" creationId="{A4DC36E2-DCCD-D00F-4752-95E40474E3CB}"/>
          </ac:spMkLst>
        </pc:spChg>
        <pc:spChg chg="add mod">
          <ac:chgData name="daksh khatkar" userId="d7d06f0150928952" providerId="LiveId" clId="{8B204A79-75DD-4969-A78E-9F05B1B029F7}" dt="2023-04-17T02:22:50.901" v="425" actId="1076"/>
          <ac:spMkLst>
            <pc:docMk/>
            <pc:sldMk cId="3819645412" sldId="262"/>
            <ac:spMk id="10" creationId="{FB54A0D1-63D2-5CDF-866B-3AE11D7FF8B7}"/>
          </ac:spMkLst>
        </pc:spChg>
        <pc:picChg chg="add del mod">
          <ac:chgData name="daksh khatkar" userId="d7d06f0150928952" providerId="LiveId" clId="{8B204A79-75DD-4969-A78E-9F05B1B029F7}" dt="2023-04-17T02:22:01.604" v="417" actId="478"/>
          <ac:picMkLst>
            <pc:docMk/>
            <pc:sldMk cId="3819645412" sldId="262"/>
            <ac:picMk id="2" creationId="{9A967564-1055-4663-9E95-ADE45FC156C8}"/>
          </ac:picMkLst>
        </pc:picChg>
        <pc:picChg chg="add del mod">
          <ac:chgData name="daksh khatkar" userId="d7d06f0150928952" providerId="LiveId" clId="{8B204A79-75DD-4969-A78E-9F05B1B029F7}" dt="2023-04-17T02:21:25.369" v="409"/>
          <ac:picMkLst>
            <pc:docMk/>
            <pc:sldMk cId="3819645412" sldId="262"/>
            <ac:picMk id="6" creationId="{6D261923-E6EF-75A0-8172-CAC736E61B2B}"/>
          </ac:picMkLst>
        </pc:picChg>
        <pc:picChg chg="add mod ord modCrop">
          <ac:chgData name="daksh khatkar" userId="d7d06f0150928952" providerId="LiveId" clId="{8B204A79-75DD-4969-A78E-9F05B1B029F7}" dt="2023-04-17T02:24:24.850" v="438" actId="167"/>
          <ac:picMkLst>
            <pc:docMk/>
            <pc:sldMk cId="3819645412" sldId="262"/>
            <ac:picMk id="12" creationId="{7BA09F30-9D60-CB92-70D9-EA0A2DB5A3DC}"/>
          </ac:picMkLst>
        </pc:picChg>
      </pc:sldChg>
      <pc:sldChg chg="addSp delSp modSp new mod setBg delAnim modAnim">
        <pc:chgData name="daksh khatkar" userId="d7d06f0150928952" providerId="LiveId" clId="{8B204A79-75DD-4969-A78E-9F05B1B029F7}" dt="2023-04-17T02:36:45.991" v="1009"/>
        <pc:sldMkLst>
          <pc:docMk/>
          <pc:sldMk cId="1620674253" sldId="263"/>
        </pc:sldMkLst>
        <pc:spChg chg="add mod">
          <ac:chgData name="daksh khatkar" userId="d7d06f0150928952" providerId="LiveId" clId="{8B204A79-75DD-4969-A78E-9F05B1B029F7}" dt="2023-04-17T02:35:58.122" v="999" actId="1076"/>
          <ac:spMkLst>
            <pc:docMk/>
            <pc:sldMk cId="1620674253" sldId="263"/>
            <ac:spMk id="3" creationId="{E34A423B-9103-526B-29A9-7D30E12ECD5B}"/>
          </ac:spMkLst>
        </pc:spChg>
        <pc:spChg chg="add mod">
          <ac:chgData name="daksh khatkar" userId="d7d06f0150928952" providerId="LiveId" clId="{8B204A79-75DD-4969-A78E-9F05B1B029F7}" dt="2023-04-17T02:32:49.440" v="986" actId="1076"/>
          <ac:spMkLst>
            <pc:docMk/>
            <pc:sldMk cId="1620674253" sldId="263"/>
            <ac:spMk id="4" creationId="{5FD9B986-2826-4DD5-BF25-DD74BB28EE9A}"/>
          </ac:spMkLst>
        </pc:spChg>
        <pc:spChg chg="add mod">
          <ac:chgData name="daksh khatkar" userId="d7d06f0150928952" providerId="LiveId" clId="{8B204A79-75DD-4969-A78E-9F05B1B029F7}" dt="2023-04-17T02:32:59.993" v="989" actId="1076"/>
          <ac:spMkLst>
            <pc:docMk/>
            <pc:sldMk cId="1620674253" sldId="263"/>
            <ac:spMk id="5" creationId="{A0644BA8-7D9D-2711-B650-0E5EE8009BCF}"/>
          </ac:spMkLst>
        </pc:spChg>
        <pc:picChg chg="add del mod">
          <ac:chgData name="daksh khatkar" userId="d7d06f0150928952" providerId="LiveId" clId="{8B204A79-75DD-4969-A78E-9F05B1B029F7}" dt="2023-04-17T02:29:56.978" v="965" actId="478"/>
          <ac:picMkLst>
            <pc:docMk/>
            <pc:sldMk cId="1620674253" sldId="263"/>
            <ac:picMk id="2" creationId="{8813D7D5-9E19-5A9C-2A60-A50E1933C41D}"/>
          </ac:picMkLst>
        </pc:picChg>
        <pc:picChg chg="add del mod ord modCrop">
          <ac:chgData name="daksh khatkar" userId="d7d06f0150928952" providerId="LiveId" clId="{8B204A79-75DD-4969-A78E-9F05B1B029F7}" dt="2023-04-17T02:35:20.697" v="993" actId="478"/>
          <ac:picMkLst>
            <pc:docMk/>
            <pc:sldMk cId="1620674253" sldId="263"/>
            <ac:picMk id="7" creationId="{1F4033E6-BE03-6BCD-CF14-DDD27B831F24}"/>
          </ac:picMkLst>
        </pc:picChg>
        <pc:picChg chg="add mod ord modCrop">
          <ac:chgData name="daksh khatkar" userId="d7d06f0150928952" providerId="LiveId" clId="{8B204A79-75DD-4969-A78E-9F05B1B029F7}" dt="2023-04-17T02:36:33.802" v="1005" actId="1076"/>
          <ac:picMkLst>
            <pc:docMk/>
            <pc:sldMk cId="1620674253" sldId="263"/>
            <ac:picMk id="9" creationId="{78E86659-D025-F7E9-2FF3-DB9D03D0B488}"/>
          </ac:picMkLst>
        </pc:picChg>
      </pc:sldChg>
      <pc:sldChg chg="addSp delSp modSp new mod setBg delAnim modAnim">
        <pc:chgData name="daksh khatkar" userId="d7d06f0150928952" providerId="LiveId" clId="{8B204A79-75DD-4969-A78E-9F05B1B029F7}" dt="2023-05-20T19:37:56.753" v="3451" actId="1076"/>
        <pc:sldMkLst>
          <pc:docMk/>
          <pc:sldMk cId="2048697085" sldId="264"/>
        </pc:sldMkLst>
        <pc:spChg chg="add mod">
          <ac:chgData name="daksh khatkar" userId="d7d06f0150928952" providerId="LiveId" clId="{8B204A79-75DD-4969-A78E-9F05B1B029F7}" dt="2023-05-20T19:37:56.753" v="3451" actId="1076"/>
          <ac:spMkLst>
            <pc:docMk/>
            <pc:sldMk cId="2048697085" sldId="264"/>
            <ac:spMk id="3" creationId="{ECE69AC2-976D-73A8-FF02-9B3E769C0045}"/>
          </ac:spMkLst>
        </pc:spChg>
        <pc:spChg chg="add mod">
          <ac:chgData name="daksh khatkar" userId="d7d06f0150928952" providerId="LiveId" clId="{8B204A79-75DD-4969-A78E-9F05B1B029F7}" dt="2023-04-17T02:46:49.306" v="1500" actId="1076"/>
          <ac:spMkLst>
            <pc:docMk/>
            <pc:sldMk cId="2048697085" sldId="264"/>
            <ac:spMk id="4" creationId="{CA2C96B2-BECB-188B-7059-8AD03C317BFD}"/>
          </ac:spMkLst>
        </pc:spChg>
        <pc:spChg chg="add mod">
          <ac:chgData name="daksh khatkar" userId="d7d06f0150928952" providerId="LiveId" clId="{8B204A79-75DD-4969-A78E-9F05B1B029F7}" dt="2023-04-17T02:46:54.362" v="1501" actId="1076"/>
          <ac:spMkLst>
            <pc:docMk/>
            <pc:sldMk cId="2048697085" sldId="264"/>
            <ac:spMk id="5" creationId="{10E7397D-CB90-C2A4-2EA0-59A1E2EA2532}"/>
          </ac:spMkLst>
        </pc:spChg>
        <pc:picChg chg="add del mod">
          <ac:chgData name="daksh khatkar" userId="d7d06f0150928952" providerId="LiveId" clId="{8B204A79-75DD-4969-A78E-9F05B1B029F7}" dt="2023-04-17T02:37:45.750" v="1018" actId="478"/>
          <ac:picMkLst>
            <pc:docMk/>
            <pc:sldMk cId="2048697085" sldId="264"/>
            <ac:picMk id="2" creationId="{E38589F3-2564-7D13-4B51-34C0F25A887D}"/>
          </ac:picMkLst>
        </pc:picChg>
        <pc:picChg chg="add del mod">
          <ac:chgData name="daksh khatkar" userId="d7d06f0150928952" providerId="LiveId" clId="{8B204A79-75DD-4969-A78E-9F05B1B029F7}" dt="2023-04-17T02:41:10.151" v="1020" actId="931"/>
          <ac:picMkLst>
            <pc:docMk/>
            <pc:sldMk cId="2048697085" sldId="264"/>
            <ac:picMk id="7" creationId="{061741D0-DDE0-06CB-99FB-3A22D7E26F46}"/>
          </ac:picMkLst>
        </pc:picChg>
        <pc:picChg chg="add mod ord modCrop">
          <ac:chgData name="daksh khatkar" userId="d7d06f0150928952" providerId="LiveId" clId="{8B204A79-75DD-4969-A78E-9F05B1B029F7}" dt="2023-04-17T02:43:59.040" v="1039" actId="1076"/>
          <ac:picMkLst>
            <pc:docMk/>
            <pc:sldMk cId="2048697085" sldId="264"/>
            <ac:picMk id="9" creationId="{AB3DD1FC-D902-B296-FB5E-8D29858DA7F3}"/>
          </ac:picMkLst>
        </pc:picChg>
      </pc:sldChg>
      <pc:sldChg chg="addSp delSp modSp new mod">
        <pc:chgData name="daksh khatkar" userId="d7d06f0150928952" providerId="LiveId" clId="{8B204A79-75DD-4969-A78E-9F05B1B029F7}" dt="2023-05-20T18:48:44.764" v="3003" actId="14861"/>
        <pc:sldMkLst>
          <pc:docMk/>
          <pc:sldMk cId="1781623506" sldId="265"/>
        </pc:sldMkLst>
        <pc:spChg chg="add mod">
          <ac:chgData name="daksh khatkar" userId="d7d06f0150928952" providerId="LiveId" clId="{8B204A79-75DD-4969-A78E-9F05B1B029F7}" dt="2023-05-20T18:47:25.545" v="2995" actId="1076"/>
          <ac:spMkLst>
            <pc:docMk/>
            <pc:sldMk cId="1781623506" sldId="265"/>
            <ac:spMk id="2" creationId="{E13CC2B6-5A88-AE98-4315-C01CB05115ED}"/>
          </ac:spMkLst>
        </pc:spChg>
        <pc:spChg chg="add mod ord">
          <ac:chgData name="daksh khatkar" userId="d7d06f0150928952" providerId="LiveId" clId="{8B204A79-75DD-4969-A78E-9F05B1B029F7}" dt="2023-05-20T18:47:15.721" v="2994" actId="1076"/>
          <ac:spMkLst>
            <pc:docMk/>
            <pc:sldMk cId="1781623506" sldId="265"/>
            <ac:spMk id="3" creationId="{2752E21B-922C-C70F-9B8A-FFE9E02CB33E}"/>
          </ac:spMkLst>
        </pc:spChg>
        <pc:spChg chg="add del mod">
          <ac:chgData name="daksh khatkar" userId="d7d06f0150928952" providerId="LiveId" clId="{8B204A79-75DD-4969-A78E-9F05B1B029F7}" dt="2023-05-20T18:44:10.903" v="2674"/>
          <ac:spMkLst>
            <pc:docMk/>
            <pc:sldMk cId="1781623506" sldId="265"/>
            <ac:spMk id="4" creationId="{684D8328-5934-D672-AA58-985CE80B6F24}"/>
          </ac:spMkLst>
        </pc:spChg>
        <pc:spChg chg="add mod">
          <ac:chgData name="daksh khatkar" userId="d7d06f0150928952" providerId="LiveId" clId="{8B204A79-75DD-4969-A78E-9F05B1B029F7}" dt="2023-05-20T18:48:44.764" v="3003" actId="14861"/>
          <ac:spMkLst>
            <pc:docMk/>
            <pc:sldMk cId="1781623506" sldId="265"/>
            <ac:spMk id="5" creationId="{2EA09633-EEB4-BC95-4487-B50F965AF010}"/>
          </ac:spMkLst>
        </pc:spChg>
      </pc:sldChg>
      <pc:sldChg chg="addSp delSp modSp new mod setBg delAnim modAnim">
        <pc:chgData name="daksh khatkar" userId="d7d06f0150928952" providerId="LiveId" clId="{8B204A79-75DD-4969-A78E-9F05B1B029F7}" dt="2023-04-17T07:37:42.630" v="2627"/>
        <pc:sldMkLst>
          <pc:docMk/>
          <pc:sldMk cId="534724628" sldId="266"/>
        </pc:sldMkLst>
        <pc:spChg chg="add mod">
          <ac:chgData name="daksh khatkar" userId="d7d06f0150928952" providerId="LiveId" clId="{8B204A79-75DD-4969-A78E-9F05B1B029F7}" dt="2023-04-17T07:23:37.563" v="1529"/>
          <ac:spMkLst>
            <pc:docMk/>
            <pc:sldMk cId="534724628" sldId="266"/>
            <ac:spMk id="3" creationId="{7286004D-007B-570F-1489-8CB95B20758F}"/>
          </ac:spMkLst>
        </pc:spChg>
        <pc:spChg chg="add mod">
          <ac:chgData name="daksh khatkar" userId="d7d06f0150928952" providerId="LiveId" clId="{8B204A79-75DD-4969-A78E-9F05B1B029F7}" dt="2023-04-17T07:24:39.021" v="1565" actId="14100"/>
          <ac:spMkLst>
            <pc:docMk/>
            <pc:sldMk cId="534724628" sldId="266"/>
            <ac:spMk id="4" creationId="{43809A22-CB51-D3EE-0BB8-C2F6D33E2AB4}"/>
          </ac:spMkLst>
        </pc:spChg>
        <pc:spChg chg="add mod">
          <ac:chgData name="daksh khatkar" userId="d7d06f0150928952" providerId="LiveId" clId="{8B204A79-75DD-4969-A78E-9F05B1B029F7}" dt="2023-04-17T07:26:52.871" v="1839" actId="20577"/>
          <ac:spMkLst>
            <pc:docMk/>
            <pc:sldMk cId="534724628" sldId="266"/>
            <ac:spMk id="5" creationId="{AE29C3FC-F5AB-2D39-C1DC-4251FCF4308E}"/>
          </ac:spMkLst>
        </pc:spChg>
        <pc:spChg chg="add mod">
          <ac:chgData name="daksh khatkar" userId="d7d06f0150928952" providerId="LiveId" clId="{8B204A79-75DD-4969-A78E-9F05B1B029F7}" dt="2023-04-17T07:37:22.733" v="2625" actId="1076"/>
          <ac:spMkLst>
            <pc:docMk/>
            <pc:sldMk cId="534724628" sldId="266"/>
            <ac:spMk id="6" creationId="{C159F9ED-9CB5-8B50-91DE-B64BFA35D6A7}"/>
          </ac:spMkLst>
        </pc:spChg>
        <pc:spChg chg="add mod">
          <ac:chgData name="daksh khatkar" userId="d7d06f0150928952" providerId="LiveId" clId="{8B204A79-75DD-4969-A78E-9F05B1B029F7}" dt="2023-04-17T07:37:18.079" v="2624" actId="1076"/>
          <ac:spMkLst>
            <pc:docMk/>
            <pc:sldMk cId="534724628" sldId="266"/>
            <ac:spMk id="7" creationId="{D2C3AB78-35A9-2E9F-D11F-FA1D1961DFCA}"/>
          </ac:spMkLst>
        </pc:spChg>
        <pc:picChg chg="add del mod">
          <ac:chgData name="daksh khatkar" userId="d7d06f0150928952" providerId="LiveId" clId="{8B204A79-75DD-4969-A78E-9F05B1B029F7}" dt="2023-04-17T07:27:28.996" v="1859" actId="478"/>
          <ac:picMkLst>
            <pc:docMk/>
            <pc:sldMk cId="534724628" sldId="266"/>
            <ac:picMk id="2" creationId="{9A987684-C7C1-1B33-A13C-C429A3A872E0}"/>
          </ac:picMkLst>
        </pc:picChg>
      </pc:sldChg>
      <pc:sldChg chg="addSp modSp new mod">
        <pc:chgData name="daksh khatkar" userId="d7d06f0150928952" providerId="LiveId" clId="{8B204A79-75DD-4969-A78E-9F05B1B029F7}" dt="2023-05-20T19:10:25.778" v="3450" actId="113"/>
        <pc:sldMkLst>
          <pc:docMk/>
          <pc:sldMk cId="376060334" sldId="267"/>
        </pc:sldMkLst>
        <pc:spChg chg="add mod">
          <ac:chgData name="daksh khatkar" userId="d7d06f0150928952" providerId="LiveId" clId="{8B204A79-75DD-4969-A78E-9F05B1B029F7}" dt="2023-05-20T19:09:37.983" v="3441" actId="1076"/>
          <ac:spMkLst>
            <pc:docMk/>
            <pc:sldMk cId="376060334" sldId="267"/>
            <ac:spMk id="2" creationId="{E2A91069-CCFD-6F74-5C78-3B1C30C3436A}"/>
          </ac:spMkLst>
        </pc:spChg>
        <pc:spChg chg="add mod">
          <ac:chgData name="daksh khatkar" userId="d7d06f0150928952" providerId="LiveId" clId="{8B204A79-75DD-4969-A78E-9F05B1B029F7}" dt="2023-05-20T19:07:39.528" v="3420" actId="1076"/>
          <ac:spMkLst>
            <pc:docMk/>
            <pc:sldMk cId="376060334" sldId="267"/>
            <ac:spMk id="3" creationId="{4C3F29C7-F185-36F7-F6DE-3A70B6D82A51}"/>
          </ac:spMkLst>
        </pc:spChg>
        <pc:spChg chg="add mod">
          <ac:chgData name="daksh khatkar" userId="d7d06f0150928952" providerId="LiveId" clId="{8B204A79-75DD-4969-A78E-9F05B1B029F7}" dt="2023-05-20T19:10:25.778" v="3450" actId="113"/>
          <ac:spMkLst>
            <pc:docMk/>
            <pc:sldMk cId="376060334" sldId="267"/>
            <ac:spMk id="4" creationId="{3240E87F-E4D3-F399-DB12-DAA25FBE34A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C2FD4-E7A6-7DF4-98C9-A6572DE5A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3387E1-153C-7821-3D27-0CCA0DD22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E975A-746D-D462-C529-EEA37C1CD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21B9-5B13-48E9-93D5-8F4CC18C6852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2C093-62FF-8808-2E63-41A77361B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DBEFF-6BA7-95D0-E007-F071DA30B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0C5C-CF9E-4474-AEE9-758E84E69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62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DE853-05F4-A0F7-20D8-876FC4DEF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00110-409C-72DD-75A2-4CB936A34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D635D-A361-5CDE-F374-AF708DAE7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21B9-5B13-48E9-93D5-8F4CC18C6852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F7500-6F62-CB4C-678D-67018F88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10B40-85B7-A0F8-BAF0-ABE93D526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0C5C-CF9E-4474-AEE9-758E84E69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549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86E741-D648-B505-FB03-C1DAB8DEB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E06A1-9F6C-D585-B933-A0633C9B4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842E2-79FE-A9F4-2452-5E849F1D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21B9-5B13-48E9-93D5-8F4CC18C6852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41DCE-E3D9-6297-1DCC-9A02CB911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19BA6-CB58-8D79-9E95-06F1C29F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0C5C-CF9E-4474-AEE9-758E84E69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01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05858-CE52-110D-75B8-720732253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D2601-ADE1-CB1D-1817-90981DAF1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DDC8A-3336-5800-C638-6D492BDE0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21B9-5B13-48E9-93D5-8F4CC18C6852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4603C-8BA4-4D32-FE30-0337E9EEC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18EAB-BF28-AE46-5027-FDC7235D7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0C5C-CF9E-4474-AEE9-758E84E69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70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C2FD4-8CF6-AD2F-4939-4E4F3232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CFC22-F011-6F8F-255C-E10C041F2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F6862-BDF7-3CB0-D036-B45A8A05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21B9-5B13-48E9-93D5-8F4CC18C6852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DBA65-5617-4063-748D-583CB9207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E70B6-AC08-BD89-C95A-6EF12F2A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0C5C-CF9E-4474-AEE9-758E84E69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01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251C-32B2-E649-C318-083AA98D2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96625-85A3-03EC-B16C-BBBBE58D1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66F17-1240-787E-E75F-FCBED1638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A694-DD02-D2B0-3043-0210A24CA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21B9-5B13-48E9-93D5-8F4CC18C6852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AA107-BD92-35D6-D352-28CDBB2C6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7709D-5532-04A9-B3BC-8977C45B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0C5C-CF9E-4474-AEE9-758E84E69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415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5C8D9-19DE-AECE-CD7E-43C7B3033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ABB9F-2794-3928-0381-ACC1C6534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DBAC4-3084-3DD0-6502-EAAB895CF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C79D77-2D1B-05BB-C9BD-4F68D6166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2ED40D-528D-E5F1-BB17-FC91748FE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270E14-4844-74EF-764F-73EC748F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21B9-5B13-48E9-93D5-8F4CC18C6852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23A628-2391-84C7-41D8-A3EF6AC68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B66F65-C848-C8DA-89EA-715791781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0C5C-CF9E-4474-AEE9-758E84E69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35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8CECD-DB13-A92C-E6BD-DE537529D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261D0-51E3-0E4C-FFA6-9A87FA677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21B9-5B13-48E9-93D5-8F4CC18C6852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50708-8E2B-B0AB-3751-BACD894D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6E64C-1353-424F-B087-90887C8A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0C5C-CF9E-4474-AEE9-758E84E69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11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055F89-1728-F5F7-EED7-1C243A924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21B9-5B13-48E9-93D5-8F4CC18C6852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D533D-3BBD-AFDD-F17F-FC5C56FD0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6F3D0-9C54-54DE-28AD-FF967290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0C5C-CF9E-4474-AEE9-758E84E69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69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5099A-A1DC-5FF0-AF97-EB8CB52B9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B547E-C701-CCB0-2716-35455E951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680C2-B641-9BDF-D467-DEAE9D809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24104-06AB-2A75-8ABE-26B200E93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21B9-5B13-48E9-93D5-8F4CC18C6852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8E775-072D-84EC-CD39-0B951D2A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5E15C-6556-BBF7-F83C-D4CDD06D4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0C5C-CF9E-4474-AEE9-758E84E69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66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7ED2F-6B5F-3AE4-ACB0-EF6BD1886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5F5672-54F0-A5B3-4B41-9E7D592326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ABC17-B605-42E1-843B-8BEAA880A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B5F7D-D14B-2B4C-6988-C325F0168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21B9-5B13-48E9-93D5-8F4CC18C6852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D2AFA-0683-8848-DABF-5B2589C4C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FE9AB-C8E1-0E4D-85CC-71B767248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0C5C-CF9E-4474-AEE9-758E84E69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165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98AEBA-98A8-4B6C-C037-B2E92FE9B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F0122-C84F-C4BE-3286-5CD503C63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517AA-BE92-EB43-60E3-620ADD171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E21B9-5B13-48E9-93D5-8F4CC18C6852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689D0-CFC5-58FE-FFBD-2B397D0C9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EE948-61BA-8F80-6B93-698EE9717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50C5C-CF9E-4474-AEE9-758E84E69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69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6D6857-EE4C-D27F-033D-8B00394E73B8}"/>
              </a:ext>
            </a:extLst>
          </p:cNvPr>
          <p:cNvSpPr/>
          <p:nvPr/>
        </p:nvSpPr>
        <p:spPr>
          <a:xfrm>
            <a:off x="0" y="0"/>
            <a:ext cx="3730906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30FF75-AAE2-F5D2-12AA-A851CCCA8A28}"/>
              </a:ext>
            </a:extLst>
          </p:cNvPr>
          <p:cNvSpPr/>
          <p:nvPr/>
        </p:nvSpPr>
        <p:spPr>
          <a:xfrm>
            <a:off x="152402" y="3295650"/>
            <a:ext cx="3095624" cy="156966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Team:</a:t>
            </a:r>
          </a:p>
          <a:p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Gulshan</a:t>
            </a:r>
          </a:p>
          <a:p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Hiteshwar Singh</a:t>
            </a:r>
          </a:p>
          <a:p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Divya Gupta</a:t>
            </a:r>
          </a:p>
          <a:p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Daksh Khatkar</a:t>
            </a:r>
            <a:endParaRPr lang="en-US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E55A2-D733-8840-DBA4-B0D97E790C14}"/>
              </a:ext>
            </a:extLst>
          </p:cNvPr>
          <p:cNvSpPr txBox="1"/>
          <p:nvPr/>
        </p:nvSpPr>
        <p:spPr>
          <a:xfrm>
            <a:off x="154887" y="5478294"/>
            <a:ext cx="3421132" cy="70788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Gemini Talker:</a:t>
            </a:r>
          </a:p>
          <a:p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24*7 Education Counsellor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F6B6E1-7730-4600-8262-ADDE0C061238}"/>
              </a:ext>
            </a:extLst>
          </p:cNvPr>
          <p:cNvSpPr txBox="1"/>
          <p:nvPr/>
        </p:nvSpPr>
        <p:spPr>
          <a:xfrm>
            <a:off x="309774" y="879902"/>
            <a:ext cx="3111358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Final Year Major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BAF1C1-EA50-50FF-C2D5-97C0314D8C99}"/>
              </a:ext>
            </a:extLst>
          </p:cNvPr>
          <p:cNvSpPr txBox="1"/>
          <p:nvPr/>
        </p:nvSpPr>
        <p:spPr>
          <a:xfrm>
            <a:off x="4012849" y="1849100"/>
            <a:ext cx="753487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entury Gothic" panose="020B0502020202020204" pitchFamily="34" charset="0"/>
              </a:rPr>
              <a:t>Project mentor</a:t>
            </a:r>
            <a:endParaRPr lang="en-US" b="1" dirty="0">
              <a:latin typeface="Century Gothic" panose="020B0502020202020204" pitchFamily="34" charset="0"/>
            </a:endParaRPr>
          </a:p>
          <a:p>
            <a:r>
              <a:rPr lang="en-US" sz="2000" dirty="0">
                <a:latin typeface="Century Gothic" panose="020B0502020202020204" pitchFamily="34" charset="0"/>
              </a:rPr>
              <a:t>Dr. Arun K Khosla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sz="2400" b="1" dirty="0">
                <a:latin typeface="Century Gothic" panose="020B0502020202020204" pitchFamily="34" charset="0"/>
              </a:rPr>
              <a:t>Project Duration</a:t>
            </a:r>
          </a:p>
          <a:p>
            <a:r>
              <a:rPr lang="en-US" dirty="0">
                <a:latin typeface="Century Gothic" panose="020B0502020202020204" pitchFamily="34" charset="0"/>
              </a:rPr>
              <a:t>July 2023 – May 2024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sz="2400" b="1" dirty="0">
                <a:latin typeface="Century Gothic" panose="020B0502020202020204" pitchFamily="34" charset="0"/>
              </a:rPr>
              <a:t>Institute</a:t>
            </a:r>
          </a:p>
          <a:p>
            <a:r>
              <a:rPr lang="en-IN" dirty="0" err="1">
                <a:latin typeface="Century Gothic" panose="020B0502020202020204" pitchFamily="34" charset="0"/>
              </a:rPr>
              <a:t>Dr.</a:t>
            </a:r>
            <a:r>
              <a:rPr lang="en-IN" dirty="0">
                <a:latin typeface="Century Gothic" panose="020B0502020202020204" pitchFamily="34" charset="0"/>
              </a:rPr>
              <a:t> B R Ambedkar National Institute of Technology, Jalandhar</a:t>
            </a:r>
          </a:p>
          <a:p>
            <a:endParaRPr lang="en-IN" dirty="0">
              <a:latin typeface="Century Gothic" panose="020B0502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67AD36F-76FE-6D93-428F-8B8D5501F622}"/>
              </a:ext>
            </a:extLst>
          </p:cNvPr>
          <p:cNvSpPr/>
          <p:nvPr/>
        </p:nvSpPr>
        <p:spPr>
          <a:xfrm>
            <a:off x="152402" y="1951841"/>
            <a:ext cx="3095624" cy="73866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Mentor:</a:t>
            </a:r>
          </a:p>
          <a:p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Dr. Arun K Khosla</a:t>
            </a:r>
          </a:p>
        </p:txBody>
      </p:sp>
    </p:spTree>
    <p:extLst>
      <p:ext uri="{BB962C8B-B14F-4D97-AF65-F5344CB8AC3E}">
        <p14:creationId xmlns:p14="http://schemas.microsoft.com/office/powerpoint/2010/main" val="130114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  <p:bldP spid="18" grpId="0"/>
      <p:bldP spid="19" grpId="0"/>
      <p:bldP spid="4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73C4C9-6C72-5105-8794-D6ECCB9DFC6D}"/>
              </a:ext>
            </a:extLst>
          </p:cNvPr>
          <p:cNvSpPr/>
          <p:nvPr/>
        </p:nvSpPr>
        <p:spPr>
          <a:xfrm>
            <a:off x="0" y="0"/>
            <a:ext cx="3730906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3DCDA4-27D7-2340-73FB-8A87A78FC14E}"/>
              </a:ext>
            </a:extLst>
          </p:cNvPr>
          <p:cNvSpPr/>
          <p:nvPr/>
        </p:nvSpPr>
        <p:spPr>
          <a:xfrm>
            <a:off x="322403" y="2828832"/>
            <a:ext cx="3086100" cy="120032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Future Deliverables</a:t>
            </a:r>
            <a:endParaRPr lang="en-US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3A3F13-FF56-2D2B-9CB0-28A21B2C4F3C}"/>
              </a:ext>
            </a:extLst>
          </p:cNvPr>
          <p:cNvSpPr txBox="1"/>
          <p:nvPr/>
        </p:nvSpPr>
        <p:spPr>
          <a:xfrm>
            <a:off x="3927123" y="1874726"/>
            <a:ext cx="811247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800" dirty="0">
                <a:latin typeface="Century Gothic" panose="020B0502020202020204" pitchFamily="34" charset="0"/>
              </a:rPr>
              <a:t>जेमिनाई का लाभ उठाएं अब अपनी आंचलिक भाषा में</a:t>
            </a:r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Gemini will go multilingual with the help of regional language translation APIs.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This is bound to increase its reach and versatility by providing a boost in its ease-of use and opening its way into a larger pool of the population.</a:t>
            </a:r>
          </a:p>
        </p:txBody>
      </p:sp>
    </p:spTree>
    <p:extLst>
      <p:ext uri="{BB962C8B-B14F-4D97-AF65-F5344CB8AC3E}">
        <p14:creationId xmlns:p14="http://schemas.microsoft.com/office/powerpoint/2010/main" val="381964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A91069-CCFD-6F74-5C78-3B1C30C3436A}"/>
              </a:ext>
            </a:extLst>
          </p:cNvPr>
          <p:cNvSpPr/>
          <p:nvPr/>
        </p:nvSpPr>
        <p:spPr>
          <a:xfrm>
            <a:off x="0" y="-219075"/>
            <a:ext cx="12192000" cy="70675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3F29C7-F185-36F7-F6DE-3A70B6D82A51}"/>
              </a:ext>
            </a:extLst>
          </p:cNvPr>
          <p:cNvSpPr/>
          <p:nvPr/>
        </p:nvSpPr>
        <p:spPr>
          <a:xfrm>
            <a:off x="2181223" y="1328917"/>
            <a:ext cx="7829550" cy="110799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Word of gratitude</a:t>
            </a:r>
            <a:endParaRPr lang="en-US" sz="6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40E87F-E4D3-F399-DB12-DAA25FBE34A4}"/>
              </a:ext>
            </a:extLst>
          </p:cNvPr>
          <p:cNvSpPr txBox="1"/>
          <p:nvPr/>
        </p:nvSpPr>
        <p:spPr>
          <a:xfrm>
            <a:off x="771525" y="2640927"/>
            <a:ext cx="10829925" cy="295465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 would like to express our immense gratitude for your patience, and request you to provide your valuable feedback on our performance.</a:t>
            </a:r>
          </a:p>
          <a:p>
            <a:pPr algn="ctr"/>
            <a:endParaRPr 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Special thanks to: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Dr. Arun K Khosla (Team Mentor)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Dr. </a:t>
            </a:r>
            <a:r>
              <a:rPr lang="en-US" sz="2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Bodile</a:t>
            </a:r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Roshan </a:t>
            </a:r>
            <a:r>
              <a:rPr lang="en-US" sz="2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Mukindrao</a:t>
            </a:r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(Cohort Leader)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Respected Members of the Cohort-1</a:t>
            </a:r>
          </a:p>
        </p:txBody>
      </p:sp>
    </p:spTree>
    <p:extLst>
      <p:ext uri="{BB962C8B-B14F-4D97-AF65-F5344CB8AC3E}">
        <p14:creationId xmlns:p14="http://schemas.microsoft.com/office/powerpoint/2010/main" val="37606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58BFA7-B337-A3C7-25AA-426D3A09718E}"/>
              </a:ext>
            </a:extLst>
          </p:cNvPr>
          <p:cNvSpPr/>
          <p:nvPr/>
        </p:nvSpPr>
        <p:spPr>
          <a:xfrm>
            <a:off x="0" y="0"/>
            <a:ext cx="3730906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809A22-CB51-D3EE-0BB8-C2F6D33E2AB4}"/>
              </a:ext>
            </a:extLst>
          </p:cNvPr>
          <p:cNvSpPr/>
          <p:nvPr/>
        </p:nvSpPr>
        <p:spPr>
          <a:xfrm>
            <a:off x="425467" y="2613391"/>
            <a:ext cx="2879971" cy="163121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About the</a:t>
            </a:r>
          </a:p>
          <a:p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Project</a:t>
            </a:r>
          </a:p>
          <a:p>
            <a:r>
              <a:rPr 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(A brief premise)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3AB78-35A9-2E9F-D11F-FA1D1961DFCA}"/>
              </a:ext>
            </a:extLst>
          </p:cNvPr>
          <p:cNvSpPr txBox="1"/>
          <p:nvPr/>
        </p:nvSpPr>
        <p:spPr>
          <a:xfrm>
            <a:off x="3832260" y="1720839"/>
            <a:ext cx="82835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Determined to assist students and parents during the admission season, our team comes ahead with the idea of Gemini Talker.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It is a multi-feature application including real time AI enabled conversations, human-like interaction and multilingual support for a more customized approach. It even aids to the situation further with generative AI image support, for both upload as well as sharing.</a:t>
            </a:r>
          </a:p>
          <a:p>
            <a:r>
              <a:rPr lang="en-IN" sz="2400" dirty="0">
                <a:latin typeface="Century Gothic" panose="020B0502020202020204" pitchFamily="34" charset="0"/>
              </a:rPr>
              <a:t>Now, we take a dive into the details.</a:t>
            </a:r>
          </a:p>
        </p:txBody>
      </p:sp>
    </p:spTree>
    <p:extLst>
      <p:ext uri="{BB962C8B-B14F-4D97-AF65-F5344CB8AC3E}">
        <p14:creationId xmlns:p14="http://schemas.microsoft.com/office/powerpoint/2010/main" val="129383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E1C47DB-A619-F125-F943-C3B02E46FF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9" t="11947" r="12813" b="43823"/>
          <a:stretch/>
        </p:blipFill>
        <p:spPr>
          <a:xfrm>
            <a:off x="3730904" y="3352800"/>
            <a:ext cx="8461096" cy="2604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F864D5-921A-F322-D546-4DD98D4E07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0" t="16029" r="6797" b="41765"/>
          <a:stretch/>
        </p:blipFill>
        <p:spPr>
          <a:xfrm>
            <a:off x="3730905" y="590550"/>
            <a:ext cx="8461096" cy="23644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A58A38D-49E9-815D-DCED-663770F20CED}"/>
              </a:ext>
            </a:extLst>
          </p:cNvPr>
          <p:cNvSpPr/>
          <p:nvPr/>
        </p:nvSpPr>
        <p:spPr>
          <a:xfrm>
            <a:off x="0" y="0"/>
            <a:ext cx="3730906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D4FC36-864E-1E4B-1570-4F016A3D2BB0}"/>
              </a:ext>
            </a:extLst>
          </p:cNvPr>
          <p:cNvSpPr/>
          <p:nvPr/>
        </p:nvSpPr>
        <p:spPr>
          <a:xfrm>
            <a:off x="155715" y="1597729"/>
            <a:ext cx="3419475" cy="366254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Admission Season</a:t>
            </a:r>
          </a:p>
          <a:p>
            <a:endParaRPr lang="en-US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  <a:p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With students in tens of lakhs appearing </a:t>
            </a:r>
            <a:r>
              <a:rPr lang="en-US" sz="20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for competitive </a:t>
            </a: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exams around the nation, a need arises for a convenient way to answer one’s queries.</a:t>
            </a:r>
            <a:endParaRPr lang="en-US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89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58A38D-49E9-815D-DCED-663770F20CED}"/>
              </a:ext>
            </a:extLst>
          </p:cNvPr>
          <p:cNvSpPr/>
          <p:nvPr/>
        </p:nvSpPr>
        <p:spPr>
          <a:xfrm>
            <a:off x="0" y="0"/>
            <a:ext cx="3730906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D4FC36-864E-1E4B-1570-4F016A3D2BB0}"/>
              </a:ext>
            </a:extLst>
          </p:cNvPr>
          <p:cNvSpPr/>
          <p:nvPr/>
        </p:nvSpPr>
        <p:spPr>
          <a:xfrm>
            <a:off x="155715" y="2336393"/>
            <a:ext cx="3419475" cy="218521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Gemini Talker</a:t>
            </a:r>
          </a:p>
          <a:p>
            <a:endParaRPr lang="en-US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  <a:p>
            <a:r>
              <a:rPr lang="en-US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A generative AI chatbot to help students </a:t>
            </a: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and parents</a:t>
            </a:r>
            <a:r>
              <a:rPr lang="en-US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take the right step ahead in education</a:t>
            </a:r>
            <a:endParaRPr lang="en-US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A94B3C-DAE0-8194-B7C7-3841A8038C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88"/>
          <a:stretch/>
        </p:blipFill>
        <p:spPr>
          <a:xfrm>
            <a:off x="3730905" y="1475677"/>
            <a:ext cx="8461095" cy="390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69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F0A935-CF60-8A53-4451-5BD1F8CA6D3A}"/>
              </a:ext>
            </a:extLst>
          </p:cNvPr>
          <p:cNvSpPr/>
          <p:nvPr/>
        </p:nvSpPr>
        <p:spPr>
          <a:xfrm>
            <a:off x="0" y="0"/>
            <a:ext cx="3730906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E74C62-6C6D-857B-557A-A77F2FF295FE}"/>
              </a:ext>
            </a:extLst>
          </p:cNvPr>
          <p:cNvSpPr/>
          <p:nvPr/>
        </p:nvSpPr>
        <p:spPr>
          <a:xfrm>
            <a:off x="209550" y="1496020"/>
            <a:ext cx="3400425" cy="33547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Live Conversations</a:t>
            </a:r>
          </a:p>
          <a:p>
            <a:endParaRPr lang="en-US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  <a:p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The app works just like any other modern day messenger, creating a feeling of chatting with another person on the other side.</a:t>
            </a:r>
            <a:endParaRPr lang="en-US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A78DF-C7CC-C80C-3AFB-917661571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487" y="0"/>
            <a:ext cx="3248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4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FFC98A-B3B0-8D01-483F-9946F1B28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906" y="1667503"/>
            <a:ext cx="8461094" cy="35364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E37991-7CBE-8CD9-D13C-A81E54EBF28C}"/>
              </a:ext>
            </a:extLst>
          </p:cNvPr>
          <p:cNvSpPr/>
          <p:nvPr/>
        </p:nvSpPr>
        <p:spPr>
          <a:xfrm>
            <a:off x="0" y="0"/>
            <a:ext cx="3730906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2A6575-B316-97D8-1DD2-536EB13D76DD}"/>
              </a:ext>
            </a:extLst>
          </p:cNvPr>
          <p:cNvSpPr/>
          <p:nvPr/>
        </p:nvSpPr>
        <p:spPr>
          <a:xfrm>
            <a:off x="133617" y="1912246"/>
            <a:ext cx="3463672" cy="304698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Gemini is Powerful</a:t>
            </a:r>
          </a:p>
          <a:p>
            <a:endParaRPr lang="en-US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  <a:p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It can do much more than the generic AI currently available on the internet.</a:t>
            </a:r>
          </a:p>
          <a:p>
            <a:r>
              <a:rPr lang="en-US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The more you talk to it, the better it gets.</a:t>
            </a:r>
          </a:p>
        </p:txBody>
      </p:sp>
    </p:spTree>
    <p:extLst>
      <p:ext uri="{BB962C8B-B14F-4D97-AF65-F5344CB8AC3E}">
        <p14:creationId xmlns:p14="http://schemas.microsoft.com/office/powerpoint/2010/main" val="162067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9B941E-CAC6-C439-6A6F-49CCAEA84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906" y="343766"/>
            <a:ext cx="8472487" cy="61618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DB5779B-5C6A-4F58-D59F-7010F9581261}"/>
              </a:ext>
            </a:extLst>
          </p:cNvPr>
          <p:cNvSpPr/>
          <p:nvPr/>
        </p:nvSpPr>
        <p:spPr>
          <a:xfrm>
            <a:off x="0" y="0"/>
            <a:ext cx="3730906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6B3AA9-A320-3151-C274-3BAA367C6830}"/>
              </a:ext>
            </a:extLst>
          </p:cNvPr>
          <p:cNvSpPr/>
          <p:nvPr/>
        </p:nvSpPr>
        <p:spPr>
          <a:xfrm>
            <a:off x="206656" y="2336392"/>
            <a:ext cx="3524250" cy="218521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Why Gemini?</a:t>
            </a:r>
          </a:p>
          <a:p>
            <a:endParaRPr lang="en-US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  <a:p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You might wonder why one may go for Gemini, with tools like GPT already available for free. Well…</a:t>
            </a:r>
            <a:endParaRPr lang="en-US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B6CB61F-5AF0-CE68-1D5E-2A4B5826B2D3}"/>
              </a:ext>
            </a:extLst>
          </p:cNvPr>
          <p:cNvSpPr/>
          <p:nvPr/>
        </p:nvSpPr>
        <p:spPr>
          <a:xfrm>
            <a:off x="0" y="0"/>
            <a:ext cx="3730906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1EA2A4-7261-F191-4FF3-714FB975BD0C}"/>
              </a:ext>
            </a:extLst>
          </p:cNvPr>
          <p:cNvSpPr/>
          <p:nvPr/>
        </p:nvSpPr>
        <p:spPr>
          <a:xfrm>
            <a:off x="314119" y="1751617"/>
            <a:ext cx="3094178" cy="33547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The Google Experience</a:t>
            </a:r>
          </a:p>
          <a:p>
            <a:endParaRPr lang="en-US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  <a:p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Gemini’s integration places the vast ocean of all the Google services at its disposal for an unparalleled user experience.</a:t>
            </a:r>
            <a:endParaRPr lang="en-US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176693-5B2F-8D2F-297F-A02AD397C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410" y="2409825"/>
            <a:ext cx="1843873" cy="1381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7FF614-A03A-57CB-1306-97832EAC2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538" y="2409825"/>
            <a:ext cx="1843873" cy="1381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03951C-3F14-BD14-83FB-824B5EC9EE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746520"/>
            <a:ext cx="1381125" cy="1381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637E46-9E7D-DC36-9EF6-FDEFEC0F84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662" y="4746520"/>
            <a:ext cx="1381126" cy="13811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7C1F5A-7C51-6C86-D8BB-A1BA6F4F77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536" y="509588"/>
            <a:ext cx="1381126" cy="13811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2F97AC5-0E14-3AB4-2373-63ABFFFA4C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698" y="2905123"/>
            <a:ext cx="1398802" cy="10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9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B5354D2-4C4E-941B-59C4-4352D62B0D1C}"/>
              </a:ext>
            </a:extLst>
          </p:cNvPr>
          <p:cNvSpPr/>
          <p:nvPr/>
        </p:nvSpPr>
        <p:spPr>
          <a:xfrm>
            <a:off x="0" y="0"/>
            <a:ext cx="3730906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2EE48A-31A4-8A78-0FFA-BDD4A0C32C23}"/>
              </a:ext>
            </a:extLst>
          </p:cNvPr>
          <p:cNvSpPr/>
          <p:nvPr/>
        </p:nvSpPr>
        <p:spPr>
          <a:xfrm>
            <a:off x="231915" y="1531274"/>
            <a:ext cx="3267075" cy="329320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About the Frontend</a:t>
            </a:r>
          </a:p>
          <a:p>
            <a:endParaRPr lang="en-US" sz="1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  <a:p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So the large language model is ready, what now? Here’s a technical overview of what makes up the application you see on your screen.</a:t>
            </a:r>
            <a:endParaRPr lang="en-US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1C30F3-A438-9577-DCEE-9820721E45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8" t="25294" r="29766" b="7647"/>
          <a:stretch/>
        </p:blipFill>
        <p:spPr>
          <a:xfrm>
            <a:off x="5284917" y="0"/>
            <a:ext cx="5153025" cy="38520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97F327-0A4E-FE11-43FE-6DAE33518C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4" t="28129" r="14375" b="4812"/>
          <a:stretch/>
        </p:blipFill>
        <p:spPr>
          <a:xfrm>
            <a:off x="4786312" y="3852097"/>
            <a:ext cx="6150236" cy="300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2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422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daksh khatkar</dc:creator>
  <cp:lastModifiedBy>daksh khatkar</cp:lastModifiedBy>
  <cp:revision>14</cp:revision>
  <dcterms:created xsi:type="dcterms:W3CDTF">2023-04-17T01:23:52Z</dcterms:created>
  <dcterms:modified xsi:type="dcterms:W3CDTF">2024-04-26T08:22:18Z</dcterms:modified>
</cp:coreProperties>
</file>