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47"/>
  </p:normalViewPr>
  <p:slideViewPr>
    <p:cSldViewPr>
      <p:cViewPr varScale="1">
        <p:scale>
          <a:sx n="289" d="100"/>
          <a:sy n="289" d="100"/>
        </p:scale>
        <p:origin x="11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76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59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1" y="115597"/>
            <a:ext cx="4419496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5050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363" y="1048344"/>
            <a:ext cx="2617372" cy="890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53882" y="3351612"/>
            <a:ext cx="23241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5" smtClean="0"/>
              <a:t>Título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789" y="3351612"/>
            <a:ext cx="122174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4330" y="3351612"/>
            <a:ext cx="21907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rgbClr val="E6E6E6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r>
              <a:rPr spc="50" dirty="0"/>
              <a:t> </a:t>
            </a:r>
            <a:r>
              <a:rPr spc="160" dirty="0"/>
              <a:t>/</a:t>
            </a:r>
            <a:r>
              <a:rPr spc="50" dirty="0"/>
              <a:t> </a:t>
            </a:r>
            <a:r>
              <a:rPr spc="-1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952" y="467959"/>
            <a:ext cx="2520095" cy="2520095"/>
          </a:xfrm>
          <a:prstGeom prst="rect">
            <a:avLst/>
          </a:prstGeom>
          <a:blipFill dpi="0" rotWithShape="1">
            <a:blip r:embed="rId3" cstate="print">
              <a:alphaModFix amt="30000"/>
            </a:blip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353" y="814847"/>
            <a:ext cx="3543935" cy="428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1400" b="1" spc="120" dirty="0" smtClean="0">
                <a:solidFill>
                  <a:srgbClr val="505050"/>
                </a:solidFill>
                <a:latin typeface="Arial"/>
                <a:cs typeface="Arial"/>
              </a:rPr>
              <a:t>T</a:t>
            </a:r>
            <a:r>
              <a:rPr lang="es-ES" sz="1400" b="1" spc="120" dirty="0" smtClean="0">
                <a:solidFill>
                  <a:srgbClr val="505050"/>
                </a:solidFill>
                <a:latin typeface="Arial"/>
                <a:cs typeface="Arial"/>
              </a:rPr>
              <a:t>ítulo</a:t>
            </a:r>
            <a:endParaRPr sz="1400" dirty="0">
              <a:latin typeface="Arial"/>
              <a:cs typeface="Arial"/>
            </a:endParaRPr>
          </a:p>
          <a:p>
            <a:pPr marL="12700" marR="5080" indent="-635" algn="ctr">
              <a:lnSpc>
                <a:spcPct val="102600"/>
              </a:lnSpc>
              <a:spcBef>
                <a:spcPts val="335"/>
              </a:spcBef>
            </a:pPr>
            <a:r>
              <a:rPr lang="es-ES" sz="1100" b="1" spc="-60" dirty="0" smtClean="0">
                <a:solidFill>
                  <a:srgbClr val="505050"/>
                </a:solidFill>
                <a:latin typeface="Arial"/>
                <a:cs typeface="Arial"/>
              </a:rPr>
              <a:t>Subt</a:t>
            </a:r>
            <a:r>
              <a:rPr lang="es-ES" sz="1100" b="1" spc="-60" dirty="0" smtClean="0">
                <a:solidFill>
                  <a:srgbClr val="505050"/>
                </a:solidFill>
                <a:latin typeface="Arial"/>
                <a:cs typeface="Arial"/>
              </a:rPr>
              <a:t>ítulo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9662" y="1718628"/>
            <a:ext cx="1564640" cy="777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305" algn="ctr">
              <a:lnSpc>
                <a:spcPct val="100000"/>
              </a:lnSpc>
            </a:pPr>
            <a:r>
              <a:rPr lang="es-ES" sz="1100" spc="20" dirty="0" smtClean="0">
                <a:solidFill>
                  <a:srgbClr val="797979"/>
                </a:solidFill>
                <a:latin typeface="Tahoma"/>
                <a:cs typeface="Tahoma"/>
              </a:rPr>
              <a:t>Autor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10" dirty="0">
                <a:solidFill>
                  <a:srgbClr val="797979"/>
                </a:solidFill>
                <a:latin typeface="Verdana"/>
                <a:cs typeface="Verdana"/>
              </a:rPr>
              <a:t>XX</a:t>
            </a:r>
            <a:r>
              <a:rPr sz="800" spc="15" dirty="0">
                <a:solidFill>
                  <a:srgbClr val="797979"/>
                </a:solidFill>
                <a:latin typeface="Verdana"/>
                <a:cs typeface="Verdana"/>
              </a:rPr>
              <a:t>V</a:t>
            </a:r>
            <a:r>
              <a:rPr sz="800" spc="-85" dirty="0">
                <a:solidFill>
                  <a:srgbClr val="797979"/>
                </a:solidFill>
                <a:latin typeface="Verdana"/>
                <a:cs typeface="Verdana"/>
              </a:rPr>
              <a:t>I</a:t>
            </a:r>
            <a:r>
              <a:rPr sz="800" spc="-105" dirty="0">
                <a:solidFill>
                  <a:srgbClr val="797979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797979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797979"/>
                </a:solidFill>
                <a:latin typeface="Verdana"/>
                <a:cs typeface="Verdana"/>
              </a:rPr>
              <a:t>J</a:t>
            </a:r>
            <a:r>
              <a:rPr sz="800" spc="-45" dirty="0">
                <a:solidFill>
                  <a:srgbClr val="797979"/>
                </a:solidFill>
                <a:latin typeface="Verdana"/>
                <a:cs typeface="Verdana"/>
              </a:rPr>
              <a:t>o</a:t>
            </a:r>
            <a:r>
              <a:rPr sz="800" spc="-75" dirty="0">
                <a:solidFill>
                  <a:srgbClr val="797979"/>
                </a:solidFill>
                <a:latin typeface="Verdana"/>
                <a:cs typeface="Verdana"/>
              </a:rPr>
              <a:t>rnadas</a:t>
            </a:r>
            <a:r>
              <a:rPr sz="800" spc="-5" dirty="0">
                <a:solidFill>
                  <a:srgbClr val="797979"/>
                </a:solidFill>
                <a:latin typeface="Verdana"/>
                <a:cs typeface="Verdana"/>
              </a:rPr>
              <a:t> </a:t>
            </a:r>
            <a:r>
              <a:rPr sz="800" spc="55" dirty="0">
                <a:solidFill>
                  <a:srgbClr val="797979"/>
                </a:solidFill>
                <a:latin typeface="Verdana"/>
                <a:cs typeface="Verdana"/>
              </a:rPr>
              <a:t>T</a:t>
            </a:r>
            <a:r>
              <a:rPr sz="800" spc="-490" dirty="0">
                <a:solidFill>
                  <a:srgbClr val="797979"/>
                </a:solidFill>
                <a:latin typeface="Verdana"/>
                <a:cs typeface="Verdana"/>
              </a:rPr>
              <a:t>´</a:t>
            </a:r>
            <a:r>
              <a:rPr sz="800" spc="-65" dirty="0">
                <a:solidFill>
                  <a:srgbClr val="797979"/>
                </a:solidFill>
                <a:latin typeface="Verdana"/>
                <a:cs typeface="Verdana"/>
              </a:rPr>
              <a:t>ecnicas</a:t>
            </a:r>
            <a:r>
              <a:rPr sz="800" dirty="0">
                <a:solidFill>
                  <a:srgbClr val="797979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797979"/>
                </a:solidFill>
                <a:latin typeface="Verdana"/>
                <a:cs typeface="Verdana"/>
              </a:rPr>
              <a:t>del</a:t>
            </a:r>
            <a:r>
              <a:rPr sz="800" dirty="0">
                <a:solidFill>
                  <a:srgbClr val="797979"/>
                </a:solidFill>
                <a:latin typeface="Verdana"/>
                <a:cs typeface="Verdana"/>
              </a:rPr>
              <a:t> </a:t>
            </a:r>
            <a:r>
              <a:rPr sz="800" spc="-65" dirty="0">
                <a:solidFill>
                  <a:srgbClr val="797979"/>
                </a:solidFill>
                <a:latin typeface="Verdana"/>
                <a:cs typeface="Verdana"/>
              </a:rPr>
              <a:t>G</a:t>
            </a:r>
            <a:r>
              <a:rPr sz="800" spc="5" dirty="0">
                <a:solidFill>
                  <a:srgbClr val="797979"/>
                </a:solidFill>
                <a:latin typeface="Verdana"/>
                <a:cs typeface="Verdana"/>
              </a:rPr>
              <a:t>UL</a:t>
            </a:r>
            <a:endParaRPr sz="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R="27940" algn="ctr">
              <a:lnSpc>
                <a:spcPct val="100000"/>
              </a:lnSpc>
            </a:pPr>
            <a:r>
              <a:rPr sz="1100" spc="-35" dirty="0">
                <a:solidFill>
                  <a:srgbClr val="797979"/>
                </a:solidFill>
                <a:latin typeface="Tahoma"/>
                <a:cs typeface="Tahoma"/>
              </a:rPr>
              <a:t>Novie</a:t>
            </a:r>
            <a:r>
              <a:rPr sz="1100" spc="-65" dirty="0">
                <a:solidFill>
                  <a:srgbClr val="797979"/>
                </a:solidFill>
                <a:latin typeface="Tahoma"/>
                <a:cs typeface="Tahoma"/>
              </a:rPr>
              <a:t>m</a:t>
            </a:r>
            <a:r>
              <a:rPr sz="1100" spc="-75" dirty="0">
                <a:solidFill>
                  <a:srgbClr val="797979"/>
                </a:solidFill>
                <a:latin typeface="Tahoma"/>
                <a:cs typeface="Tahoma"/>
              </a:rPr>
              <a:t>b</a:t>
            </a:r>
            <a:r>
              <a:rPr sz="1100" spc="-65" dirty="0">
                <a:solidFill>
                  <a:srgbClr val="797979"/>
                </a:solidFill>
                <a:latin typeface="Tahoma"/>
                <a:cs typeface="Tahoma"/>
              </a:rPr>
              <a:t>re</a:t>
            </a:r>
            <a:r>
              <a:rPr sz="1100" spc="15" dirty="0">
                <a:solidFill>
                  <a:srgbClr val="797979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797979"/>
                </a:solidFill>
                <a:latin typeface="Tahoma"/>
                <a:cs typeface="Tahoma"/>
              </a:rPr>
              <a:t>2016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/>
          <p:nvPr/>
        </p:nvSpPr>
        <p:spPr>
          <a:xfrm>
            <a:off x="0" y="3347086"/>
            <a:ext cx="4610100" cy="113664"/>
          </a:xfrm>
          <a:custGeom>
            <a:avLst/>
            <a:gdLst/>
            <a:ahLst/>
            <a:cxnLst/>
            <a:rect l="l" t="t" r="r" b="b"/>
            <a:pathLst>
              <a:path w="106045" h="113664">
                <a:moveTo>
                  <a:pt x="0" y="113085"/>
                </a:moveTo>
                <a:lnTo>
                  <a:pt x="105953" y="113085"/>
                </a:lnTo>
                <a:lnTo>
                  <a:pt x="105953" y="0"/>
                </a:lnTo>
                <a:lnTo>
                  <a:pt x="0" y="0"/>
                </a:lnTo>
                <a:lnTo>
                  <a:pt x="0" y="113085"/>
                </a:lnTo>
                <a:close/>
              </a:path>
            </a:pathLst>
          </a:custGeom>
          <a:solidFill>
            <a:srgbClr val="8D8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1" y="115597"/>
            <a:ext cx="4419496" cy="215444"/>
          </a:xfrm>
        </p:spPr>
        <p:txBody>
          <a:bodyPr/>
          <a:lstStyle/>
          <a:p>
            <a:r>
              <a:rPr lang="en-US" dirty="0" err="1" smtClean="0"/>
              <a:t>Texto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364" y="1645737"/>
            <a:ext cx="2617372" cy="169277"/>
          </a:xfrm>
        </p:spPr>
        <p:txBody>
          <a:bodyPr/>
          <a:lstStyle/>
          <a:p>
            <a:r>
              <a:rPr lang="en-US" sz="1100" dirty="0" err="1" smtClean="0">
                <a:solidFill>
                  <a:srgbClr val="8D8D8D"/>
                </a:solidFill>
                <a:latin typeface="Tahoma" charset="0"/>
                <a:ea typeface="Tahoma" charset="0"/>
                <a:cs typeface="Tahoma" charset="0"/>
              </a:rPr>
              <a:t>Texto</a:t>
            </a:r>
            <a:r>
              <a:rPr lang="en-US" sz="1100" dirty="0" smtClean="0">
                <a:solidFill>
                  <a:srgbClr val="8D8D8D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1100" dirty="0" err="1" smtClean="0">
                <a:solidFill>
                  <a:srgbClr val="8D8D8D"/>
                </a:solidFill>
                <a:latin typeface="Tahoma" charset="0"/>
                <a:ea typeface="Tahoma" charset="0"/>
                <a:cs typeface="Tahoma" charset="0"/>
              </a:rPr>
              <a:t>texto</a:t>
            </a:r>
            <a:endParaRPr lang="en-US" sz="1100" dirty="0">
              <a:solidFill>
                <a:srgbClr val="8D8D8D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5" dirty="0" err="1" smtClean="0"/>
              <a:t>Título</a:t>
            </a:r>
            <a:endParaRPr lang="en-US" spc="-1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6"/>
          </p:nvPr>
        </p:nvSpPr>
        <p:spPr>
          <a:xfrm>
            <a:off x="377788" y="3351612"/>
            <a:ext cx="1393861" cy="10160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s-ES_tradnl" spc="40" smtClean="0"/>
              <a:t>XXVII Jornadas Técnicas del GUL</a:t>
            </a:r>
            <a:endParaRPr lang="es-ES_tradnl" spc="-1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uk-UA" spc="-10" smtClean="0"/>
              <a:t>1</a:t>
            </a:fld>
            <a:r>
              <a:rPr lang="uk-UA" spc="50" smtClean="0"/>
              <a:t> </a:t>
            </a:r>
            <a:r>
              <a:rPr lang="uk-UA" spc="160" smtClean="0"/>
              <a:t>/</a:t>
            </a:r>
            <a:r>
              <a:rPr lang="uk-UA" spc="50" smtClean="0"/>
              <a:t> </a:t>
            </a:r>
            <a:r>
              <a:rPr lang="uk-UA" spc="-10" smtClean="0"/>
              <a:t>9</a:t>
            </a:r>
            <a:endParaRPr lang="uk-UA" spc="-10" dirty="0"/>
          </a:p>
        </p:txBody>
      </p:sp>
      <p:sp>
        <p:nvSpPr>
          <p:cNvPr id="8" name="object 5"/>
          <p:cNvSpPr/>
          <p:nvPr/>
        </p:nvSpPr>
        <p:spPr>
          <a:xfrm>
            <a:off x="-4381" y="3349424"/>
            <a:ext cx="114806" cy="1113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37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22</Words>
  <Application>Microsoft Macintosh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Tahoma</vt:lpstr>
      <vt:lpstr>Times New Roman</vt:lpstr>
      <vt:lpstr>Verdana</vt:lpstr>
      <vt:lpstr>Arial</vt:lpstr>
      <vt:lpstr>Office Theme</vt:lpstr>
      <vt:lpstr>PowerPoint Presentation</vt:lpstr>
      <vt:lpstr>Texto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Oscar Seguro</cp:lastModifiedBy>
  <cp:revision>9</cp:revision>
  <dcterms:created xsi:type="dcterms:W3CDTF">2015-11-18T17:14:54Z</dcterms:created>
  <dcterms:modified xsi:type="dcterms:W3CDTF">2015-11-18T18:36:28Z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2015-11-18T00:00:00Z</vt:filetime>
  </property>
  <property fmtid="{D5CDD505-2E9C-101B-9397-08002B2CF9AE}" pid="3" name="LastSaved">
    <vt:filetime>2015-11-18T00:00:00Z</vt:filetime>
  </property>
</Properties>
</file>