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4"/>
    <p:sldMasterId id="2147483648" r:id="rId5"/>
  </p:sldMasterIdLst>
  <p:notesMasterIdLst>
    <p:notesMasterId r:id="rId11"/>
  </p:notesMasterIdLst>
  <p:handoutMasterIdLst>
    <p:handoutMasterId r:id="rId12"/>
  </p:handoutMasterIdLst>
  <p:sldIdLst>
    <p:sldId id="316" r:id="rId6"/>
    <p:sldId id="465" r:id="rId7"/>
    <p:sldId id="467" r:id="rId8"/>
    <p:sldId id="468" r:id="rId9"/>
    <p:sldId id="466" r:id="rId10"/>
  </p:sldIdLst>
  <p:sldSz cx="12192000" cy="6858000"/>
  <p:notesSz cx="6858000" cy="9144000"/>
  <p:defaultTextStyle>
    <a:defPPr>
      <a:defRPr lang="it-IT"/>
    </a:defPPr>
    <a:lvl1pPr marL="0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90" algn="l" defTabSz="91424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ic Slides" id="{CCBBECC4-B159-AD42-BB2E-64693DD86D51}">
          <p14:sldIdLst>
            <p14:sldId id="316"/>
            <p14:sldId id="465"/>
            <p14:sldId id="467"/>
            <p14:sldId id="468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FFCC"/>
    <a:srgbClr val="000000"/>
    <a:srgbClr val="384B96"/>
    <a:srgbClr val="00B1AB"/>
    <a:srgbClr val="72994B"/>
    <a:srgbClr val="70D64C"/>
    <a:srgbClr val="A976BF"/>
    <a:srgbClr val="44ADC6"/>
    <a:srgbClr val="809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47C4B-65F3-1957-EEBE-AB3170FC5D55}" v="16" dt="2024-06-04T18:52:00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ile 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223E-DB1B-4669-9FA5-3051E2A67739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1067-17E9-4D6E-9387-08C02AA21E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6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414B-2E93-A449-B502-0631273C4E5B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DCEF-4857-944B-96DF-FBDF8E414794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50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0" algn="l" defTabSz="91424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B7E7CD61-F371-209D-2981-B610F6B01495}"/>
              </a:ext>
            </a:extLst>
          </p:cNvPr>
          <p:cNvSpPr/>
          <p:nvPr userDrawn="1"/>
        </p:nvSpPr>
        <p:spPr>
          <a:xfrm>
            <a:off x="-1" y="0"/>
            <a:ext cx="8872306" cy="6858000"/>
          </a:xfrm>
          <a:custGeom>
            <a:avLst/>
            <a:gdLst>
              <a:gd name="connsiteX0" fmla="*/ 0 w 8872306"/>
              <a:gd name="connsiteY0" fmla="*/ 0 h 6858000"/>
              <a:gd name="connsiteX1" fmla="*/ 8872306 w 8872306"/>
              <a:gd name="connsiteY1" fmla="*/ 0 h 6858000"/>
              <a:gd name="connsiteX2" fmla="*/ 3495779 w 8872306"/>
              <a:gd name="connsiteY2" fmla="*/ 6858000 h 6858000"/>
              <a:gd name="connsiteX3" fmla="*/ 0 w 88723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2306" h="6858000">
                <a:moveTo>
                  <a:pt x="0" y="0"/>
                </a:moveTo>
                <a:lnTo>
                  <a:pt x="8872306" y="0"/>
                </a:lnTo>
                <a:lnTo>
                  <a:pt x="34957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sz="135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938BA4ED-92A6-F834-3475-6E3C5B2DEA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164809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Segoe UI 32pt</a:t>
            </a:r>
            <a:br>
              <a:rPr lang="en-US"/>
            </a:br>
            <a:r>
              <a:rPr lang="en-US"/>
              <a:t>max three rows</a:t>
            </a:r>
            <a:endParaRPr lang="it-IT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3AEFAB6-2D56-FE45-F992-197C6429A2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306" y="2627122"/>
            <a:ext cx="4854132" cy="1249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  <a:br>
              <a:rPr lang="en-US"/>
            </a:br>
            <a:r>
              <a:rPr lang="en-US"/>
              <a:t>Segoe UI 18pt</a:t>
            </a:r>
            <a:br>
              <a:rPr lang="en-US"/>
            </a:br>
            <a:r>
              <a:rPr lang="en-US"/>
              <a:t>max three rows</a:t>
            </a:r>
            <a:endParaRPr lang="it-IT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F4AB6139-48C1-C8E2-F18D-49DE5B17CE11}"/>
              </a:ext>
            </a:extLst>
          </p:cNvPr>
          <p:cNvSpPr/>
          <p:nvPr userDrawn="1"/>
        </p:nvSpPr>
        <p:spPr>
          <a:xfrm flipH="1">
            <a:off x="10280972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C4CD034-DE3C-AC01-59B2-5B123D110EEB}"/>
              </a:ext>
            </a:extLst>
          </p:cNvPr>
          <p:cNvSpPr/>
          <p:nvPr userDrawn="1"/>
        </p:nvSpPr>
        <p:spPr>
          <a:xfrm>
            <a:off x="0" y="234001"/>
            <a:ext cx="251999" cy="25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688EE1D3-F103-7C49-9C90-D78194E1D8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088" y="3876675"/>
            <a:ext cx="4854575" cy="38906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pPr lvl="0"/>
            <a:r>
              <a:rPr lang="it-IT"/>
              <a:t>PRESENTATION DATE</a:t>
            </a:r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6E482D21-0330-9D38-F74E-1F33D282C6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000" y="234000"/>
            <a:ext cx="4212414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spc="0" dirty="0"/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CFE9BF35-1886-E4A9-74BC-743E39FC9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98" y="6366807"/>
            <a:ext cx="756197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18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FB239404-4D4A-4C16-1090-9B0B5C4E1A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9104" cy="4591050"/>
          </a:xfrm>
          <a:prstGeom prst="rect">
            <a:avLst/>
          </a:prstGeom>
        </p:spPr>
        <p:txBody>
          <a:bodyPr vert="horz" lIns="0" tIns="0" rIns="0" bIns="0" numCol="1" spcCol="360000" rtlCol="0">
            <a:noAutofit/>
          </a:bodyPr>
          <a:lstStyle>
            <a:lvl1pPr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Layout 1 column</a:t>
            </a:r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36E42826-C02D-65C7-1600-1D63EADF2B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8">
            <a:extLst>
              <a:ext uri="{FF2B5EF4-FFF2-40B4-BE49-F238E27FC236}">
                <a16:creationId xmlns:a16="http://schemas.microsoft.com/office/drawing/2014/main" id="{A3257234-2142-55F7-B496-EF2F7EE3CB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1" name="Titolo 3">
            <a:extLst>
              <a:ext uri="{FF2B5EF4-FFF2-40B4-BE49-F238E27FC236}">
                <a16:creationId xmlns:a16="http://schemas.microsoft.com/office/drawing/2014/main" id="{5DFB8D04-1A39-68FE-E7D3-367BB4744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80170BDD-1B3B-5A4D-4EC0-77FCEEE81C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5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EDDAEE4-E079-0180-E4CE-C69D32AE86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9104" cy="4591050"/>
          </a:xfrm>
          <a:prstGeom prst="rect">
            <a:avLst/>
          </a:prstGeom>
        </p:spPr>
        <p:txBody>
          <a:bodyPr vert="horz" lIns="0" tIns="0" rIns="0" bIns="0" numCol="2" spcCol="504000" rtlCol="0">
            <a:noAutofit/>
          </a:bodyPr>
          <a:lstStyle>
            <a:lvl1pPr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Two columns</a:t>
            </a:r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E21F0DB8-A283-E210-4A08-4E114A6722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10" name="Segnaposto numero diapositiva 8">
            <a:extLst>
              <a:ext uri="{FF2B5EF4-FFF2-40B4-BE49-F238E27FC236}">
                <a16:creationId xmlns:a16="http://schemas.microsoft.com/office/drawing/2014/main" id="{E44161E5-3E78-0D78-3770-B16E6D4CD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1" name="Titolo 3">
            <a:extLst>
              <a:ext uri="{FF2B5EF4-FFF2-40B4-BE49-F238E27FC236}">
                <a16:creationId xmlns:a16="http://schemas.microsoft.com/office/drawing/2014/main" id="{D24A934B-D406-74F9-29BA-02AF87606F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3681C322-9826-D2FC-8D0C-F87B17C77A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38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DE2CE4D-3A61-D5BA-A986-FE498195CD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9104" cy="4591050"/>
          </a:xfrm>
          <a:prstGeom prst="rect">
            <a:avLst/>
          </a:prstGeom>
        </p:spPr>
        <p:txBody>
          <a:bodyPr vert="horz" lIns="0" tIns="0" rIns="0" bIns="0" numCol="3" spcCol="504000" rtlCol="0">
            <a:noAutofit/>
          </a:bodyPr>
          <a:lstStyle>
            <a:lvl1pPr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Three columns</a:t>
            </a:r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7A9FF0A8-2ED3-34BE-793C-CCD2836CFE5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8">
            <a:extLst>
              <a:ext uri="{FF2B5EF4-FFF2-40B4-BE49-F238E27FC236}">
                <a16:creationId xmlns:a16="http://schemas.microsoft.com/office/drawing/2014/main" id="{92653E96-4F30-57B5-CA69-10E33F1C2C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0" name="Titolo 3">
            <a:extLst>
              <a:ext uri="{FF2B5EF4-FFF2-40B4-BE49-F238E27FC236}">
                <a16:creationId xmlns:a16="http://schemas.microsoft.com/office/drawing/2014/main" id="{ADB86315-EB78-7A0F-643C-F5B369399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6161D19C-0E47-F4BE-D23D-06FCD5DE73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4952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A49A96F-B13B-7C87-9A98-D317F130CB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9772" y="1322785"/>
            <a:ext cx="5208188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1E04DC5-1DCD-259D-8DAE-FAF14D2D5FA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4696" y="1322785"/>
            <a:ext cx="520818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7" name="Segnaposto piè di pagina 8">
            <a:extLst>
              <a:ext uri="{FF2B5EF4-FFF2-40B4-BE49-F238E27FC236}">
                <a16:creationId xmlns:a16="http://schemas.microsoft.com/office/drawing/2014/main" id="{EA4FC076-9FC4-9B7F-AB79-1BB4AC2639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DD4CFD67-F005-8D1B-2FB0-2927645089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266FCA08-9379-BC27-271E-F3F221A2B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6EF0CDF0-E61B-19B5-2CB7-9D509CB60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89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227BA59-3062-F624-AF1D-4705FE4F01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9773" y="1322785"/>
            <a:ext cx="706067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4D4E4DB-286A-FA46-95EF-3FE5A2CE52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20460" y="1322785"/>
            <a:ext cx="337242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7" name="Segnaposto piè di pagina 8">
            <a:extLst>
              <a:ext uri="{FF2B5EF4-FFF2-40B4-BE49-F238E27FC236}">
                <a16:creationId xmlns:a16="http://schemas.microsoft.com/office/drawing/2014/main" id="{611DA7F1-0DB0-B205-5E62-40796183BE2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7A833F79-6C6D-BF36-7EEB-D97745CEE1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B153F8DE-2449-35E6-31D2-4E837916E5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7A7810FB-3C0B-5202-FD02-8FA03CFCA4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50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83632B0-8D6F-D8B1-5FCB-6B627F77B0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9773" y="1322785"/>
            <a:ext cx="3334387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6969E24-D867-E2F6-005F-A20EA85D7A4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21550" y="1322785"/>
            <a:ext cx="707133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7" name="Segnaposto piè di pagina 8">
            <a:extLst>
              <a:ext uri="{FF2B5EF4-FFF2-40B4-BE49-F238E27FC236}">
                <a16:creationId xmlns:a16="http://schemas.microsoft.com/office/drawing/2014/main" id="{30A877D6-4ED7-4E7F-319D-3EE226F47E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BE9197D7-F8C0-8D79-E2BE-FDF15B7CD2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3" name="Titolo 3">
            <a:extLst>
              <a:ext uri="{FF2B5EF4-FFF2-40B4-BE49-F238E27FC236}">
                <a16:creationId xmlns:a16="http://schemas.microsoft.com/office/drawing/2014/main" id="{AC652AE9-8E27-FDF0-E26F-893B864F43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EFDE23DD-55B1-EEF8-B92A-6895687349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60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i affiancati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7B58B6F-24C4-876C-7D76-128330EB2E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9773" y="1322785"/>
            <a:ext cx="3334387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3F7FCA7-975E-C2EB-A13A-B685E978060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421549" y="1322785"/>
            <a:ext cx="3334387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7" name="Segnaposto piè di pagina 8">
            <a:extLst>
              <a:ext uri="{FF2B5EF4-FFF2-40B4-BE49-F238E27FC236}">
                <a16:creationId xmlns:a16="http://schemas.microsoft.com/office/drawing/2014/main" id="{15D63902-15FB-C066-31F1-CE5B49064B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12" name="Segnaposto numero diapositiva 10">
            <a:extLst>
              <a:ext uri="{FF2B5EF4-FFF2-40B4-BE49-F238E27FC236}">
                <a16:creationId xmlns:a16="http://schemas.microsoft.com/office/drawing/2014/main" id="{8DFE0FA0-4C6C-7E53-A072-CC4F3A7AF7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7D45829-3CB5-168A-D287-93E98751E88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120462" y="1322785"/>
            <a:ext cx="337242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15" name="Titolo 3">
            <a:extLst>
              <a:ext uri="{FF2B5EF4-FFF2-40B4-BE49-F238E27FC236}">
                <a16:creationId xmlns:a16="http://schemas.microsoft.com/office/drawing/2014/main" id="{7D716485-45AE-46FE-5B61-432F3FD41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pPr lvl="0"/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6" name="Segnaposto testo 8">
            <a:extLst>
              <a:ext uri="{FF2B5EF4-FFF2-40B4-BE49-F238E27FC236}">
                <a16:creationId xmlns:a16="http://schemas.microsoft.com/office/drawing/2014/main" id="{59BEF94D-CD92-3CF4-6999-CD9430EFFC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24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introduzione e contenut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C1A6B02-B743-0CB4-7F65-F1F9AEFB7E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6276" y="2228851"/>
            <a:ext cx="10779276" cy="3684984"/>
          </a:xfrm>
          <a:prstGeom prst="rect">
            <a:avLst/>
          </a:prstGeom>
        </p:spPr>
        <p:txBody>
          <a:bodyPr vert="horz" lIns="0" tIns="0" rIns="0" bIns="0" numCol="2" spcCol="504000" rtlCol="0">
            <a:noAutofit/>
          </a:bodyPr>
          <a:lstStyle>
            <a:lvl1pPr>
              <a:defRPr lang="en-US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D3841059-9880-2A13-9F52-EBF068051C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277" y="1322786"/>
            <a:ext cx="10759449" cy="83062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457124" indent="0">
              <a:buFont typeface="Arial" panose="020B0604020202020204" pitchFamily="34" charset="0"/>
              <a:buNone/>
              <a:defRPr/>
            </a:lvl2pPr>
            <a:lvl3pPr marL="914248" indent="0">
              <a:buFont typeface="Arial" panose="020B0604020202020204" pitchFamily="34" charset="0"/>
              <a:buNone/>
              <a:defRPr/>
            </a:lvl3pPr>
            <a:lvl4pPr marL="1371371" indent="0">
              <a:buFont typeface="Arial" panose="020B0604020202020204" pitchFamily="34" charset="0"/>
              <a:buNone/>
              <a:defRPr/>
            </a:lvl4pPr>
            <a:lvl5pPr marL="1828495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it-IT"/>
              <a:t>Slide </a:t>
            </a:r>
            <a:r>
              <a:rPr lang="it-IT" err="1"/>
              <a:t>introduction</a:t>
            </a:r>
            <a:endParaRPr lang="it-IT"/>
          </a:p>
        </p:txBody>
      </p:sp>
      <p:sp>
        <p:nvSpPr>
          <p:cNvPr id="8" name="Segnaposto piè di pagina 6">
            <a:extLst>
              <a:ext uri="{FF2B5EF4-FFF2-40B4-BE49-F238E27FC236}">
                <a16:creationId xmlns:a16="http://schemas.microsoft.com/office/drawing/2014/main" id="{8B8FB713-2B34-AFF1-A252-89C67959C69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12" name="Segnaposto numero diapositiva 9">
            <a:extLst>
              <a:ext uri="{FF2B5EF4-FFF2-40B4-BE49-F238E27FC236}">
                <a16:creationId xmlns:a16="http://schemas.microsoft.com/office/drawing/2014/main" id="{7B379CFF-E6B9-C039-F569-C10B95D84C5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BE3FE16-4681-C95C-FE02-9C5BE98E0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E5DE4026-BD44-1AD3-407A-A76DE17AB6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727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045DF699-51B9-853A-7EC4-57011DA5BDA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71478" y="1822101"/>
            <a:ext cx="7321407" cy="3135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Author </a:t>
            </a:r>
            <a:r>
              <a:rPr lang="it-IT" err="1"/>
              <a:t>biography</a:t>
            </a:r>
            <a:endParaRPr lang="it-IT"/>
          </a:p>
        </p:txBody>
      </p:sp>
      <p:sp>
        <p:nvSpPr>
          <p:cNvPr id="6" name="Segnaposto immagine 11">
            <a:extLst>
              <a:ext uri="{FF2B5EF4-FFF2-40B4-BE49-F238E27FC236}">
                <a16:creationId xmlns:a16="http://schemas.microsoft.com/office/drawing/2014/main" id="{29C89B18-F205-A99B-E28D-E99928C253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7575" y="1176988"/>
            <a:ext cx="2100914" cy="21062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 dirty="0"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Titolo 3">
            <a:extLst>
              <a:ext uri="{FF2B5EF4-FFF2-40B4-BE49-F238E27FC236}">
                <a16:creationId xmlns:a16="http://schemas.microsoft.com/office/drawing/2014/main" id="{3F1E33EB-28FA-5911-E9FB-EC864F62F2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3425217"/>
            <a:ext cx="3013437" cy="5668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it-IT" err="1"/>
              <a:t>Name</a:t>
            </a:r>
            <a:r>
              <a:rPr lang="it-IT"/>
              <a:t> </a:t>
            </a:r>
            <a:r>
              <a:rPr lang="it-IT" err="1"/>
              <a:t>Surname</a:t>
            </a:r>
            <a:endParaRPr lang="it-IT"/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F8197E13-FD00-4460-AA94-B88C812014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  <p:sp>
        <p:nvSpPr>
          <p:cNvPr id="11" name="Segnaposto testo 6">
            <a:extLst>
              <a:ext uri="{FF2B5EF4-FFF2-40B4-BE49-F238E27FC236}">
                <a16:creationId xmlns:a16="http://schemas.microsoft.com/office/drawing/2014/main" id="{D43ECE80-379C-47B4-E8CA-A577C16E2F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57575" y="4134960"/>
            <a:ext cx="2100262" cy="794222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err="1"/>
              <a:t>Jobtitle</a:t>
            </a:r>
            <a:r>
              <a:rPr lang="it-IT"/>
              <a:t>, Company</a:t>
            </a:r>
          </a:p>
        </p:txBody>
      </p:sp>
      <p:sp>
        <p:nvSpPr>
          <p:cNvPr id="15" name="Segnaposto piè di pagina 7">
            <a:extLst>
              <a:ext uri="{FF2B5EF4-FFF2-40B4-BE49-F238E27FC236}">
                <a16:creationId xmlns:a16="http://schemas.microsoft.com/office/drawing/2014/main" id="{39FB4E69-D7FB-3C4B-FFF3-EF0B88505B9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16" name="Segnaposto numero diapositiva 8">
            <a:extLst>
              <a:ext uri="{FF2B5EF4-FFF2-40B4-BE49-F238E27FC236}">
                <a16:creationId xmlns:a16="http://schemas.microsoft.com/office/drawing/2014/main" id="{6BE152D2-4B76-8E68-C8A8-DDCBD827F92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 sz="1050"/>
          </a:p>
        </p:txBody>
      </p:sp>
    </p:spTree>
    <p:extLst>
      <p:ext uri="{BB962C8B-B14F-4D97-AF65-F5344CB8AC3E}">
        <p14:creationId xmlns:p14="http://schemas.microsoft.com/office/powerpoint/2010/main" val="3172388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X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0770C80-E7C7-24DF-FB99-B5B585FD21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913" y="1322785"/>
            <a:ext cx="6770721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immagine 11">
            <a:extLst>
              <a:ext uri="{FF2B5EF4-FFF2-40B4-BE49-F238E27FC236}">
                <a16:creationId xmlns:a16="http://schemas.microsoft.com/office/drawing/2014/main" id="{BFA95725-811A-EA53-88DA-FF289B1145E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276" y="0"/>
            <a:ext cx="4403725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 dirty="0"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Segnaposto piè di pagina 9">
            <a:extLst>
              <a:ext uri="{FF2B5EF4-FFF2-40B4-BE49-F238E27FC236}">
                <a16:creationId xmlns:a16="http://schemas.microsoft.com/office/drawing/2014/main" id="{366BB6B3-B0F7-5C3D-F0F3-2735224A1D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10">
            <a:extLst>
              <a:ext uri="{FF2B5EF4-FFF2-40B4-BE49-F238E27FC236}">
                <a16:creationId xmlns:a16="http://schemas.microsoft.com/office/drawing/2014/main" id="{A4899BB9-F950-D7FC-0503-A75E4A4BC3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9" name="Titolo 3">
            <a:extLst>
              <a:ext uri="{FF2B5EF4-FFF2-40B4-BE49-F238E27FC236}">
                <a16:creationId xmlns:a16="http://schemas.microsoft.com/office/drawing/2014/main" id="{DCECCD29-12A7-4C30-6CAF-A5751F289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6766321" cy="566868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AE48BA39-1C02-98BD-6709-21A98DE012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81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Night"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 7">
            <a:extLst>
              <a:ext uri="{FF2B5EF4-FFF2-40B4-BE49-F238E27FC236}">
                <a16:creationId xmlns:a16="http://schemas.microsoft.com/office/drawing/2014/main" id="{E1256DEC-2B46-254B-DBFA-F70718731259}"/>
              </a:ext>
            </a:extLst>
          </p:cNvPr>
          <p:cNvSpPr/>
          <p:nvPr userDrawn="1"/>
        </p:nvSpPr>
        <p:spPr>
          <a:xfrm>
            <a:off x="-1" y="0"/>
            <a:ext cx="8872306" cy="6858000"/>
          </a:xfrm>
          <a:custGeom>
            <a:avLst/>
            <a:gdLst>
              <a:gd name="connsiteX0" fmla="*/ 0 w 8872306"/>
              <a:gd name="connsiteY0" fmla="*/ 0 h 6858000"/>
              <a:gd name="connsiteX1" fmla="*/ 8872306 w 8872306"/>
              <a:gd name="connsiteY1" fmla="*/ 0 h 6858000"/>
              <a:gd name="connsiteX2" fmla="*/ 3495779 w 8872306"/>
              <a:gd name="connsiteY2" fmla="*/ 6858000 h 6858000"/>
              <a:gd name="connsiteX3" fmla="*/ 0 w 88723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2306" h="6858000">
                <a:moveTo>
                  <a:pt x="0" y="0"/>
                </a:moveTo>
                <a:lnTo>
                  <a:pt x="8872306" y="0"/>
                </a:lnTo>
                <a:lnTo>
                  <a:pt x="34957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sz="135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1E697E86-5F6C-735F-D108-0D81712B581F}"/>
              </a:ext>
            </a:extLst>
          </p:cNvPr>
          <p:cNvSpPr/>
          <p:nvPr userDrawn="1"/>
        </p:nvSpPr>
        <p:spPr>
          <a:xfrm flipH="1">
            <a:off x="10269954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9E4956-CEC1-A10F-8750-445A5E41F349}"/>
              </a:ext>
            </a:extLst>
          </p:cNvPr>
          <p:cNvSpPr/>
          <p:nvPr userDrawn="1"/>
        </p:nvSpPr>
        <p:spPr>
          <a:xfrm>
            <a:off x="0" y="234000"/>
            <a:ext cx="251999" cy="25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FE21A770-8E18-9067-32B9-BB865F320D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164809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Segoe UI 32pt</a:t>
            </a:r>
            <a:br>
              <a:rPr lang="en-US"/>
            </a:br>
            <a:r>
              <a:rPr lang="en-US"/>
              <a:t>max three rows</a:t>
            </a:r>
            <a:endParaRPr lang="it-IT"/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BDC29BC5-50D2-4FD1-E2F1-8585A533F4E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306" y="2627122"/>
            <a:ext cx="4854132" cy="12490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/>
              <a:t>Presentation subtitle</a:t>
            </a:r>
            <a:br>
              <a:rPr lang="en-US"/>
            </a:br>
            <a:r>
              <a:rPr lang="en-US"/>
              <a:t>Segoe UI 18pt </a:t>
            </a:r>
            <a:br>
              <a:rPr lang="en-US"/>
            </a:br>
            <a:r>
              <a:rPr lang="en-US"/>
              <a:t>max three rows</a:t>
            </a:r>
            <a:endParaRPr lang="it-IT"/>
          </a:p>
        </p:txBody>
      </p:sp>
      <p:sp>
        <p:nvSpPr>
          <p:cNvPr id="16" name="Segnaposto testo 6">
            <a:extLst>
              <a:ext uri="{FF2B5EF4-FFF2-40B4-BE49-F238E27FC236}">
                <a16:creationId xmlns:a16="http://schemas.microsoft.com/office/drawing/2014/main" id="{D66A9893-2508-7508-5DDD-C817141DB9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0088" y="3876675"/>
            <a:ext cx="4854575" cy="38906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 lvl="0"/>
            <a:r>
              <a:rPr lang="it-IT"/>
              <a:t>PRESENTATION DATE</a:t>
            </a:r>
          </a:p>
        </p:txBody>
      </p:sp>
      <p:sp>
        <p:nvSpPr>
          <p:cNvPr id="18" name="Segnaposto testo 8">
            <a:extLst>
              <a:ext uri="{FF2B5EF4-FFF2-40B4-BE49-F238E27FC236}">
                <a16:creationId xmlns:a16="http://schemas.microsoft.com/office/drawing/2014/main" id="{7F6BBFA2-E3C0-71B5-F414-5709BD523E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000" y="234000"/>
            <a:ext cx="35136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spc="0" dirty="0">
                <a:solidFill>
                  <a:schemeClr val="bg1"/>
                </a:solidFill>
              </a:defRPr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sp>
        <p:nvSpPr>
          <p:cNvPr id="21" name="Segnaposto immagine 8">
            <a:extLst>
              <a:ext uri="{FF2B5EF4-FFF2-40B4-BE49-F238E27FC236}">
                <a16:creationId xmlns:a16="http://schemas.microsoft.com/office/drawing/2014/main" id="{B257E939-DF9B-6042-ED21-A98069BED8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Drag an image or click on the </a:t>
            </a:r>
            <a:r>
              <a:rPr lang="it-IT" err="1"/>
              <a:t>icon</a:t>
            </a:r>
            <a:endParaRPr lang="it-IT"/>
          </a:p>
        </p:txBody>
      </p:sp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084E1CE-3F84-1404-B6E2-D55104EDE4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98" y="6366807"/>
            <a:ext cx="756197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X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798751A-3BD8-8422-4079-F3802D523E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1313" y="1322785"/>
            <a:ext cx="4962334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immagine 11">
            <a:extLst>
              <a:ext uri="{FF2B5EF4-FFF2-40B4-BE49-F238E27FC236}">
                <a16:creationId xmlns:a16="http://schemas.microsoft.com/office/drawing/2014/main" id="{7C42BF58-2DCE-40DB-CD31-6FAA6A94EA9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2" y="0"/>
            <a:ext cx="6095999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Segnaposto piè di pagina 9">
            <a:extLst>
              <a:ext uri="{FF2B5EF4-FFF2-40B4-BE49-F238E27FC236}">
                <a16:creationId xmlns:a16="http://schemas.microsoft.com/office/drawing/2014/main" id="{A18C92A9-9711-B174-2045-73B5EEB5F9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12">
            <a:extLst>
              <a:ext uri="{FF2B5EF4-FFF2-40B4-BE49-F238E27FC236}">
                <a16:creationId xmlns:a16="http://schemas.microsoft.com/office/drawing/2014/main" id="{32EFC45C-7258-5E59-ED98-E6A3B7DCD5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9" name="Titolo 3">
            <a:extLst>
              <a:ext uri="{FF2B5EF4-FFF2-40B4-BE49-F238E27FC236}">
                <a16:creationId xmlns:a16="http://schemas.microsoft.com/office/drawing/2014/main" id="{28C34889-03A3-86AB-35C1-C72FD1A983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1"/>
            <a:ext cx="4962334" cy="600322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4" name="Segnaposto testo 8">
            <a:extLst>
              <a:ext uri="{FF2B5EF4-FFF2-40B4-BE49-F238E27FC236}">
                <a16:creationId xmlns:a16="http://schemas.microsoft.com/office/drawing/2014/main" id="{E0618080-D074-FA65-D0C6-88DE05B5C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29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X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11">
            <a:extLst>
              <a:ext uri="{FF2B5EF4-FFF2-40B4-BE49-F238E27FC236}">
                <a16:creationId xmlns:a16="http://schemas.microsoft.com/office/drawing/2014/main" id="{9EB1869B-5E21-FBAD-AECC-569D948BBD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67214" y="0"/>
            <a:ext cx="782478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5189670-5A34-66D7-69D1-78E5C7D250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50" y="1322785"/>
            <a:ext cx="3347710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6" name="Segnaposto piè di pagina 10">
            <a:extLst>
              <a:ext uri="{FF2B5EF4-FFF2-40B4-BE49-F238E27FC236}">
                <a16:creationId xmlns:a16="http://schemas.microsoft.com/office/drawing/2014/main" id="{1D7216DF-E009-6060-2123-4ED1517E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7" name="Segnaposto numero diapositiva 12">
            <a:extLst>
              <a:ext uri="{FF2B5EF4-FFF2-40B4-BE49-F238E27FC236}">
                <a16:creationId xmlns:a16="http://schemas.microsoft.com/office/drawing/2014/main" id="{099F27B3-AB67-F4D8-5618-DFE00EB62B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1644D07-6FB6-BCB9-C08E-F00F256D4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3342847" cy="644927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E5C2E3FA-FBB8-76D0-1444-69B9F6C117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131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1">
            <a:extLst>
              <a:ext uri="{FF2B5EF4-FFF2-40B4-BE49-F238E27FC236}">
                <a16:creationId xmlns:a16="http://schemas.microsoft.com/office/drawing/2014/main" id="{5569DBAE-8A11-4917-B9C5-899B68B242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image or click on </a:t>
            </a:r>
            <a:r>
              <a:rPr lang="it-IT" err="1"/>
              <a:t>icon</a:t>
            </a:r>
            <a:endParaRPr lang="it-IT"/>
          </a:p>
        </p:txBody>
      </p:sp>
      <p:pic>
        <p:nvPicPr>
          <p:cNvPr id="3" name="Elemento grafico 8">
            <a:extLst>
              <a:ext uri="{FF2B5EF4-FFF2-40B4-BE49-F238E27FC236}">
                <a16:creationId xmlns:a16="http://schemas.microsoft.com/office/drawing/2014/main" id="{EF14CD15-8273-8CEE-1C62-4DBFA640F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92" b="-9913"/>
          <a:stretch/>
        </p:blipFill>
        <p:spPr>
          <a:xfrm>
            <a:off x="248040" y="6416872"/>
            <a:ext cx="297194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120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magine DX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11">
            <a:extLst>
              <a:ext uri="{FF2B5EF4-FFF2-40B4-BE49-F238E27FC236}">
                <a16:creationId xmlns:a16="http://schemas.microsoft.com/office/drawing/2014/main" id="{48508868-706B-2266-DEC1-E04452D6BA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1" y="0"/>
            <a:ext cx="6096000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5" name="Segnaposto immagine 11">
            <a:extLst>
              <a:ext uri="{FF2B5EF4-FFF2-40B4-BE49-F238E27FC236}">
                <a16:creationId xmlns:a16="http://schemas.microsoft.com/office/drawing/2014/main" id="{40BB8621-D473-ACC6-756F-A2C0BA7D1F4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2" y="3429001"/>
            <a:ext cx="6095999" cy="34414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E5C1C7E-5045-9A0D-4F78-D5ACEDC6DD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9" y="1322785"/>
            <a:ext cx="496719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7" name="Segnaposto piè di pagina 13">
            <a:extLst>
              <a:ext uri="{FF2B5EF4-FFF2-40B4-BE49-F238E27FC236}">
                <a16:creationId xmlns:a16="http://schemas.microsoft.com/office/drawing/2014/main" id="{2020C93E-0F22-D6A6-3407-42727334491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329237" y="234000"/>
            <a:ext cx="5163648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14">
            <a:extLst>
              <a:ext uri="{FF2B5EF4-FFF2-40B4-BE49-F238E27FC236}">
                <a16:creationId xmlns:a16="http://schemas.microsoft.com/office/drawing/2014/main" id="{561E8982-5677-51E3-669B-4B6D8FE27AA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8241" y="234000"/>
            <a:ext cx="362745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1" name="Titolo 2">
            <a:extLst>
              <a:ext uri="{FF2B5EF4-FFF2-40B4-BE49-F238E27FC236}">
                <a16:creationId xmlns:a16="http://schemas.microsoft.com/office/drawing/2014/main" id="{A8E70F20-3ACC-0915-3F4C-9675A6C139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4962335" cy="678380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6" name="Segnaposto testo 8">
            <a:extLst>
              <a:ext uri="{FF2B5EF4-FFF2-40B4-BE49-F238E27FC236}">
                <a16:creationId xmlns:a16="http://schemas.microsoft.com/office/drawing/2014/main" id="{CC2D175F-6740-811C-D8BF-8A588709CD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68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DX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4">
            <a:extLst>
              <a:ext uri="{FF2B5EF4-FFF2-40B4-BE49-F238E27FC236}">
                <a16:creationId xmlns:a16="http://schemas.microsoft.com/office/drawing/2014/main" id="{772D6E89-1DEB-176D-C1CD-9FB5D1C7FA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88308" y="0"/>
            <a:ext cx="440369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6" name="Segnaposto immagine 11">
            <a:extLst>
              <a:ext uri="{FF2B5EF4-FFF2-40B4-BE49-F238E27FC236}">
                <a16:creationId xmlns:a16="http://schemas.microsoft.com/office/drawing/2014/main" id="{76C76770-D431-D6AD-D6F6-39522C2B5E8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9018" y="1107283"/>
            <a:ext cx="4934639" cy="46708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228600" dist="165100" dir="5400000" algn="t" rotWithShape="0">
              <a:prstClr val="black">
                <a:alpha val="9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Segnaposto piè di pagina 1">
            <a:extLst>
              <a:ext uri="{FF2B5EF4-FFF2-40B4-BE49-F238E27FC236}">
                <a16:creationId xmlns:a16="http://schemas.microsoft.com/office/drawing/2014/main" id="{7C6FBCE7-6EFD-1D34-3B50-B522D34573D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329237" y="234000"/>
            <a:ext cx="5163648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B04C1662-D5A3-EE70-F645-E630A3F66C5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68241" y="234000"/>
            <a:ext cx="362745" cy="24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C11CF081-3154-5B44-D286-3BA28644D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9" y="1322785"/>
            <a:ext cx="496719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it-IT"/>
              <a:t>Slide </a:t>
            </a:r>
            <a:r>
              <a:rPr lang="it-IT" err="1"/>
              <a:t>content</a:t>
            </a:r>
            <a:endParaRPr lang="it-IT"/>
          </a:p>
        </p:txBody>
      </p:sp>
      <p:sp>
        <p:nvSpPr>
          <p:cNvPr id="14" name="Titolo 3">
            <a:extLst>
              <a:ext uri="{FF2B5EF4-FFF2-40B4-BE49-F238E27FC236}">
                <a16:creationId xmlns:a16="http://schemas.microsoft.com/office/drawing/2014/main" id="{6D7526CC-E02C-0307-43AE-1BF3F9217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6147705" cy="565095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5" name="Segnaposto testo 8">
            <a:extLst>
              <a:ext uri="{FF2B5EF4-FFF2-40B4-BE49-F238E27FC236}">
                <a16:creationId xmlns:a16="http://schemas.microsoft.com/office/drawing/2014/main" id="{125016F9-ACB2-23AA-C828-7430E41BA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4799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1">
            <a:extLst>
              <a:ext uri="{FF2B5EF4-FFF2-40B4-BE49-F238E27FC236}">
                <a16:creationId xmlns:a16="http://schemas.microsoft.com/office/drawing/2014/main" id="{46492B5D-ABFE-6E00-4361-BD82553A78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596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6" name="Segnaposto immagine 11">
            <a:extLst>
              <a:ext uri="{FF2B5EF4-FFF2-40B4-BE49-F238E27FC236}">
                <a16:creationId xmlns:a16="http://schemas.microsoft.com/office/drawing/2014/main" id="{942D6DF9-A9BD-351A-3E86-DC0229A941E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097192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CFCC8961-C2A1-63F2-9D24-63BB3336504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3429000"/>
            <a:ext cx="6096595" cy="3429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8" name="Segnaposto immagine 11">
            <a:extLst>
              <a:ext uri="{FF2B5EF4-FFF2-40B4-BE49-F238E27FC236}">
                <a16:creationId xmlns:a16="http://schemas.microsoft.com/office/drawing/2014/main" id="{E70B5000-D3C9-27D7-A192-45BBC5E2306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3429000"/>
            <a:ext cx="6096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7561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1">
            <a:extLst>
              <a:ext uri="{FF2B5EF4-FFF2-40B4-BE49-F238E27FC236}">
                <a16:creationId xmlns:a16="http://schemas.microsoft.com/office/drawing/2014/main" id="{53A2409E-57D4-8EF0-2A0F-3BB98A737A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366787" cy="342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6" name="Segnaposto immagine 11">
            <a:extLst>
              <a:ext uri="{FF2B5EF4-FFF2-40B4-BE49-F238E27FC236}">
                <a16:creationId xmlns:a16="http://schemas.microsoft.com/office/drawing/2014/main" id="{5FE15CD4-4199-0EA3-9B08-F55423A8660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66786" y="0"/>
            <a:ext cx="7825214" cy="342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Segnaposto immagine 11">
            <a:extLst>
              <a:ext uri="{FF2B5EF4-FFF2-40B4-BE49-F238E27FC236}">
                <a16:creationId xmlns:a16="http://schemas.microsoft.com/office/drawing/2014/main" id="{4D74D44F-F799-85E3-2706-2E77CE939D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7788308" cy="3429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8" name="Segnaposto immagine 11">
            <a:extLst>
              <a:ext uri="{FF2B5EF4-FFF2-40B4-BE49-F238E27FC236}">
                <a16:creationId xmlns:a16="http://schemas.microsoft.com/office/drawing/2014/main" id="{0AA3FAAE-018B-3FD1-9A3E-BC0ADC6D75E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88309" y="3429000"/>
            <a:ext cx="4403693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13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4">
            <a:extLst>
              <a:ext uri="{FF2B5EF4-FFF2-40B4-BE49-F238E27FC236}">
                <a16:creationId xmlns:a16="http://schemas.microsoft.com/office/drawing/2014/main" id="{75CD9C35-CFA7-19F8-B398-30C3FAF4D9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4" name="Segnaposto piè di pagina 12">
            <a:extLst>
              <a:ext uri="{FF2B5EF4-FFF2-40B4-BE49-F238E27FC236}">
                <a16:creationId xmlns:a16="http://schemas.microsoft.com/office/drawing/2014/main" id="{268CCF9D-3A53-B67B-6235-AA5BDC800E8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6" name="Segnaposto numero diapositiva 13">
            <a:extLst>
              <a:ext uri="{FF2B5EF4-FFF2-40B4-BE49-F238E27FC236}">
                <a16:creationId xmlns:a16="http://schemas.microsoft.com/office/drawing/2014/main" id="{ADAEDB14-5EDF-9424-2BB5-EDF8119541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7" name="Segnaposto testo 8">
            <a:extLst>
              <a:ext uri="{FF2B5EF4-FFF2-40B4-BE49-F238E27FC236}">
                <a16:creationId xmlns:a16="http://schemas.microsoft.com/office/drawing/2014/main" id="{F67B16D1-73E6-037A-8892-5B9C9C425D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195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1">
            <a:extLst>
              <a:ext uri="{FF2B5EF4-FFF2-40B4-BE49-F238E27FC236}">
                <a16:creationId xmlns:a16="http://schemas.microsoft.com/office/drawing/2014/main" id="{D335FEC5-B7BE-FC73-EBCA-52DF7A4DAA3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6" name="Segnaposto numero diapositiva 2">
            <a:extLst>
              <a:ext uri="{FF2B5EF4-FFF2-40B4-BE49-F238E27FC236}">
                <a16:creationId xmlns:a16="http://schemas.microsoft.com/office/drawing/2014/main" id="{D4D8DA00-312B-3218-DA84-38B4373A2A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5662EDE7-AA6A-A3F3-14C4-E298CB1738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066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 10">
            <a:extLst>
              <a:ext uri="{FF2B5EF4-FFF2-40B4-BE49-F238E27FC236}">
                <a16:creationId xmlns:a16="http://schemas.microsoft.com/office/drawing/2014/main" id="{F43C8CE9-09BB-6D88-30E4-400FA8DDB91E}"/>
              </a:ext>
            </a:extLst>
          </p:cNvPr>
          <p:cNvSpPr/>
          <p:nvPr userDrawn="1"/>
        </p:nvSpPr>
        <p:spPr>
          <a:xfrm>
            <a:off x="-1" y="1"/>
            <a:ext cx="8872306" cy="6858000"/>
          </a:xfrm>
          <a:custGeom>
            <a:avLst/>
            <a:gdLst>
              <a:gd name="connsiteX0" fmla="*/ 0 w 8872306"/>
              <a:gd name="connsiteY0" fmla="*/ 0 h 6858000"/>
              <a:gd name="connsiteX1" fmla="*/ 8872306 w 8872306"/>
              <a:gd name="connsiteY1" fmla="*/ 0 h 6858000"/>
              <a:gd name="connsiteX2" fmla="*/ 3495779 w 8872306"/>
              <a:gd name="connsiteY2" fmla="*/ 6858000 h 6858000"/>
              <a:gd name="connsiteX3" fmla="*/ 0 w 887230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72306" h="6858000">
                <a:moveTo>
                  <a:pt x="0" y="0"/>
                </a:moveTo>
                <a:lnTo>
                  <a:pt x="8872306" y="0"/>
                </a:lnTo>
                <a:lnTo>
                  <a:pt x="34957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it-IT" sz="1350"/>
          </a:p>
        </p:txBody>
      </p:sp>
      <p:sp>
        <p:nvSpPr>
          <p:cNvPr id="17" name="Segnaposto immagine 8">
            <a:extLst>
              <a:ext uri="{FF2B5EF4-FFF2-40B4-BE49-F238E27FC236}">
                <a16:creationId xmlns:a16="http://schemas.microsoft.com/office/drawing/2014/main" id="{E31A6482-2F28-A8BD-3B85-25F4216D91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Drag an image or click on the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19" name="Segnaposto numero diapositiva 6">
            <a:extLst>
              <a:ext uri="{FF2B5EF4-FFF2-40B4-BE49-F238E27FC236}">
                <a16:creationId xmlns:a16="http://schemas.microsoft.com/office/drawing/2014/main" id="{D85D5FBE-A2E7-B436-6AEF-CDAAD74C2C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79090FC8-7D53-9234-F95B-2EF51C185B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164809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Segoe UI 32pt</a:t>
            </a:r>
            <a:br>
              <a:rPr lang="en-US"/>
            </a:br>
            <a:r>
              <a:rPr lang="en-US"/>
              <a:t>max </a:t>
            </a:r>
            <a:r>
              <a:rPr lang="en-US" err="1"/>
              <a:t>tre</a:t>
            </a:r>
            <a:r>
              <a:rPr lang="en-US"/>
              <a:t> </a:t>
            </a:r>
            <a:r>
              <a:rPr lang="en-US" err="1"/>
              <a:t>righe</a:t>
            </a:r>
            <a:endParaRPr lang="it-IT"/>
          </a:p>
        </p:txBody>
      </p:sp>
      <p:sp>
        <p:nvSpPr>
          <p:cNvPr id="21" name="Sottotitolo 2">
            <a:extLst>
              <a:ext uri="{FF2B5EF4-FFF2-40B4-BE49-F238E27FC236}">
                <a16:creationId xmlns:a16="http://schemas.microsoft.com/office/drawing/2014/main" id="{9E17F8EB-236A-37EE-382C-BE37CEC3AB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306" y="2627122"/>
            <a:ext cx="4854132" cy="27068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40000"/>
              </a:lnSpc>
              <a:buFont typeface="+mj-lt"/>
              <a:buNone/>
              <a:defRPr sz="1400" b="1" i="0">
                <a:solidFill>
                  <a:schemeClr val="bg1">
                    <a:alpha val="67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/>
              <a:t>Document table of contents</a:t>
            </a:r>
            <a:endParaRPr lang="it-IT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BDEAD8C5-9C04-9F16-A1FD-DE8B74CEBEE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329237" y="234000"/>
            <a:ext cx="5163648" cy="24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1A86BCC2-8743-3F84-E76C-5453094A16FB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2DB41B94-974C-BF44-B87B-A34D7E69CD90}"/>
              </a:ext>
            </a:extLst>
          </p:cNvPr>
          <p:cNvSpPr/>
          <p:nvPr userDrawn="1"/>
        </p:nvSpPr>
        <p:spPr>
          <a:xfrm>
            <a:off x="0" y="234000"/>
            <a:ext cx="251999" cy="25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26" name="Segnaposto testo 8">
            <a:extLst>
              <a:ext uri="{FF2B5EF4-FFF2-40B4-BE49-F238E27FC236}">
                <a16:creationId xmlns:a16="http://schemas.microsoft.com/office/drawing/2014/main" id="{99923814-DF2D-7AF2-BB08-C9324430DC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2000" y="234000"/>
            <a:ext cx="35136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spc="0" dirty="0">
                <a:solidFill>
                  <a:schemeClr val="bg1"/>
                </a:solidFill>
              </a:defRPr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DF1F947C-5C6A-8253-B1C9-AE6C469261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98" y="6366807"/>
            <a:ext cx="756197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1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full + tes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CACB13A-A8BC-4369-1985-921797C74E71}"/>
              </a:ext>
            </a:extLst>
          </p:cNvPr>
          <p:cNvSpPr/>
          <p:nvPr userDrawn="1"/>
        </p:nvSpPr>
        <p:spPr>
          <a:xfrm>
            <a:off x="-2" y="0"/>
            <a:ext cx="12200469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immagine 11">
            <a:extLst>
              <a:ext uri="{FF2B5EF4-FFF2-40B4-BE49-F238E27FC236}">
                <a16:creationId xmlns:a16="http://schemas.microsoft.com/office/drawing/2014/main" id="{2C8E155B-2AA5-AE7B-8A65-3B7748EE5CD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37B93A8-1338-DEAC-4C95-7BB683191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9" y="1322785"/>
            <a:ext cx="4967199" cy="4591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Slide content</a:t>
            </a:r>
          </a:p>
        </p:txBody>
      </p:sp>
      <p:sp>
        <p:nvSpPr>
          <p:cNvPr id="9" name="Segnaposto piè di pagina 9">
            <a:extLst>
              <a:ext uri="{FF2B5EF4-FFF2-40B4-BE49-F238E27FC236}">
                <a16:creationId xmlns:a16="http://schemas.microsoft.com/office/drawing/2014/main" id="{D4A033E1-4E33-62D4-AC13-541B1735A6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29237" y="234000"/>
            <a:ext cx="5163648" cy="24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85933312-C8BE-CBC3-85A8-AC698D990D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768241" y="234000"/>
            <a:ext cx="362745" cy="24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1CDB0DF4-A1F8-B2C6-00B2-ED0C872FB2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6" name="Segnaposto testo 8">
            <a:extLst>
              <a:ext uri="{FF2B5EF4-FFF2-40B4-BE49-F238E27FC236}">
                <a16:creationId xmlns:a16="http://schemas.microsoft.com/office/drawing/2014/main" id="{0FB2A6D5-F1C2-C7AD-43E9-484EA76D56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it-IT" sz="1050" b="1" spc="0" dirty="0">
                <a:solidFill>
                  <a:schemeClr val="bg1"/>
                </a:solidFill>
              </a:defRPr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6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4">
            <a:extLst>
              <a:ext uri="{FF2B5EF4-FFF2-40B4-BE49-F238E27FC236}">
                <a16:creationId xmlns:a16="http://schemas.microsoft.com/office/drawing/2014/main" id="{72371749-11B9-43B9-092F-0E8CB25F37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  <a:prstGeom prst="rect">
            <a:avLst/>
          </a:prstGeo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8" name="Segnaposto piè di pagina 12">
            <a:extLst>
              <a:ext uri="{FF2B5EF4-FFF2-40B4-BE49-F238E27FC236}">
                <a16:creationId xmlns:a16="http://schemas.microsoft.com/office/drawing/2014/main" id="{315F5254-B3AB-018A-23FB-031E593963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9237" y="234000"/>
            <a:ext cx="5163648" cy="244800"/>
          </a:xfrm>
          <a:prstGeom prst="rect">
            <a:avLst/>
          </a:prstGeo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9" name="Segnaposto numero diapositiva 13">
            <a:extLst>
              <a:ext uri="{FF2B5EF4-FFF2-40B4-BE49-F238E27FC236}">
                <a16:creationId xmlns:a16="http://schemas.microsoft.com/office/drawing/2014/main" id="{610EB769-7190-E9CE-157D-E366AD5E0F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8241" y="234000"/>
            <a:ext cx="362745" cy="24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0" name="Segnaposto testo 8">
            <a:extLst>
              <a:ext uri="{FF2B5EF4-FFF2-40B4-BE49-F238E27FC236}">
                <a16:creationId xmlns:a16="http://schemas.microsoft.com/office/drawing/2014/main" id="{57B4AA99-2F8F-6792-02D8-1B4069A97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spc="0" dirty="0"/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237DF4D1-9D54-AA7E-DF31-2C25CCF5BB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98" y="6366807"/>
            <a:ext cx="756197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12">
            <a:extLst>
              <a:ext uri="{FF2B5EF4-FFF2-40B4-BE49-F238E27FC236}">
                <a16:creationId xmlns:a16="http://schemas.microsoft.com/office/drawing/2014/main" id="{791F5303-4073-4DDE-5BA0-158ACEF79AD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it-IT"/>
              <a:t>Drag an image or click on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4" name="Segnaposto immagine 4">
            <a:extLst>
              <a:ext uri="{FF2B5EF4-FFF2-40B4-BE49-F238E27FC236}">
                <a16:creationId xmlns:a16="http://schemas.microsoft.com/office/drawing/2014/main" id="{8C2DE22D-34DC-AD82-DF36-F31C33A306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590" y="2679272"/>
            <a:ext cx="581723" cy="581025"/>
          </a:xfrm>
          <a:prstGeom prst="ellipse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err="1"/>
              <a:t>Immagine</a:t>
            </a:r>
            <a:endParaRPr lang="it-IT"/>
          </a:p>
        </p:txBody>
      </p:sp>
      <p:sp>
        <p:nvSpPr>
          <p:cNvPr id="5" name="Segnaposto testo 6">
            <a:extLst>
              <a:ext uri="{FF2B5EF4-FFF2-40B4-BE49-F238E27FC236}">
                <a16:creationId xmlns:a16="http://schemas.microsoft.com/office/drawing/2014/main" id="{3898C1D3-9ABA-0DEA-3D73-0BCEBA28F6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50545" y="2491360"/>
            <a:ext cx="2868421" cy="473139"/>
          </a:xfrm>
          <a:prstGeom prst="rect">
            <a:avLst/>
          </a:prstGeom>
        </p:spPr>
        <p:txBody>
          <a:bodyPr tIns="0" rIns="0" bIns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1125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/>
              <a:t>Author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6CD7FFD0-CFE2-D774-A339-11830BA3DA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50545" y="2937066"/>
            <a:ext cx="2868421" cy="491934"/>
          </a:xfrm>
          <a:prstGeom prst="rect">
            <a:avLst/>
          </a:prstGeom>
        </p:spPr>
        <p:txBody>
          <a:bodyPr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975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 err="1"/>
              <a:t>Jobtitle</a:t>
            </a:r>
            <a:endParaRPr lang="it-IT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AE16C993-43AA-5A5E-B933-FB0E98837188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F5CE8EC-1BFF-623E-64A9-636A25FAC5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306" y="944167"/>
            <a:ext cx="5611772" cy="924852"/>
          </a:xfrm>
        </p:spPr>
        <p:txBody>
          <a:bodyPr anchor="b">
            <a:noAutofit/>
          </a:bodyPr>
          <a:lstStyle>
            <a:lvl1pPr algn="l">
              <a:defRPr sz="3200"/>
            </a:lvl1pPr>
          </a:lstStyle>
          <a:p>
            <a:r>
              <a:rPr lang="en-US"/>
              <a:t>Thank you for your attention</a:t>
            </a:r>
            <a:endParaRPr lang="it-IT"/>
          </a:p>
        </p:txBody>
      </p:sp>
      <p:sp>
        <p:nvSpPr>
          <p:cNvPr id="26" name="Segnaposto testo 8">
            <a:extLst>
              <a:ext uri="{FF2B5EF4-FFF2-40B4-BE49-F238E27FC236}">
                <a16:creationId xmlns:a16="http://schemas.microsoft.com/office/drawing/2014/main" id="{55C38ADF-06BE-D5FF-9E96-3CAB4D811E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2000" y="234000"/>
            <a:ext cx="35136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spc="0" dirty="0"/>
            </a:lvl1pPr>
          </a:lstStyle>
          <a:p>
            <a:pPr marL="214282" lvl="0" indent="-214282"/>
            <a:r>
              <a:rPr lang="it-IT" err="1"/>
              <a:t>Path</a:t>
            </a:r>
            <a:endParaRPr lang="it-IT"/>
          </a:p>
        </p:txBody>
      </p:sp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E1C94023-9D64-EAC4-6B1E-9C27723DF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017" y="4796489"/>
            <a:ext cx="180000" cy="180000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E31BBA0D-D12D-80C6-C6C5-CC86D22D6F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398" y="6366807"/>
            <a:ext cx="756197" cy="2376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8CA58E8-8993-7059-1B0D-8C2785C59D2A}"/>
              </a:ext>
            </a:extLst>
          </p:cNvPr>
          <p:cNvSpPr txBox="1"/>
          <p:nvPr userDrawn="1"/>
        </p:nvSpPr>
        <p:spPr>
          <a:xfrm>
            <a:off x="949764" y="4261417"/>
            <a:ext cx="158750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Segoe UI"/>
                <a:cs typeface="Segoe UI"/>
              </a:rPr>
              <a:t>engdb.com.br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5946475-8D03-6442-FBB8-FCBACB8102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79" y="4632443"/>
            <a:ext cx="463673" cy="5148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D665230-3D57-24E9-54C3-E6576F2CA3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4228" y="4632443"/>
            <a:ext cx="463673" cy="5148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190EF85-DB1E-DF68-DD83-F86FD38BE65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04845" y="4634132"/>
            <a:ext cx="463673" cy="51485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35178D9-3F0F-6404-7ECB-00D2D1D47F9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28372" y="4646544"/>
            <a:ext cx="463673" cy="514851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6F206B1-8ECE-1077-6111-3B2D85F9454E}"/>
              </a:ext>
            </a:extLst>
          </p:cNvPr>
          <p:cNvSpPr txBox="1"/>
          <p:nvPr userDrawn="1"/>
        </p:nvSpPr>
        <p:spPr>
          <a:xfrm>
            <a:off x="2495773" y="4726397"/>
            <a:ext cx="1587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@engineeringbr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034300A-7C07-4853-55FD-B98C86379BB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064" y="4196602"/>
            <a:ext cx="465505" cy="5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7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28">
            <a:extLst>
              <a:ext uri="{FF2B5EF4-FFF2-40B4-BE49-F238E27FC236}">
                <a16:creationId xmlns:a16="http://schemas.microsoft.com/office/drawing/2014/main" id="{B14BF3DC-E8B7-94B2-93A6-19CE2921ED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Drag an image or click on the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6" name="Triangolo rettangolo 5">
            <a:extLst>
              <a:ext uri="{FF2B5EF4-FFF2-40B4-BE49-F238E27FC236}">
                <a16:creationId xmlns:a16="http://schemas.microsoft.com/office/drawing/2014/main" id="{F5CDC22F-7CC3-5886-DAEB-F11B24445348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F5ABDB00-B830-7370-7B14-E0A5C155CA5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FC7F7633-2CF6-BC68-061D-A9454FB28DC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0" name="Segnaposto testo 11">
            <a:extLst>
              <a:ext uri="{FF2B5EF4-FFF2-40B4-BE49-F238E27FC236}">
                <a16:creationId xmlns:a16="http://schemas.microsoft.com/office/drawing/2014/main" id="{AAB2A1B4-952C-7D64-9B88-469F022CAF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6448" y="1627191"/>
            <a:ext cx="3344464" cy="428664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1"/>
            </a:lvl1pPr>
          </a:lstStyle>
          <a:p>
            <a:pPr lvl="0"/>
            <a:r>
              <a:rPr lang="it-IT" err="1"/>
              <a:t>Section</a:t>
            </a:r>
            <a:endParaRPr lang="it-IT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AAB9AF6A-9125-3F57-53FB-713DCBB14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Agenda slide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BA437DB7-DE4E-4309-B02E-79A56F8D3B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spc="0" baseline="0" noProof="0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9152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immagine 28">
            <a:extLst>
              <a:ext uri="{FF2B5EF4-FFF2-40B4-BE49-F238E27FC236}">
                <a16:creationId xmlns:a16="http://schemas.microsoft.com/office/drawing/2014/main" id="{0B364063-334C-AC42-7B4F-7FC3BCC0C48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94057" y="0"/>
            <a:ext cx="8713268" cy="6858000"/>
          </a:xfrm>
          <a:custGeom>
            <a:avLst/>
            <a:gdLst>
              <a:gd name="connsiteX0" fmla="*/ 7169025 w 11618825"/>
              <a:gd name="connsiteY0" fmla="*/ 0 h 9144000"/>
              <a:gd name="connsiteX1" fmla="*/ 11618825 w 11618825"/>
              <a:gd name="connsiteY1" fmla="*/ 0 h 9144000"/>
              <a:gd name="connsiteX2" fmla="*/ 11618825 w 11618825"/>
              <a:gd name="connsiteY2" fmla="*/ 5888736 h 9144000"/>
              <a:gd name="connsiteX3" fmla="*/ 9065946 w 11618825"/>
              <a:gd name="connsiteY3" fmla="*/ 9144000 h 9144000"/>
              <a:gd name="connsiteX4" fmla="*/ 0 w 11618825"/>
              <a:gd name="connsiteY4" fmla="*/ 914400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18825" h="9144000">
                <a:moveTo>
                  <a:pt x="7169025" y="0"/>
                </a:moveTo>
                <a:lnTo>
                  <a:pt x="11618825" y="0"/>
                </a:lnTo>
                <a:lnTo>
                  <a:pt x="11618825" y="5888736"/>
                </a:lnTo>
                <a:lnTo>
                  <a:pt x="9065946" y="9144000"/>
                </a:lnTo>
                <a:lnTo>
                  <a:pt x="0" y="914400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it-IT"/>
              <a:t>Drag an image or click on the </a:t>
            </a:r>
            <a:r>
              <a:rPr lang="it-IT" err="1"/>
              <a:t>icon</a:t>
            </a:r>
            <a:endParaRPr lang="it-IT"/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114050DC-7CFD-4814-5788-2F1B549E7C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3131" y="1945485"/>
            <a:ext cx="2781028" cy="3968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40000"/>
              </a:lnSpc>
              <a:buNone/>
              <a:defRPr sz="1125" b="0" i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24" indent="0" algn="ctr">
              <a:buNone/>
              <a:defRPr sz="2000"/>
            </a:lvl2pPr>
            <a:lvl3pPr marL="914248" indent="0" algn="ctr">
              <a:buNone/>
              <a:defRPr sz="1800"/>
            </a:lvl3pPr>
            <a:lvl4pPr marL="1371371" indent="0" algn="ctr">
              <a:buNone/>
              <a:defRPr sz="1600"/>
            </a:lvl4pPr>
            <a:lvl5pPr marL="1828495" indent="0" algn="ctr">
              <a:buNone/>
              <a:defRPr sz="1600"/>
            </a:lvl5pPr>
            <a:lvl6pPr marL="2285619" indent="0" algn="ctr">
              <a:buNone/>
              <a:defRPr sz="1600"/>
            </a:lvl6pPr>
            <a:lvl7pPr marL="2742743" indent="0" algn="ctr">
              <a:buNone/>
              <a:defRPr sz="1600"/>
            </a:lvl7pPr>
            <a:lvl8pPr marL="3199866" indent="0" algn="ctr">
              <a:buNone/>
              <a:defRPr sz="1600"/>
            </a:lvl8pPr>
            <a:lvl9pPr marL="3656991" indent="0" algn="ctr">
              <a:buNone/>
              <a:defRPr sz="1600"/>
            </a:lvl9pPr>
          </a:lstStyle>
          <a:p>
            <a:r>
              <a:rPr lang="en-US"/>
              <a:t>General description of the section and table of contents.</a:t>
            </a:r>
          </a:p>
          <a:p>
            <a:endParaRPr lang="it-IT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9F9485DD-A2EF-F061-B559-C75459F53564}"/>
              </a:ext>
            </a:extLst>
          </p:cNvPr>
          <p:cNvSpPr/>
          <p:nvPr userDrawn="1"/>
        </p:nvSpPr>
        <p:spPr>
          <a:xfrm flipH="1">
            <a:off x="10285996" y="4416552"/>
            <a:ext cx="1914472" cy="24414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BE3C92D8-9CB6-F32D-83CA-155FC1BECF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0020" y="1348980"/>
            <a:ext cx="563111" cy="570309"/>
          </a:xfrm>
        </p:spPr>
        <p:txBody>
          <a:bodyPr anchor="ctr">
            <a:noAutofit/>
          </a:bodyPr>
          <a:lstStyle>
            <a:lvl1pPr marL="0" indent="0" algn="l">
              <a:buNone/>
              <a:defRPr sz="3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1</a:t>
            </a:r>
          </a:p>
        </p:txBody>
      </p:sp>
      <p:sp>
        <p:nvSpPr>
          <p:cNvPr id="13" name="Segnaposto testo 11">
            <a:extLst>
              <a:ext uri="{FF2B5EF4-FFF2-40B4-BE49-F238E27FC236}">
                <a16:creationId xmlns:a16="http://schemas.microsoft.com/office/drawing/2014/main" id="{4AAD07FC-3678-C5B9-231B-664C47D16B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63642" y="1322786"/>
            <a:ext cx="2777271" cy="622697"/>
          </a:xfrm>
        </p:spPr>
        <p:txBody>
          <a:bodyPr anchor="ctr">
            <a:normAutofit/>
          </a:bodyPr>
          <a:lstStyle>
            <a:lvl1pPr marL="0" indent="0">
              <a:buNone/>
              <a:defRPr sz="1350" b="1"/>
            </a:lvl1pPr>
          </a:lstStyle>
          <a:p>
            <a:pPr lvl="0"/>
            <a:r>
              <a:rPr lang="it-IT" err="1"/>
              <a:t>Section</a:t>
            </a:r>
            <a:endParaRPr lang="it-IT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D83F702E-3006-F060-F445-EDFFF95595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 err="1"/>
              <a:t>Table</a:t>
            </a:r>
            <a:r>
              <a:rPr lang="it-IT"/>
              <a:t> of </a:t>
            </a:r>
            <a:r>
              <a:rPr lang="it-IT" err="1"/>
              <a:t>contents</a:t>
            </a:r>
            <a:endParaRPr lang="it-IT"/>
          </a:p>
        </p:txBody>
      </p:sp>
      <p:sp>
        <p:nvSpPr>
          <p:cNvPr id="16" name="Segnaposto piè di pagina 5">
            <a:extLst>
              <a:ext uri="{FF2B5EF4-FFF2-40B4-BE49-F238E27FC236}">
                <a16:creationId xmlns:a16="http://schemas.microsoft.com/office/drawing/2014/main" id="{7E2376DF-3DEB-0481-85E6-B76CCDF67E5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17" name="Segnaposto numero diapositiva 8">
            <a:extLst>
              <a:ext uri="{FF2B5EF4-FFF2-40B4-BE49-F238E27FC236}">
                <a16:creationId xmlns:a16="http://schemas.microsoft.com/office/drawing/2014/main" id="{410D0E8C-4133-0328-B7F8-D2E585BDB4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8" name="Segnaposto testo 8">
            <a:extLst>
              <a:ext uri="{FF2B5EF4-FFF2-40B4-BE49-F238E27FC236}">
                <a16:creationId xmlns:a16="http://schemas.microsoft.com/office/drawing/2014/main" id="{2F8AE483-43D7-EEB4-057D-6EC3D95D4A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856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8DE9EE9-4330-3AD3-76AB-6FAEA61A15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6448" y="1322785"/>
            <a:ext cx="10798640" cy="4591050"/>
          </a:xfrm>
          <a:prstGeom prst="rect">
            <a:avLst/>
          </a:prstGeom>
        </p:spPr>
        <p:txBody>
          <a:bodyPr bIns="251999" anchor="ctr">
            <a:normAutofit/>
          </a:bodyPr>
          <a:lstStyle>
            <a:lvl1pPr marL="0" indent="0">
              <a:lnSpc>
                <a:spcPct val="14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Slide contents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5602AE6-FA84-72A0-3238-15D965250DE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329237" y="234000"/>
            <a:ext cx="5163648" cy="244800"/>
          </a:xfrm>
        </p:spPr>
        <p:txBody>
          <a:bodyPr/>
          <a:lstStyle/>
          <a:p>
            <a:r>
              <a:rPr lang="it-IT"/>
              <a:t>Engineering Presentation Template </a:t>
            </a:r>
          </a:p>
        </p:txBody>
      </p:sp>
      <p:sp>
        <p:nvSpPr>
          <p:cNvPr id="8" name="Segnaposto numero diapositiva 9">
            <a:extLst>
              <a:ext uri="{FF2B5EF4-FFF2-40B4-BE49-F238E27FC236}">
                <a16:creationId xmlns:a16="http://schemas.microsoft.com/office/drawing/2014/main" id="{02B9F5E5-922A-6D95-05FE-38270675A1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8241" y="234000"/>
            <a:ext cx="362745" cy="244800"/>
          </a:xfrm>
        </p:spPr>
        <p:txBody>
          <a:bodyPr/>
          <a:lstStyle/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11" name="Titolo 3">
            <a:extLst>
              <a:ext uri="{FF2B5EF4-FFF2-40B4-BE49-F238E27FC236}">
                <a16:creationId xmlns:a16="http://schemas.microsoft.com/office/drawing/2014/main" id="{3E7FD446-16FF-4912-DE76-9062CCE46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313" y="514800"/>
            <a:ext cx="10800000" cy="251999"/>
          </a:xfrm>
        </p:spPr>
        <p:txBody>
          <a:bodyPr/>
          <a:lstStyle/>
          <a:p>
            <a:r>
              <a:rPr lang="it-IT"/>
              <a:t>Slide </a:t>
            </a:r>
            <a:r>
              <a:rPr lang="it-IT" err="1"/>
              <a:t>title</a:t>
            </a:r>
            <a:endParaRPr lang="it-IT"/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632680C2-ACF6-6588-6932-CFB923355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2000" y="234000"/>
            <a:ext cx="5400000" cy="244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it-IT" sz="1050" b="1" dirty="0"/>
            </a:lvl1pPr>
          </a:lstStyle>
          <a:p>
            <a:pPr marL="214282" lvl="0" indent="-214282" defTabSz="1219170">
              <a:spcBef>
                <a:spcPts val="600"/>
              </a:spcBef>
            </a:pPr>
            <a:r>
              <a:rPr lang="it-IT" err="1"/>
              <a:t>Path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47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13.svg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4873B62B-2DE2-4FC2-793A-6141A7B8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10800000" cy="251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it-IT"/>
              <a:t>Elementi del layout</a:t>
            </a:r>
          </a:p>
        </p:txBody>
      </p: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D016D845-E095-DA1F-819C-32B8D166E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8241" y="234000"/>
            <a:ext cx="362745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1" i="0" spc="0">
                <a:solidFill>
                  <a:schemeClr val="tx1"/>
                </a:solidFill>
                <a:latin typeface="+mn-lt"/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7" name="Segnaposto piè di pagina 10">
            <a:extLst>
              <a:ext uri="{FF2B5EF4-FFF2-40B4-BE49-F238E27FC236}">
                <a16:creationId xmlns:a16="http://schemas.microsoft.com/office/drawing/2014/main" id="{B2FCE3CB-5708-1BF0-8AF0-6829E4F79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9237" y="234000"/>
            <a:ext cx="5163648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50" b="0" i="0" spc="0" baseline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9" name="Segnaposto testo 4">
            <a:extLst>
              <a:ext uri="{FF2B5EF4-FFF2-40B4-BE49-F238E27FC236}">
                <a16:creationId xmlns:a16="http://schemas.microsoft.com/office/drawing/2014/main" id="{7CBC1288-E655-85FC-CCB5-8B7DB34F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313" y="1322785"/>
            <a:ext cx="10791572" cy="45769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 err="1"/>
              <a:t>Clic</a:t>
            </a:r>
            <a:r>
              <a:rPr lang="en-US" noProof="0"/>
              <a:t> to edit the contents of this slide</a:t>
            </a:r>
          </a:p>
          <a:p>
            <a:pPr marL="285750" lvl="0" indent="-285750" algn="l" defTabSz="1219170" rtl="0" eaLnBrk="1" latinLnBrk="0" hangingPunct="1">
              <a:lnSpc>
                <a:spcPct val="14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-"/>
            </a:pPr>
            <a:r>
              <a:rPr lang="en-US" noProof="0"/>
              <a:t>Level two</a:t>
            </a:r>
          </a:p>
          <a:p>
            <a:pPr lvl="2"/>
            <a:r>
              <a:rPr lang="en-US" noProof="0"/>
              <a:t>Level three</a:t>
            </a:r>
          </a:p>
          <a:p>
            <a:pPr lvl="3"/>
            <a:r>
              <a:rPr lang="en-US" noProof="0"/>
              <a:t>Level four</a:t>
            </a:r>
          </a:p>
          <a:p>
            <a:pPr lvl="4"/>
            <a:r>
              <a:rPr lang="en-US" noProof="0"/>
              <a:t>Level five</a:t>
            </a:r>
          </a:p>
          <a:p>
            <a:pPr lvl="5"/>
            <a:r>
              <a:rPr lang="en-US" noProof="0"/>
              <a:t>Level six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EC26071-13B7-BFF7-F363-674E1419B77C}"/>
              </a:ext>
            </a:extLst>
          </p:cNvPr>
          <p:cNvSpPr/>
          <p:nvPr userDrawn="1"/>
        </p:nvSpPr>
        <p:spPr>
          <a:xfrm>
            <a:off x="-1" y="234000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51726E1-C2CA-42CC-6720-B7170F87C1BB}"/>
              </a:ext>
            </a:extLst>
          </p:cNvPr>
          <p:cNvSpPr txBox="1"/>
          <p:nvPr userDrawn="1"/>
        </p:nvSpPr>
        <p:spPr>
          <a:xfrm>
            <a:off x="10765762" y="6517778"/>
            <a:ext cx="5674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it-IT" sz="700" b="0" spc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/>
              </a:rPr>
              <a:t> </a:t>
            </a:r>
            <a:r>
              <a:rPr lang="it-IT" sz="700" b="0" spc="0" baseline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  <a:endParaRPr lang="it-IT" sz="700" b="0" spc="0">
              <a:solidFill>
                <a:schemeClr val="tx1">
                  <a:alpha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3" r:id="rId4"/>
    <p:sldLayoutId id="2147483781" r:id="rId5"/>
    <p:sldLayoutId id="2147483782" r:id="rId6"/>
  </p:sldLayoutIdLst>
  <p:hf hdr="0" dt="0"/>
  <p:txStyles>
    <p:titleStyle>
      <a:lvl1pPr algn="l" defTabSz="914248" rtl="0" eaLnBrk="1" latinLnBrk="0" hangingPunct="1">
        <a:lnSpc>
          <a:spcPct val="100000"/>
        </a:lnSpc>
        <a:spcBef>
          <a:spcPct val="0"/>
        </a:spcBef>
        <a:buNone/>
        <a:defRPr sz="2000" b="1" i="0" kern="1200" spc="-50" baseline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None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85750" indent="-28575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Char char="·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48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44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Font di sistema regolare"/>
        <a:buChar char="○"/>
        <a:defRPr lang="it-IT" sz="1400" b="0" i="0" kern="1200" spc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40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.Lucida Grande UI Regular"/>
        <a:buChar char="▫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72000" indent="-304792" algn="l" defTabSz="121917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971306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9" userDrawn="1">
          <p15:clr>
            <a:srgbClr val="F26B43"/>
          </p15:clr>
        </p15:guide>
        <p15:guide id="4" pos="7241" userDrawn="1">
          <p15:clr>
            <a:srgbClr val="F26B43"/>
          </p15:clr>
        </p15:guide>
        <p15:guide id="5" orient="horz" pos="833" userDrawn="1">
          <p15:clr>
            <a:srgbClr val="F26B43"/>
          </p15:clr>
        </p15:guide>
        <p15:guide id="6" orient="horz" pos="3946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7514" userDrawn="1">
          <p15:clr>
            <a:srgbClr val="F26B43"/>
          </p15:clr>
        </p15:guide>
        <p15:guide id="14" orient="horz" pos="425" userDrawn="1">
          <p15:clr>
            <a:srgbClr val="F26B43"/>
          </p15:clr>
        </p15:guide>
        <p15:guide id="15" orient="horz" pos="4156" userDrawn="1">
          <p15:clr>
            <a:srgbClr val="F26B43"/>
          </p15:clr>
        </p15:guide>
        <p15:guide id="16" orient="horz" pos="3725" userDrawn="1">
          <p15:clr>
            <a:srgbClr val="F26B43"/>
          </p15:clr>
        </p15:guide>
        <p15:guide id="17" orient="horz" pos="289" userDrawn="1">
          <p15:clr>
            <a:srgbClr val="F26B43"/>
          </p15:clr>
        </p15:guide>
        <p15:guide id="18" orient="horz" pos="595" userDrawn="1">
          <p15:clr>
            <a:srgbClr val="F26B43"/>
          </p15:clr>
        </p15:guide>
        <p15:guide id="22" pos="3959" userDrawn="1">
          <p15:clr>
            <a:srgbClr val="F26B43"/>
          </p15:clr>
        </p15:guide>
        <p15:guide id="23" pos="3721" userDrawn="1">
          <p15:clr>
            <a:srgbClr val="F26B43"/>
          </p15:clr>
        </p15:guide>
        <p15:guide id="24" orient="horz" pos="204" userDrawn="1">
          <p15:clr>
            <a:srgbClr val="F26B43"/>
          </p15:clr>
        </p15:guide>
        <p15:guide id="25" pos="4299" userDrawn="1">
          <p15:clr>
            <a:srgbClr val="F26B43"/>
          </p15:clr>
        </p15:guide>
        <p15:guide id="26" pos="4537" userDrawn="1">
          <p15:clr>
            <a:srgbClr val="F26B43"/>
          </p15:clr>
        </p15:guide>
        <p15:guide id="27" pos="4895" userDrawn="1">
          <p15:clr>
            <a:srgbClr val="F26B43"/>
          </p15:clr>
        </p15:guide>
        <p15:guide id="28" pos="5115" userDrawn="1">
          <p15:clr>
            <a:srgbClr val="F26B43"/>
          </p15:clr>
        </p15:guide>
        <p15:guide id="29" pos="5473" userDrawn="1">
          <p15:clr>
            <a:srgbClr val="F26B43"/>
          </p15:clr>
        </p15:guide>
        <p15:guide id="30" pos="5711" userDrawn="1">
          <p15:clr>
            <a:srgbClr val="F26B43"/>
          </p15:clr>
        </p15:guide>
        <p15:guide id="31" pos="6051" userDrawn="1">
          <p15:clr>
            <a:srgbClr val="F26B43"/>
          </p15:clr>
        </p15:guide>
        <p15:guide id="32" pos="6289" userDrawn="1">
          <p15:clr>
            <a:srgbClr val="F26B43"/>
          </p15:clr>
        </p15:guide>
        <p15:guide id="33" pos="6647" userDrawn="1">
          <p15:clr>
            <a:srgbClr val="F26B43"/>
          </p15:clr>
        </p15:guide>
        <p15:guide id="34" pos="6867" userDrawn="1">
          <p15:clr>
            <a:srgbClr val="F26B43"/>
          </p15:clr>
        </p15:guide>
        <p15:guide id="35" pos="3363" userDrawn="1">
          <p15:clr>
            <a:srgbClr val="F26B43"/>
          </p15:clr>
        </p15:guide>
        <p15:guide id="36" pos="3143" userDrawn="1">
          <p15:clr>
            <a:srgbClr val="F26B43"/>
          </p15:clr>
        </p15:guide>
        <p15:guide id="37" pos="2785" userDrawn="1">
          <p15:clr>
            <a:srgbClr val="F26B43"/>
          </p15:clr>
        </p15:guide>
        <p15:guide id="38" pos="2548" userDrawn="1">
          <p15:clr>
            <a:srgbClr val="F26B43"/>
          </p15:clr>
        </p15:guide>
        <p15:guide id="39" pos="2207" userDrawn="1">
          <p15:clr>
            <a:srgbClr val="F26B43"/>
          </p15:clr>
        </p15:guide>
        <p15:guide id="40" pos="1969" userDrawn="1">
          <p15:clr>
            <a:srgbClr val="F26B43"/>
          </p15:clr>
        </p15:guide>
        <p15:guide id="41" pos="1612" userDrawn="1">
          <p15:clr>
            <a:srgbClr val="F26B43"/>
          </p15:clr>
        </p15:guide>
        <p15:guide id="42" pos="1391" userDrawn="1">
          <p15:clr>
            <a:srgbClr val="F26B43"/>
          </p15:clr>
        </p15:guide>
        <p15:guide id="43" pos="1033" userDrawn="1">
          <p15:clr>
            <a:srgbClr val="F26B43"/>
          </p15:clr>
        </p15:guide>
        <p15:guide id="44" pos="79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itolo 1">
            <a:extLst>
              <a:ext uri="{FF2B5EF4-FFF2-40B4-BE49-F238E27FC236}">
                <a16:creationId xmlns:a16="http://schemas.microsoft.com/office/drawing/2014/main" id="{2D93FBC8-06B6-185E-643E-E784177F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3" y="514800"/>
            <a:ext cx="10800000" cy="251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Slide title</a:t>
            </a:r>
          </a:p>
        </p:txBody>
      </p:sp>
      <p:sp>
        <p:nvSpPr>
          <p:cNvPr id="6" name="Segnaposto numero diapositiva 3">
            <a:extLst>
              <a:ext uri="{FF2B5EF4-FFF2-40B4-BE49-F238E27FC236}">
                <a16:creationId xmlns:a16="http://schemas.microsoft.com/office/drawing/2014/main" id="{600058F1-1574-D0F2-B05C-579658E5C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8241" y="234000"/>
            <a:ext cx="362745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1" i="0" spc="0">
                <a:solidFill>
                  <a:schemeClr val="accent1"/>
                </a:solidFill>
                <a:latin typeface="+mn-lt"/>
              </a:defRPr>
            </a:lvl1pPr>
          </a:lstStyle>
          <a:p>
            <a:fld id="{98BF7C3C-24CC-6140-8A22-738C44F1CFEB}" type="slidenum">
              <a:rPr lang="it-IT" smtClean="0"/>
              <a:pPr/>
              <a:t>‹nº›</a:t>
            </a:fld>
            <a:endParaRPr lang="it-IT"/>
          </a:p>
        </p:txBody>
      </p:sp>
      <p:sp>
        <p:nvSpPr>
          <p:cNvPr id="7" name="Segnaposto piè di pagina 10">
            <a:extLst>
              <a:ext uri="{FF2B5EF4-FFF2-40B4-BE49-F238E27FC236}">
                <a16:creationId xmlns:a16="http://schemas.microsoft.com/office/drawing/2014/main" id="{6E2B2CB9-C169-2B71-E02F-B072F563B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9237" y="234000"/>
            <a:ext cx="5163648" cy="244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50" b="0" i="0" spc="0" baseline="0">
                <a:solidFill>
                  <a:schemeClr val="tx1">
                    <a:alpha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it-IT"/>
              <a:t>Engineering Presentation Template 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7C491141-DA87-05A5-7151-DD96A5B1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313" y="1322785"/>
            <a:ext cx="10791572" cy="45769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noProof="0" err="1"/>
              <a:t>Clic</a:t>
            </a:r>
            <a:r>
              <a:rPr lang="en-US" noProof="0"/>
              <a:t> to edit the contents of this slide</a:t>
            </a:r>
          </a:p>
          <a:p>
            <a:pPr lvl="1"/>
            <a:r>
              <a:rPr lang="en-US" noProof="0"/>
              <a:t>Level two</a:t>
            </a:r>
          </a:p>
          <a:p>
            <a:pPr lvl="2"/>
            <a:r>
              <a:rPr lang="en-US" noProof="0"/>
              <a:t>Level three</a:t>
            </a:r>
          </a:p>
          <a:p>
            <a:pPr lvl="3"/>
            <a:r>
              <a:rPr lang="en-US" noProof="0"/>
              <a:t>Level four</a:t>
            </a:r>
          </a:p>
          <a:p>
            <a:pPr lvl="4"/>
            <a:r>
              <a:rPr lang="en-US" noProof="0"/>
              <a:t>Level five</a:t>
            </a:r>
          </a:p>
          <a:p>
            <a:pPr lvl="5"/>
            <a:r>
              <a:rPr lang="en-US" noProof="0"/>
              <a:t>Level six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F763782-63A0-A56A-31C7-9F762610B477}"/>
              </a:ext>
            </a:extLst>
          </p:cNvPr>
          <p:cNvSpPr/>
          <p:nvPr userDrawn="1"/>
        </p:nvSpPr>
        <p:spPr>
          <a:xfrm>
            <a:off x="-1" y="234000"/>
            <a:ext cx="252000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spc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6C1C3B-D9C9-0A3F-0F98-2EA7002BDAF7}"/>
              </a:ext>
            </a:extLst>
          </p:cNvPr>
          <p:cNvSpPr txBox="1"/>
          <p:nvPr userDrawn="1"/>
        </p:nvSpPr>
        <p:spPr>
          <a:xfrm>
            <a:off x="10765762" y="6517778"/>
            <a:ext cx="56746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it-IT" sz="700" b="0" spc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/>
              </a:rPr>
              <a:t> </a:t>
            </a:r>
            <a:r>
              <a:rPr lang="it-IT" sz="700" b="0" spc="0" baseline="0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Engineering</a:t>
            </a:r>
            <a:endParaRPr lang="it-IT" sz="700" b="0" spc="0">
              <a:solidFill>
                <a:schemeClr val="tx1">
                  <a:alpha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D77707F8-74AC-BCF4-9A0A-6ECF8653A32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6398" y="6366807"/>
            <a:ext cx="274488" cy="2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3" r:id="rId2"/>
    <p:sldLayoutId id="2147483650" r:id="rId3"/>
    <p:sldLayoutId id="2147483746" r:id="rId4"/>
    <p:sldLayoutId id="2147483684" r:id="rId5"/>
    <p:sldLayoutId id="2147483749" r:id="rId6"/>
    <p:sldLayoutId id="2147483701" r:id="rId7"/>
    <p:sldLayoutId id="2147483747" r:id="rId8"/>
    <p:sldLayoutId id="2147483748" r:id="rId9"/>
    <p:sldLayoutId id="2147483750" r:id="rId10"/>
    <p:sldLayoutId id="2147483735" r:id="rId11"/>
    <p:sldLayoutId id="2147483754" r:id="rId12"/>
    <p:sldLayoutId id="2147483660" r:id="rId13"/>
    <p:sldLayoutId id="2147483668" r:id="rId14"/>
    <p:sldLayoutId id="2147483669" r:id="rId15"/>
    <p:sldLayoutId id="2147483683" r:id="rId16"/>
    <p:sldLayoutId id="2147483736" r:id="rId17"/>
    <p:sldLayoutId id="2147483706" r:id="rId18"/>
    <p:sldLayoutId id="2147483708" r:id="rId19"/>
    <p:sldLayoutId id="2147483709" r:id="rId20"/>
    <p:sldLayoutId id="2147483654" r:id="rId21"/>
    <p:sldLayoutId id="2147483655" r:id="rId22"/>
  </p:sldLayoutIdLst>
  <p:hf hdr="0" dt="0"/>
  <p:txStyles>
    <p:titleStyle>
      <a:lvl1pPr algn="l" defTabSz="914248" rtl="0" eaLnBrk="1" latinLnBrk="0" hangingPunct="1">
        <a:lnSpc>
          <a:spcPct val="100000"/>
        </a:lnSpc>
        <a:spcBef>
          <a:spcPct val="0"/>
        </a:spcBef>
        <a:buNone/>
        <a:defRPr sz="2000" b="1" i="0" kern="1200" spc="-50" baseline="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None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285750" indent="-285750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Symbol" panose="05050102010706020507" pitchFamily="18" charset="2"/>
        <a:buChar char="·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48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lang="it-IT" sz="1400" b="0" i="0" kern="1200" spc="-20" baseline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44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Font di sistema regolare"/>
        <a:buChar char="○"/>
        <a:defRPr lang="it-IT" sz="1400" b="0" i="0" kern="1200" spc="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40000" indent="-304792" algn="l" defTabSz="1219170" rtl="0" eaLnBrk="1" latinLnBrk="0" hangingPunct="1">
        <a:lnSpc>
          <a:spcPct val="140000"/>
        </a:lnSpc>
        <a:spcBef>
          <a:spcPts val="600"/>
        </a:spcBef>
        <a:buClr>
          <a:schemeClr val="accent1"/>
        </a:buClr>
        <a:buSzPct val="100000"/>
        <a:buFont typeface=".Lucida Grande UI Regular"/>
        <a:buChar char="▫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872000" indent="-304792" algn="l" defTabSz="121917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lang="it-IT" sz="1400" b="0" i="0" kern="1200" spc="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6pPr>
      <a:lvl7pPr marL="2971306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28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51" indent="-228562" algn="l" defTabSz="91424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4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8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95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19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43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66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91" algn="l" defTabSz="91424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9" userDrawn="1">
          <p15:clr>
            <a:srgbClr val="F26B43"/>
          </p15:clr>
        </p15:guide>
        <p15:guide id="4" pos="7241" userDrawn="1">
          <p15:clr>
            <a:srgbClr val="F26B43"/>
          </p15:clr>
        </p15:guide>
        <p15:guide id="5" orient="horz" pos="833" userDrawn="1">
          <p15:clr>
            <a:srgbClr val="F26B43"/>
          </p15:clr>
        </p15:guide>
        <p15:guide id="6" orient="horz" pos="3946" userDrawn="1">
          <p15:clr>
            <a:srgbClr val="F26B43"/>
          </p15:clr>
        </p15:guide>
        <p15:guide id="7" pos="166" userDrawn="1">
          <p15:clr>
            <a:srgbClr val="F26B43"/>
          </p15:clr>
        </p15:guide>
        <p15:guide id="8" pos="7514" userDrawn="1">
          <p15:clr>
            <a:srgbClr val="F26B43"/>
          </p15:clr>
        </p15:guide>
        <p15:guide id="14" orient="horz" pos="425" userDrawn="1">
          <p15:clr>
            <a:srgbClr val="F26B43"/>
          </p15:clr>
        </p15:guide>
        <p15:guide id="15" orient="horz" pos="4156" userDrawn="1">
          <p15:clr>
            <a:srgbClr val="F26B43"/>
          </p15:clr>
        </p15:guide>
        <p15:guide id="16" orient="horz" pos="3725" userDrawn="1">
          <p15:clr>
            <a:srgbClr val="F26B43"/>
          </p15:clr>
        </p15:guide>
        <p15:guide id="17" orient="horz" pos="289" userDrawn="1">
          <p15:clr>
            <a:srgbClr val="F26B43"/>
          </p15:clr>
        </p15:guide>
        <p15:guide id="18" orient="horz" pos="595" userDrawn="1">
          <p15:clr>
            <a:srgbClr val="F26B43"/>
          </p15:clr>
        </p15:guide>
        <p15:guide id="22" pos="3959" userDrawn="1">
          <p15:clr>
            <a:srgbClr val="F26B43"/>
          </p15:clr>
        </p15:guide>
        <p15:guide id="23" pos="3721" userDrawn="1">
          <p15:clr>
            <a:srgbClr val="F26B43"/>
          </p15:clr>
        </p15:guide>
        <p15:guide id="24" orient="horz" pos="204" userDrawn="1">
          <p15:clr>
            <a:srgbClr val="F26B43"/>
          </p15:clr>
        </p15:guide>
        <p15:guide id="25" pos="4299" userDrawn="1">
          <p15:clr>
            <a:srgbClr val="F26B43"/>
          </p15:clr>
        </p15:guide>
        <p15:guide id="26" pos="4537" userDrawn="1">
          <p15:clr>
            <a:srgbClr val="F26B43"/>
          </p15:clr>
        </p15:guide>
        <p15:guide id="27" pos="4895" userDrawn="1">
          <p15:clr>
            <a:srgbClr val="F26B43"/>
          </p15:clr>
        </p15:guide>
        <p15:guide id="28" pos="5115" userDrawn="1">
          <p15:clr>
            <a:srgbClr val="F26B43"/>
          </p15:clr>
        </p15:guide>
        <p15:guide id="29" pos="5473" userDrawn="1">
          <p15:clr>
            <a:srgbClr val="F26B43"/>
          </p15:clr>
        </p15:guide>
        <p15:guide id="30" pos="5711" userDrawn="1">
          <p15:clr>
            <a:srgbClr val="F26B43"/>
          </p15:clr>
        </p15:guide>
        <p15:guide id="31" pos="6051" userDrawn="1">
          <p15:clr>
            <a:srgbClr val="F26B43"/>
          </p15:clr>
        </p15:guide>
        <p15:guide id="32" pos="6289" userDrawn="1">
          <p15:clr>
            <a:srgbClr val="F26B43"/>
          </p15:clr>
        </p15:guide>
        <p15:guide id="33" pos="6647" userDrawn="1">
          <p15:clr>
            <a:srgbClr val="F26B43"/>
          </p15:clr>
        </p15:guide>
        <p15:guide id="34" pos="6867" userDrawn="1">
          <p15:clr>
            <a:srgbClr val="F26B43"/>
          </p15:clr>
        </p15:guide>
        <p15:guide id="35" pos="3363" userDrawn="1">
          <p15:clr>
            <a:srgbClr val="F26B43"/>
          </p15:clr>
        </p15:guide>
        <p15:guide id="36" pos="3143" userDrawn="1">
          <p15:clr>
            <a:srgbClr val="F26B43"/>
          </p15:clr>
        </p15:guide>
        <p15:guide id="37" pos="2785" userDrawn="1">
          <p15:clr>
            <a:srgbClr val="F26B43"/>
          </p15:clr>
        </p15:guide>
        <p15:guide id="38" pos="2548" userDrawn="1">
          <p15:clr>
            <a:srgbClr val="F26B43"/>
          </p15:clr>
        </p15:guide>
        <p15:guide id="39" pos="2207" userDrawn="1">
          <p15:clr>
            <a:srgbClr val="F26B43"/>
          </p15:clr>
        </p15:guide>
        <p15:guide id="40" pos="1969" userDrawn="1">
          <p15:clr>
            <a:srgbClr val="F26B43"/>
          </p15:clr>
        </p15:guide>
        <p15:guide id="41" pos="1612" userDrawn="1">
          <p15:clr>
            <a:srgbClr val="F26B43"/>
          </p15:clr>
        </p15:guide>
        <p15:guide id="42" pos="1391" userDrawn="1">
          <p15:clr>
            <a:srgbClr val="F26B43"/>
          </p15:clr>
        </p15:guide>
        <p15:guide id="43" pos="1033" userDrawn="1">
          <p15:clr>
            <a:srgbClr val="F26B43"/>
          </p15:clr>
        </p15:guide>
        <p15:guide id="44" pos="7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Excel_Macro-Enabled_Worksheet1.xlsm"/><Relationship Id="rId9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2541A-8E16-B148-AC28-E59C46DB9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64" y="849585"/>
            <a:ext cx="5611772" cy="1648095"/>
          </a:xfrm>
        </p:spPr>
        <p:txBody>
          <a:bodyPr/>
          <a:lstStyle/>
          <a:p>
            <a:r>
              <a:rPr lang="pt-BR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Manual de Utilização</a:t>
            </a:r>
            <a:endParaRPr lang="it-I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1995B7-553F-76AD-B8FF-C8745F4E5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64" y="6252957"/>
            <a:ext cx="914447" cy="4254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812C4B4-F81E-4A27-20C5-08C63F73A87C}"/>
              </a:ext>
            </a:extLst>
          </p:cNvPr>
          <p:cNvSpPr txBox="1"/>
          <p:nvPr/>
        </p:nvSpPr>
        <p:spPr>
          <a:xfrm>
            <a:off x="242863" y="2751032"/>
            <a:ext cx="4522357" cy="92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Pipeline e Data Warehouse</a:t>
            </a:r>
            <a:endParaRPr lang="pt-BR" sz="9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pt-BR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Para KPIs de projetos de TI</a:t>
            </a:r>
            <a:endParaRPr lang="pt-BR" sz="9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CB2F1-69D7-9E47-9B06-2147BF900B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F7C3C-24CC-6140-8A22-738C44F1CFEB}" type="slidenum">
              <a:rPr kumimoji="0" lang="it-IT" sz="1050" b="1" i="0" u="none" strike="noStrike" kern="1200" cap="none" spc="0" normalizeH="0" baseline="0" noProof="0" smtClean="0">
                <a:ln>
                  <a:noFill/>
                </a:ln>
                <a:solidFill>
                  <a:srgbClr val="8C1E7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050" b="1" i="0" u="none" strike="noStrike" kern="1200" cap="none" spc="0" normalizeH="0" baseline="0" noProof="0">
              <a:ln>
                <a:noFill/>
              </a:ln>
              <a:solidFill>
                <a:srgbClr val="8C1E7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E92B7048-5453-EF49-9AFC-23A1CD6F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222480"/>
            <a:ext cx="10800000" cy="251999"/>
          </a:xfrm>
        </p:spPr>
        <p:txBody>
          <a:bodyPr/>
          <a:lstStyle/>
          <a:p>
            <a:r>
              <a:rPr lang="en-US" sz="2000" dirty="0">
                <a:latin typeface="Segoe UI"/>
                <a:cs typeface="Segoe UI"/>
              </a:rPr>
              <a:t>1º Etapa do Pipeline</a:t>
            </a:r>
            <a:endParaRPr lang="it-I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5FB1EA-999E-314D-7999-C702C6A0E4D3}"/>
              </a:ext>
            </a:extLst>
          </p:cNvPr>
          <p:cNvSpPr/>
          <p:nvPr/>
        </p:nvSpPr>
        <p:spPr>
          <a:xfrm>
            <a:off x="87086" y="6128657"/>
            <a:ext cx="11681155" cy="576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4ACDA82-C904-8768-39E0-17B4F524C85F}"/>
              </a:ext>
            </a:extLst>
          </p:cNvPr>
          <p:cNvSpPr txBox="1"/>
          <p:nvPr/>
        </p:nvSpPr>
        <p:spPr>
          <a:xfrm>
            <a:off x="576943" y="4168383"/>
            <a:ext cx="11318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'C:\\</a:t>
            </a:r>
            <a:r>
              <a:rPr lang="pt-BR" dirty="0" err="1"/>
              <a:t>Users</a:t>
            </a:r>
            <a:r>
              <a:rPr lang="pt-BR" dirty="0"/>
              <a:t>\\</a:t>
            </a:r>
            <a:r>
              <a:rPr lang="pt-BR" dirty="0" err="1"/>
              <a:t>guluciomir</a:t>
            </a:r>
            <a:r>
              <a:rPr lang="pt-BR" dirty="0"/>
              <a:t>\\</a:t>
            </a:r>
            <a:r>
              <a:rPr lang="pt-BR" dirty="0" err="1"/>
              <a:t>PosArqEngDados</a:t>
            </a:r>
            <a:r>
              <a:rPr lang="pt-BR" dirty="0"/>
              <a:t>\\</a:t>
            </a:r>
            <a:r>
              <a:rPr lang="pt-BR" dirty="0" err="1"/>
              <a:t>ProjetoFinal</a:t>
            </a:r>
            <a:r>
              <a:rPr lang="pt-BR" dirty="0"/>
              <a:t>\\SPRINT 2\\</a:t>
            </a:r>
            <a:r>
              <a:rPr lang="pt-BR" dirty="0" err="1"/>
              <a:t>Captura_de_dados</a:t>
            </a:r>
            <a:r>
              <a:rPr lang="pt-BR" dirty="0"/>
              <a:t>\\</a:t>
            </a:r>
            <a:r>
              <a:rPr lang="pt-BR" dirty="0" err="1"/>
              <a:t>Planejamento_horas</a:t>
            </a:r>
            <a:r>
              <a:rPr lang="pt-BR" dirty="0"/>
              <a:t>'</a:t>
            </a: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239F8605-3BB0-1913-73F5-FB6F0E49D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503691"/>
              </p:ext>
            </p:extLst>
          </p:nvPr>
        </p:nvGraphicFramePr>
        <p:xfrm>
          <a:off x="1340764" y="2588807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597" imgH="806311" progId="Excel.SheetMacroEnabled.12">
                  <p:embed/>
                </p:oleObj>
              </mc:Choice>
              <mc:Fallback>
                <p:oleObj name="Macro-Enabled Worksheet" showAsIcon="1" r:id="rId2" imgW="914597" imgH="80631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0764" y="2588807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EBDF654E-022F-6D5E-D71D-C3239FA05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29217"/>
              </p:ext>
            </p:extLst>
          </p:nvPr>
        </p:nvGraphicFramePr>
        <p:xfrm>
          <a:off x="1300415" y="589915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597" imgH="806311" progId="Excel.SheetMacroEnabled.12">
                  <p:embed/>
                </p:oleObj>
              </mc:Choice>
              <mc:Fallback>
                <p:oleObj name="Macro-Enabled Worksheet" showAsIcon="1" r:id="rId4" imgW="914597" imgH="806311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0415" y="589915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5A08264F-C734-75CC-B604-0B53C6ADCEA8}"/>
              </a:ext>
            </a:extLst>
          </p:cNvPr>
          <p:cNvSpPr txBox="1"/>
          <p:nvPr/>
        </p:nvSpPr>
        <p:spPr>
          <a:xfrm>
            <a:off x="640793" y="706640"/>
            <a:ext cx="10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Rodar o arquivo em Python que está localizado no seguinte caminhos: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E0BB06-8023-0D55-925E-F1D9CDABF670}"/>
              </a:ext>
            </a:extLst>
          </p:cNvPr>
          <p:cNvSpPr txBox="1"/>
          <p:nvPr/>
        </p:nvSpPr>
        <p:spPr>
          <a:xfrm>
            <a:off x="640793" y="1045844"/>
            <a:ext cx="11681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'C:\\</a:t>
            </a:r>
            <a:r>
              <a:rPr lang="pt-BR" dirty="0" err="1"/>
              <a:t>Users</a:t>
            </a:r>
            <a:r>
              <a:rPr lang="pt-BR" dirty="0"/>
              <a:t>\\</a:t>
            </a:r>
            <a:r>
              <a:rPr lang="pt-BR" dirty="0" err="1"/>
              <a:t>guluciomir</a:t>
            </a:r>
            <a:r>
              <a:rPr lang="pt-BR" dirty="0"/>
              <a:t>\\</a:t>
            </a:r>
            <a:r>
              <a:rPr lang="pt-BR" dirty="0" err="1"/>
              <a:t>PosArqEngDados</a:t>
            </a:r>
            <a:r>
              <a:rPr lang="pt-BR" dirty="0"/>
              <a:t>\\</a:t>
            </a:r>
            <a:r>
              <a:rPr lang="pt-BR" dirty="0" err="1"/>
              <a:t>ProjetoFinal</a:t>
            </a:r>
            <a:r>
              <a:rPr lang="pt-BR" dirty="0"/>
              <a:t>\\SPRINT 2\\</a:t>
            </a:r>
            <a:r>
              <a:rPr lang="pt-BR" dirty="0" err="1"/>
              <a:t>Captura_de_dados</a:t>
            </a:r>
            <a:r>
              <a:rPr lang="pt-BR" dirty="0"/>
              <a:t>\\</a:t>
            </a:r>
            <a:r>
              <a:rPr lang="pt-BR" dirty="0" err="1"/>
              <a:t>Apontamento_horas</a:t>
            </a:r>
            <a:r>
              <a:rPr lang="pt-BR" dirty="0"/>
              <a:t>'</a:t>
            </a:r>
          </a:p>
        </p:txBody>
      </p:sp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3960D238-F1DD-BE5A-6542-44BEDD913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00908"/>
              </p:ext>
            </p:extLst>
          </p:nvPr>
        </p:nvGraphicFramePr>
        <p:xfrm>
          <a:off x="771421" y="1496641"/>
          <a:ext cx="205308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6" imgW="2260452" imgH="527234" progId="Package">
                  <p:embed/>
                </p:oleObj>
              </mc:Choice>
              <mc:Fallback>
                <p:oleObj name="Objeto de Shell de Gerenciador" showAsIcon="1" r:id="rId6" imgW="2260452" imgH="527234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421" y="1496641"/>
                        <a:ext cx="2053086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92995232-8CCA-8575-1469-F73B6AC11E13}"/>
              </a:ext>
            </a:extLst>
          </p:cNvPr>
          <p:cNvSpPr txBox="1"/>
          <p:nvPr/>
        </p:nvSpPr>
        <p:spPr>
          <a:xfrm>
            <a:off x="576943" y="2138010"/>
            <a:ext cx="10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isso inserir arquivo de carga .</a:t>
            </a:r>
            <a:r>
              <a:rPr lang="pt-BR" dirty="0" err="1"/>
              <a:t>csv</a:t>
            </a:r>
            <a:r>
              <a:rPr lang="pt-BR" dirty="0"/>
              <a:t> nesse mesmo caminho.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139588-9B81-C69B-6F26-C1A518B77EBA}"/>
              </a:ext>
            </a:extLst>
          </p:cNvPr>
          <p:cNvSpPr txBox="1"/>
          <p:nvPr/>
        </p:nvSpPr>
        <p:spPr>
          <a:xfrm>
            <a:off x="576943" y="3815185"/>
            <a:ext cx="10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Rodar o arquivo em Python que está localizado no seguinte caminhos:</a:t>
            </a: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1F805B9F-386E-A52F-79DE-72A52731F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595222"/>
              </p:ext>
            </p:extLst>
          </p:nvPr>
        </p:nvGraphicFramePr>
        <p:xfrm>
          <a:off x="640015" y="4640626"/>
          <a:ext cx="2235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de Shell de Gerenciador" showAsIcon="1" r:id="rId8" imgW="2235200" imgH="527234" progId="Package">
                  <p:embed/>
                </p:oleObj>
              </mc:Choice>
              <mc:Fallback>
                <p:oleObj name="Objeto de Shell de Gerenciador" showAsIcon="1" r:id="rId8" imgW="2235200" imgH="527234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015" y="4640626"/>
                        <a:ext cx="22352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A6E57B9B-C4A9-BF4A-8A73-975DCB718AB5}"/>
              </a:ext>
            </a:extLst>
          </p:cNvPr>
          <p:cNvSpPr txBox="1"/>
          <p:nvPr/>
        </p:nvSpPr>
        <p:spPr>
          <a:xfrm>
            <a:off x="576943" y="5415065"/>
            <a:ext cx="10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isso inserir arquivo de carga .</a:t>
            </a:r>
            <a:r>
              <a:rPr lang="pt-BR" dirty="0" err="1"/>
              <a:t>csv</a:t>
            </a:r>
            <a:r>
              <a:rPr lang="pt-BR" dirty="0"/>
              <a:t> nesse mesmo caminho.</a:t>
            </a:r>
          </a:p>
        </p:txBody>
      </p:sp>
    </p:spTree>
    <p:extLst>
      <p:ext uri="{BB962C8B-B14F-4D97-AF65-F5344CB8AC3E}">
        <p14:creationId xmlns:p14="http://schemas.microsoft.com/office/powerpoint/2010/main" val="423329005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7AEC-11CE-BEEF-A738-B3A577AE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AF19C5-509D-7A7B-2B86-1305F7794B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F7C3C-24CC-6140-8A22-738C44F1CFEB}" type="slidenum">
              <a:rPr kumimoji="0" lang="it-IT" sz="1050" b="1" i="0" u="none" strike="noStrike" kern="1200" cap="none" spc="0" normalizeH="0" baseline="0" noProof="0" smtClean="0">
                <a:ln>
                  <a:noFill/>
                </a:ln>
                <a:solidFill>
                  <a:srgbClr val="8C1E7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050" b="1" i="0" u="none" strike="noStrike" kern="1200" cap="none" spc="0" normalizeH="0" baseline="0" noProof="0">
              <a:ln>
                <a:noFill/>
              </a:ln>
              <a:solidFill>
                <a:srgbClr val="8C1E7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01667FD-C313-7FBC-55E6-7E5CFAC6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222480"/>
            <a:ext cx="10800000" cy="251999"/>
          </a:xfrm>
        </p:spPr>
        <p:txBody>
          <a:bodyPr/>
          <a:lstStyle/>
          <a:p>
            <a:r>
              <a:rPr lang="en-US" dirty="0">
                <a:latin typeface="Segoe UI"/>
                <a:cs typeface="Segoe UI"/>
              </a:rPr>
              <a:t>2</a:t>
            </a:r>
            <a:r>
              <a:rPr lang="en-US" sz="2000" dirty="0">
                <a:latin typeface="Segoe UI"/>
                <a:cs typeface="Segoe UI"/>
              </a:rPr>
              <a:t>º Etapa do Pipeline</a:t>
            </a:r>
            <a:endParaRPr lang="it-I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8113B0F-51AF-6EEB-51AF-9BA07E03ACAF}"/>
              </a:ext>
            </a:extLst>
          </p:cNvPr>
          <p:cNvSpPr txBox="1"/>
          <p:nvPr/>
        </p:nvSpPr>
        <p:spPr>
          <a:xfrm>
            <a:off x="559670" y="535775"/>
            <a:ext cx="10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Abrir o arquivo Power BI e atualizar o dashboard.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05A748-D3EA-845A-04E1-E2076835A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0" y="966403"/>
            <a:ext cx="11072660" cy="1160378"/>
          </a:xfrm>
          <a:prstGeom prst="rect">
            <a:avLst/>
          </a:prstGeom>
        </p:spPr>
      </p:pic>
      <p:sp>
        <p:nvSpPr>
          <p:cNvPr id="5" name="Titolo 8">
            <a:extLst>
              <a:ext uri="{FF2B5EF4-FFF2-40B4-BE49-F238E27FC236}">
                <a16:creationId xmlns:a16="http://schemas.microsoft.com/office/drawing/2014/main" id="{97FFE304-570C-EF47-294E-E3D16D2D671A}"/>
              </a:ext>
            </a:extLst>
          </p:cNvPr>
          <p:cNvSpPr txBox="1">
            <a:spLocks/>
          </p:cNvSpPr>
          <p:nvPr/>
        </p:nvSpPr>
        <p:spPr>
          <a:xfrm>
            <a:off x="696000" y="2959287"/>
            <a:ext cx="10800000" cy="2519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8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i="0" kern="1200" spc="-50" baseline="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latin typeface="Segoe UI"/>
                <a:cs typeface="Segoe UI"/>
              </a:rPr>
              <a:t>3º Etapa do Pipeline</a:t>
            </a:r>
            <a:endParaRPr lang="it-I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DEB100-30A5-DDEB-8527-7D87D49D45C4}"/>
              </a:ext>
            </a:extLst>
          </p:cNvPr>
          <p:cNvSpPr txBox="1"/>
          <p:nvPr/>
        </p:nvSpPr>
        <p:spPr>
          <a:xfrm>
            <a:off x="559670" y="3277383"/>
            <a:ext cx="10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a atualização poderá navegar pelo dashboards, utilizando os filtros conforme imagens abaixo.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7507503-D1F7-22DE-9E43-48B7B66C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9"/>
          <a:stretch/>
        </p:blipFill>
        <p:spPr>
          <a:xfrm>
            <a:off x="559670" y="3748732"/>
            <a:ext cx="3873699" cy="17612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4FBB76C-E05C-1E73-89A1-77B72A3F6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38" y="3748733"/>
            <a:ext cx="7302875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003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E364F-39F2-9A61-EAF9-00140593C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1B079F-FD47-DE60-86F7-760C421207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l" defTabSz="914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F7C3C-24CC-6140-8A22-738C44F1CFEB}" type="slidenum">
              <a:rPr kumimoji="0" lang="it-IT" sz="1050" b="1" i="0" u="none" strike="noStrike" kern="1200" cap="none" spc="0" normalizeH="0" baseline="0" noProof="0" smtClean="0">
                <a:ln>
                  <a:noFill/>
                </a:ln>
                <a:solidFill>
                  <a:srgbClr val="8C1E7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050" b="1" i="0" u="none" strike="noStrike" kern="1200" cap="none" spc="0" normalizeH="0" baseline="0" noProof="0">
              <a:ln>
                <a:noFill/>
              </a:ln>
              <a:solidFill>
                <a:srgbClr val="8C1E7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A905A8F3-53CD-6681-B016-F86AE051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222480"/>
            <a:ext cx="10800000" cy="251999"/>
          </a:xfrm>
        </p:spPr>
        <p:txBody>
          <a:bodyPr/>
          <a:lstStyle/>
          <a:p>
            <a:r>
              <a:rPr lang="en-US" sz="2000" dirty="0">
                <a:latin typeface="Segoe UI"/>
                <a:cs typeface="Segoe UI"/>
              </a:rPr>
              <a:t>4º Etapa do Pipeline</a:t>
            </a:r>
            <a:endParaRPr lang="it-I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F638EC-0892-CEB1-7DA7-539B2392C193}"/>
              </a:ext>
            </a:extLst>
          </p:cNvPr>
          <p:cNvSpPr txBox="1"/>
          <p:nvPr/>
        </p:nvSpPr>
        <p:spPr>
          <a:xfrm>
            <a:off x="559669" y="535775"/>
            <a:ext cx="112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gráficos são interativos por isso os campos dos gráficos se comportam com filtros, como imagem abaixo.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C36C5D-9257-C950-800E-1DDC2973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07" t="26032" r="36160" b="33333"/>
          <a:stretch/>
        </p:blipFill>
        <p:spPr>
          <a:xfrm>
            <a:off x="1359259" y="905107"/>
            <a:ext cx="3826336" cy="294156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735C92C-62E1-65AD-E9A1-3D03CD2D38BE}"/>
              </a:ext>
            </a:extLst>
          </p:cNvPr>
          <p:cNvSpPr txBox="1"/>
          <p:nvPr/>
        </p:nvSpPr>
        <p:spPr>
          <a:xfrm>
            <a:off x="491714" y="4216007"/>
            <a:ext cx="112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Tabela-Matriz tem função de </a:t>
            </a:r>
            <a:r>
              <a:rPr lang="pt-BR" dirty="0" err="1"/>
              <a:t>drill</a:t>
            </a:r>
            <a:r>
              <a:rPr lang="pt-BR" dirty="0"/>
              <a:t> </a:t>
            </a:r>
            <a:r>
              <a:rPr lang="pt-BR" dirty="0" err="1"/>
              <a:t>down</a:t>
            </a:r>
            <a:r>
              <a:rPr lang="pt-BR" dirty="0"/>
              <a:t> e </a:t>
            </a:r>
            <a:r>
              <a:rPr lang="pt-BR" dirty="0" err="1"/>
              <a:t>drill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conforme imagem abaixo.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D6F3A82-3ECD-55D1-DF6F-CC5E615C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259" y="4585339"/>
            <a:ext cx="5214942" cy="15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4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egnaposto immagine 15">
            <a:extLst>
              <a:ext uri="{FF2B5EF4-FFF2-40B4-BE49-F238E27FC236}">
                <a16:creationId xmlns:a16="http://schemas.microsoft.com/office/drawing/2014/main" id="{13555F8F-4423-5A18-C278-556A5CEDA5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CB2F1-69D7-9E47-9B06-2147BF900B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l" defTabSz="914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F7C3C-24CC-6140-8A22-738C44F1CFEB}" type="slidenum">
              <a:rPr kumimoji="0" lang="it-IT" sz="105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l" defTabSz="914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0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riangolo rettangolo 11">
            <a:extLst>
              <a:ext uri="{FF2B5EF4-FFF2-40B4-BE49-F238E27FC236}">
                <a16:creationId xmlns:a16="http://schemas.microsoft.com/office/drawing/2014/main" id="{762A64B0-2FE9-644D-BE4D-41D3FA3B9531}"/>
              </a:ext>
            </a:extLst>
          </p:cNvPr>
          <p:cNvSpPr/>
          <p:nvPr/>
        </p:nvSpPr>
        <p:spPr>
          <a:xfrm flipH="1">
            <a:off x="10285995" y="4416455"/>
            <a:ext cx="1914472" cy="24412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3" name="Elemento grafico 5">
            <a:extLst>
              <a:ext uri="{FF2B5EF4-FFF2-40B4-BE49-F238E27FC236}">
                <a16:creationId xmlns:a16="http://schemas.microsoft.com/office/drawing/2014/main" id="{C419C805-40D0-814B-B660-F746977F20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42" t="-24984" r="70102" b="-9916"/>
          <a:stretch/>
        </p:blipFill>
        <p:spPr>
          <a:xfrm>
            <a:off x="266399" y="6310815"/>
            <a:ext cx="316803" cy="31920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FBB15BD3-E296-C94B-AB91-059DC3CB316B}"/>
              </a:ext>
            </a:extLst>
          </p:cNvPr>
          <p:cNvSpPr/>
          <p:nvPr/>
        </p:nvSpPr>
        <p:spPr>
          <a:xfrm>
            <a:off x="-1" y="213629"/>
            <a:ext cx="266400" cy="26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B5C81DD-CDDE-446F-45BE-90F47F8F4EF3}"/>
              </a:ext>
            </a:extLst>
          </p:cNvPr>
          <p:cNvGrpSpPr/>
          <p:nvPr/>
        </p:nvGrpSpPr>
        <p:grpSpPr>
          <a:xfrm>
            <a:off x="758608" y="4417478"/>
            <a:ext cx="1513018" cy="184554"/>
            <a:chOff x="758608" y="4417478"/>
            <a:chExt cx="1513018" cy="184554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A8F43A6A-BB7E-E2F6-589E-85C60532E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58608" y="4417478"/>
              <a:ext cx="180000" cy="18000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6221B147-D5FB-7D59-C433-B347FB29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091863" y="4417478"/>
              <a:ext cx="180000" cy="180000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98A3C9F6-4004-FE68-0F1C-FEB869F3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758373" y="4417478"/>
              <a:ext cx="180000" cy="180000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941CB15-75E7-12CF-67AA-822BC82E6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2091626" y="4417478"/>
              <a:ext cx="180000" cy="180000"/>
            </a:xfrm>
            <a:prstGeom prst="rect">
              <a:avLst/>
            </a:prstGeom>
          </p:spPr>
        </p:pic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B7E8006F-3857-A1D6-A883-7DEFE0524462}"/>
                </a:ext>
              </a:extLst>
            </p:cNvPr>
            <p:cNvGrpSpPr/>
            <p:nvPr/>
          </p:nvGrpSpPr>
          <p:grpSpPr>
            <a:xfrm>
              <a:off x="1448877" y="4422032"/>
              <a:ext cx="180000" cy="180000"/>
              <a:chOff x="1448877" y="4422032"/>
              <a:chExt cx="180000" cy="180000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3640A243-3098-A32B-5D7D-D1EE353F42BF}"/>
                  </a:ext>
                </a:extLst>
              </p:cNvPr>
              <p:cNvSpPr/>
              <p:nvPr/>
            </p:nvSpPr>
            <p:spPr>
              <a:xfrm>
                <a:off x="1448877" y="442203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" name="Elemento grafico 26">
                <a:extLst>
                  <a:ext uri="{FF2B5EF4-FFF2-40B4-BE49-F238E27FC236}">
                    <a16:creationId xmlns:a16="http://schemas.microsoft.com/office/drawing/2014/main" id="{2ABCEA70-A189-AE71-A8A6-F6AC3D496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87173" y="4455714"/>
                <a:ext cx="105357" cy="10535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48895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ng 2020 / Corporate / Covers">
  <a:themeElements>
    <a:clrScheme name="Corporate Presentation 2023">
      <a:dk1>
        <a:srgbClr val="000000"/>
      </a:dk1>
      <a:lt1>
        <a:srgbClr val="FFFFFF"/>
      </a:lt1>
      <a:dk2>
        <a:srgbClr val="002F53"/>
      </a:dk2>
      <a:lt2>
        <a:srgbClr val="E3E9ED"/>
      </a:lt2>
      <a:accent1>
        <a:srgbClr val="8C1E74"/>
      </a:accent1>
      <a:accent2>
        <a:srgbClr val="2469B1"/>
      </a:accent2>
      <a:accent3>
        <a:srgbClr val="002F53"/>
      </a:accent3>
      <a:accent4>
        <a:srgbClr val="DE9800"/>
      </a:accent4>
      <a:accent5>
        <a:srgbClr val="CE4D00"/>
      </a:accent5>
      <a:accent6>
        <a:srgbClr val="8495A8"/>
      </a:accent6>
      <a:hlink>
        <a:srgbClr val="1CB9E0"/>
      </a:hlink>
      <a:folHlink>
        <a:srgbClr val="1CB9E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-template-2020-v3-finance" id="{69B295BD-BB5E-6245-BE4F-A5828088D17B}" vid="{9E9401E5-5918-AB4D-97A9-39F32D08FB41}"/>
    </a:ext>
  </a:extLst>
</a:theme>
</file>

<file path=ppt/theme/theme2.xml><?xml version="1.0" encoding="utf-8"?>
<a:theme xmlns:a="http://schemas.openxmlformats.org/drawingml/2006/main" name="Eng 2020 / Corporate">
  <a:themeElements>
    <a:clrScheme name="Corporate Presentation 2023">
      <a:dk1>
        <a:srgbClr val="000000"/>
      </a:dk1>
      <a:lt1>
        <a:srgbClr val="FFFFFF"/>
      </a:lt1>
      <a:dk2>
        <a:srgbClr val="002F53"/>
      </a:dk2>
      <a:lt2>
        <a:srgbClr val="E3E9ED"/>
      </a:lt2>
      <a:accent1>
        <a:srgbClr val="8C1E74"/>
      </a:accent1>
      <a:accent2>
        <a:srgbClr val="2469B1"/>
      </a:accent2>
      <a:accent3>
        <a:srgbClr val="002F53"/>
      </a:accent3>
      <a:accent4>
        <a:srgbClr val="DE9800"/>
      </a:accent4>
      <a:accent5>
        <a:srgbClr val="CE4D00"/>
      </a:accent5>
      <a:accent6>
        <a:srgbClr val="8495A8"/>
      </a:accent6>
      <a:hlink>
        <a:srgbClr val="1CB9E0"/>
      </a:hlink>
      <a:folHlink>
        <a:srgbClr val="1CB9E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-template-2020-v3-finance" id="{69B295BD-BB5E-6245-BE4F-A5828088D17B}" vid="{9E9401E5-5918-AB4D-97A9-39F32D08FB4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b75f661-803c-4277-a469-306f0a9251c0">
      <UserInfo>
        <DisplayName>SharingLinks.2484956d-99c5-4459-aca8-300a90d0724f.OrganizationView.531c5be8-d5ad-465f-82eb-858b216544ae</DisplayName>
        <AccountId>171</AccountId>
        <AccountType/>
      </UserInfo>
      <UserInfo>
        <DisplayName>SharingLinks.9771c488-c301-4358-900b-efb15eaa05c5.OrganizationView.4bc9c40c-2990-4655-9639-0059b9e1a630</DisplayName>
        <AccountId>133</AccountId>
        <AccountType/>
      </UserInfo>
      <UserInfo>
        <DisplayName>SharingLinks.27de0fe9-8089-43b8-b387-d42950cee4d1.OrganizationEdit.3b89be73-5f6b-4166-b78e-ab457cecad90</DisplayName>
        <AccountId>38</AccountId>
        <AccountType/>
      </UserInfo>
      <UserInfo>
        <DisplayName>SharingLinks.5119b77f-49f0-4f8f-8f09-5232cdd61012.OrganizationEdit.5c340201-949a-45de-ae16-f902d0fb9f8d</DisplayName>
        <AccountId>53</AccountId>
        <AccountType/>
      </UserInfo>
      <UserInfo>
        <DisplayName>Visitatori di Direzione Marketing - Gruppo Engineering</DisplayName>
        <AccountId>6</AccountId>
        <AccountType/>
      </UserInfo>
      <UserInfo>
        <DisplayName>Elena Minafra</DisplayName>
        <AccountId>720</AccountId>
        <AccountType/>
      </UserInfo>
      <UserInfo>
        <DisplayName>Francesca Merlini</DisplayName>
        <AccountId>3882</AccountId>
        <AccountType/>
      </UserInfo>
    </SharedWithUsers>
    <lcf76f155ced4ddcb4097134ff3c332f xmlns="7ab69ff0-1457-43f0-ba3d-e0b4a8f3c454">
      <Terms xmlns="http://schemas.microsoft.com/office/infopath/2007/PartnerControls"/>
    </lcf76f155ced4ddcb4097134ff3c332f>
    <TaxCatchAll xmlns="ab75f661-803c-4277-a469-306f0a9251c0" xsi:nil="true"/>
    <_Flow_SignoffStatus xmlns="7ab69ff0-1457-43f0-ba3d-e0b4a8f3c45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5B6B996A157F488C86B24C5B1982DC" ma:contentTypeVersion="19" ma:contentTypeDescription="Crie um novo documento." ma:contentTypeScope="" ma:versionID="267597a41353b8357966007a390eb9e9">
  <xsd:schema xmlns:xsd="http://www.w3.org/2001/XMLSchema" xmlns:xs="http://www.w3.org/2001/XMLSchema" xmlns:p="http://schemas.microsoft.com/office/2006/metadata/properties" xmlns:ns2="7ab69ff0-1457-43f0-ba3d-e0b4a8f3c454" xmlns:ns3="ab75f661-803c-4277-a469-306f0a9251c0" targetNamespace="http://schemas.microsoft.com/office/2006/metadata/properties" ma:root="true" ma:fieldsID="70845257ce67e1a44aed0d556133488a" ns2:_="" ns3:_="">
    <xsd:import namespace="7ab69ff0-1457-43f0-ba3d-e0b4a8f3c454"/>
    <xsd:import namespace="ab75f661-803c-4277-a469-306f0a925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69ff0-1457-43f0-ba3d-e0b4a8f3c4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722dba8-3084-4906-8dc6-75cf808513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Flow_SignoffStatus" ma:index="25" nillable="true" ma:displayName="Stato consenso" ma:internalName="Stato_x0020_consenso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75f661-803c-4277-a469-306f0a925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efa1a43-9055-4044-9cdb-01f7c55615c4}" ma:internalName="TaxCatchAll" ma:showField="CatchAllData" ma:web="ab75f661-803c-4277-a469-306f0a925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0E6DDC-F0E1-4CF9-B258-1E77699A91C2}">
  <ds:schemaRefs>
    <ds:schemaRef ds:uri="7ab69ff0-1457-43f0-ba3d-e0b4a8f3c454"/>
    <ds:schemaRef ds:uri="a3c07e95-d9f8-48af-b62f-6ca150e0f317"/>
    <ds:schemaRef ds:uri="ab75f661-803c-4277-a469-306f0a9251c0"/>
    <ds:schemaRef ds:uri="af3ee063-5de5-4711-81d4-525f1c6982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3BB6BA-6926-4A40-8154-F9C20D7523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69ff0-1457-43f0-ba3d-e0b4a8f3c454"/>
    <ds:schemaRef ds:uri="ab75f661-803c-4277-a469-306f0a925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32353A-6BD2-48AE-899E-A07786DB48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185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8" baseType="lpstr">
      <vt:lpstr>.Lucida Grande UI Regular</vt:lpstr>
      <vt:lpstr>Arial</vt:lpstr>
      <vt:lpstr>Calibri</vt:lpstr>
      <vt:lpstr>Font di sistema regolare</vt:lpstr>
      <vt:lpstr>Segoe UI</vt:lpstr>
      <vt:lpstr>Segoe UI Black</vt:lpstr>
      <vt:lpstr>Symbol</vt:lpstr>
      <vt:lpstr>Trebuchet MS</vt:lpstr>
      <vt:lpstr>Wingdings</vt:lpstr>
      <vt:lpstr>Eng 2020 / Corporate / Covers</vt:lpstr>
      <vt:lpstr>Eng 2020 / Corporate</vt:lpstr>
      <vt:lpstr>Planilha Habilitada para Macros do Microsoft Excel</vt:lpstr>
      <vt:lpstr>Pacote</vt:lpstr>
      <vt:lpstr>Manual de Utilização</vt:lpstr>
      <vt:lpstr>1º Etapa do Pipeline</vt:lpstr>
      <vt:lpstr>2º Etapa do Pipeline</vt:lpstr>
      <vt:lpstr>4º Etapa do Pipeline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Interactive</dc:title>
  <dc:creator>Corporate Marketing</dc:creator>
  <cp:lastModifiedBy>Guilherme Lucio Miris</cp:lastModifiedBy>
  <cp:revision>24</cp:revision>
  <cp:lastPrinted>2019-06-14T17:17:14Z</cp:lastPrinted>
  <dcterms:created xsi:type="dcterms:W3CDTF">2019-06-18T16:00:45Z</dcterms:created>
  <dcterms:modified xsi:type="dcterms:W3CDTF">2024-10-28T21:34:26Z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0x010100465B6B996A157F488C86B24C5B1982DC</vt:lpwstr>
  </property>
  <property fmtid="{D5CDD505-2E9C-101B-9397-08002B2CF9AE}" pid="3" name="MediaServiceImageTags">
    <vt:lpwstr/>
  </property>
  <property fmtid="{D5CDD505-2E9C-101B-9397-08002B2CF9AE}" pid="4" name="Link">
    <vt:lpwstr>, </vt:lpwstr>
  </property>
</Properties>
</file>