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8"/>
  </p:notesMasterIdLst>
  <p:sldIdLst>
    <p:sldId id="258" r:id="rId3"/>
    <p:sldId id="259" r:id="rId4"/>
    <p:sldId id="322" r:id="rId5"/>
    <p:sldId id="482" r:id="rId6"/>
    <p:sldId id="311" r:id="rId7"/>
    <p:sldId id="278" r:id="rId8"/>
    <p:sldId id="276" r:id="rId9"/>
    <p:sldId id="323" r:id="rId10"/>
    <p:sldId id="271" r:id="rId11"/>
    <p:sldId id="268" r:id="rId12"/>
    <p:sldId id="367" r:id="rId13"/>
    <p:sldId id="284" r:id="rId14"/>
    <p:sldId id="324" r:id="rId15"/>
    <p:sldId id="261" r:id="rId16"/>
    <p:sldId id="481" r:id="rId17"/>
    <p:sldId id="369" r:id="rId18"/>
    <p:sldId id="370" r:id="rId19"/>
    <p:sldId id="325" r:id="rId20"/>
    <p:sldId id="316" r:id="rId21"/>
    <p:sldId id="987" r:id="rId22"/>
    <p:sldId id="988" r:id="rId23"/>
    <p:sldId id="272" r:id="rId24"/>
    <p:sldId id="266" r:id="rId25"/>
    <p:sldId id="326" r:id="rId26"/>
    <p:sldId id="989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B41"/>
    <a:srgbClr val="DB8A49"/>
    <a:srgbClr val="FCDDAF"/>
    <a:srgbClr val="FDE6BD"/>
    <a:srgbClr val="DCB4B0"/>
    <a:srgbClr val="F1F1F3"/>
    <a:srgbClr val="EFF0F2"/>
    <a:srgbClr val="F6F6F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4B3-4337-BCD3-C6A3964CF3C3}"/>
              </c:ext>
            </c:extLst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4B3-4337-BCD3-C6A3964CF3C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4B3-4337-BCD3-C6A3964CF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FE6-4C9E-B0DF-799B5F267E1F}"/>
              </c:ext>
            </c:extLst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FE6-4C9E-B0DF-799B5F267E1F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FE6-4C9E-B0DF-799B5F267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82641294186701E-2"/>
          <c:y val="2.0363292967870102E-2"/>
          <c:w val="0.930017391684552"/>
          <c:h val="0.67674128013055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CD-43D5-9A11-76204B8084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CD-43D5-9A11-76204B8084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1CD-43D5-9A11-76204B8084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1CD-43D5-9A11-76204B8084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1CD-43D5-9A11-76204B8084D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系列 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Sheet1!$G$2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1CD-43D5-9A11-76204B8084D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系列 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1CD-43D5-9A11-76204B8084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3"/>
        <c:overlap val="-100"/>
        <c:axId val="713100176"/>
        <c:axId val="713100736"/>
      </c:barChart>
      <c:catAx>
        <c:axId val="713100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100736"/>
        <c:crosses val="autoZero"/>
        <c:auto val="1"/>
        <c:lblAlgn val="ctr"/>
        <c:lblOffset val="100"/>
        <c:noMultiLvlLbl val="0"/>
      </c:catAx>
      <c:valAx>
        <c:axId val="713100736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1001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71D-4274-B9CA-89CAEB869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71D-4274-B9CA-89CAEB869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971D-4274-B9CA-89CAEB869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3102976"/>
        <c:axId val="713103536"/>
      </c:lineChart>
      <c:catAx>
        <c:axId val="713102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3103536"/>
        <c:crosses val="autoZero"/>
        <c:auto val="1"/>
        <c:lblAlgn val="ctr"/>
        <c:lblOffset val="100"/>
        <c:noMultiLvlLbl val="0"/>
      </c:catAx>
      <c:valAx>
        <c:axId val="7131035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D9D9D9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310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1B5-4BE7-AEA2-A5FB51953547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1B5-4BE7-AEA2-A5FB51953547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1B5-4BE7-AEA2-A5FB51953547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1B5-4BE7-AEA2-A5FB519535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1B5-4BE7-AEA2-A5FB519535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A1B5-4BE7-AEA2-A5FB51953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5259296"/>
        <c:axId val="866962096"/>
      </c:lineChart>
      <c:catAx>
        <c:axId val="70525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defRPr>
            </a:pPr>
            <a:endParaRPr lang="en-US"/>
          </a:p>
        </c:txPr>
        <c:crossAx val="866962096"/>
        <c:crosses val="autoZero"/>
        <c:auto val="1"/>
        <c:lblAlgn val="ctr"/>
        <c:lblOffset val="100"/>
        <c:noMultiLvlLbl val="0"/>
      </c:catAx>
      <c:valAx>
        <c:axId val="86696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cs"/>
              </a:defRPr>
            </a:pPr>
            <a:endParaRPr lang="en-US"/>
          </a:p>
        </c:txPr>
        <c:crossAx val="70525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85000"/>
              <a:lumOff val="15000"/>
            </a:schemeClr>
          </a:solidFill>
          <a:latin typeface="Noto Sans S Chinese Light" panose="020B0300000000000000" pitchFamily="34" charset="-122"/>
          <a:ea typeface="Noto Sans S Chinese Light" panose="020B0300000000000000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6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8C628-BB96-4EEE-BE5C-AAAD94CD6B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12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6E32-0BC2-4D52-A001-8B2C471695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39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0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65C9A-F863-4B53-BF18-B9F895775B5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2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63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03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AD44-E698-4438-9D99-831EBFCCE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82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13C5-1BAD-48A5-B4BE-752579E1D1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84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85B3F-03BA-4940-8816-E4B60CF15E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53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DF81-72DC-40A3-AB64-5424411A3A8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22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79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39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8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A99BD-2EA6-4F01-9F8B-6E791D8CB1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A10D-3B38-4C9C-9172-F30824FEEB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8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56965-EBBE-4423-891F-880BA184CA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2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6A186-84C0-4556-A551-E4650B7985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0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7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0" y="550529"/>
            <a:ext cx="9396000" cy="286232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marL="0" indent="0" algn="l">
              <a:buFontTx/>
              <a:buNone/>
              <a:defRPr sz="14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178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54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32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09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 goes here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4360" y="837501"/>
            <a:ext cx="9396000" cy="3877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31"/>
            <a:ext cx="4114800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914377">
              <a:defRPr/>
            </a:pPr>
            <a:r>
              <a:rPr lang="en-IN">
                <a:solidFill>
                  <a:prstClr val="white">
                    <a:lumMod val="65000"/>
                  </a:prstClr>
                </a:solidFill>
                <a:latin typeface="Justus oldstyle"/>
              </a:rPr>
              <a:t>Footer goes here</a:t>
            </a:r>
            <a:endParaRPr lang="en-IN" dirty="0">
              <a:solidFill>
                <a:prstClr val="white">
                  <a:lumMod val="65000"/>
                </a:prstClr>
              </a:solidFill>
              <a:latin typeface="Justus oldstyle"/>
            </a:endParaRPr>
          </a:p>
        </p:txBody>
      </p:sp>
    </p:spTree>
    <p:extLst>
      <p:ext uri="{BB962C8B-B14F-4D97-AF65-F5344CB8AC3E}">
        <p14:creationId xmlns:p14="http://schemas.microsoft.com/office/powerpoint/2010/main" val="228980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2019/1/17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4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34497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0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66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5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44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02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4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76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10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15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6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2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1B14922-8AD0-4939-AE07-588948F318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8A4534A-9867-4C5A-8FF2-8B9DE59EF07E}"/>
              </a:ext>
            </a:extLst>
          </p:cNvPr>
          <p:cNvSpPr/>
          <p:nvPr userDrawn="1"/>
        </p:nvSpPr>
        <p:spPr>
          <a:xfrm>
            <a:off x="224287" y="207034"/>
            <a:ext cx="11783683" cy="6461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0992349-B685-48FE-BC9B-88AF0142C469}"/>
              </a:ext>
            </a:extLst>
          </p:cNvPr>
          <p:cNvSpPr/>
          <p:nvPr userDrawn="1"/>
        </p:nvSpPr>
        <p:spPr>
          <a:xfrm>
            <a:off x="341746" y="332510"/>
            <a:ext cx="11499272" cy="6151418"/>
          </a:xfrm>
          <a:prstGeom prst="rect">
            <a:avLst/>
          </a:prstGeom>
          <a:noFill/>
          <a:ln w="38100">
            <a:solidFill>
              <a:srgbClr val="BE6B4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8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D5113DCE-0B47-4164-96FC-A48F2C2A1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1" name="Freeform 169">
            <a:extLst>
              <a:ext uri="{FF2B5EF4-FFF2-40B4-BE49-F238E27FC236}">
                <a16:creationId xmlns="" xmlns:a16="http://schemas.microsoft.com/office/drawing/2014/main" id="{A3F7208F-2DB7-4E31-8672-4932B742FF68}"/>
              </a:ext>
            </a:extLst>
          </p:cNvPr>
          <p:cNvSpPr/>
          <p:nvPr/>
        </p:nvSpPr>
        <p:spPr bwMode="auto">
          <a:xfrm>
            <a:off x="0" y="3908791"/>
            <a:ext cx="12306925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="" xmlns:a16="http://schemas.microsoft.com/office/drawing/2014/main" id="{FE361D87-A96A-498F-A72D-0107C7D1CEF9}"/>
              </a:ext>
            </a:extLst>
          </p:cNvPr>
          <p:cNvSpPr txBox="1"/>
          <p:nvPr/>
        </p:nvSpPr>
        <p:spPr>
          <a:xfrm>
            <a:off x="2924408" y="5973717"/>
            <a:ext cx="5914503" cy="500583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pPr defTabSz="951894">
              <a:defRPr/>
            </a:pPr>
            <a:r>
              <a:rPr lang="en-US" altLang="zh-CN" sz="1314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Personality color post competition </a:t>
            </a:r>
            <a:r>
              <a:rPr lang="en-US" altLang="zh-CN" sz="1314" kern="0" dirty="0" err="1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PPTPersonality</a:t>
            </a:r>
            <a:r>
              <a:rPr lang="en-US" altLang="zh-CN" sz="1314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 color </a:t>
            </a:r>
            <a:r>
              <a:rPr lang="en-US" altLang="zh-CN" sz="1314" kern="0" dirty="0" err="1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pos</a:t>
            </a:r>
            <a:r>
              <a:rPr lang="en-US" altLang="zh-CN" sz="1314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 competition PPT</a:t>
            </a:r>
            <a:endParaRPr lang="id-ID" altLang="zh-CN" sz="1314" kern="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微软雅黑" panose="020B0503020204020204" pitchFamily="34" charset="-122"/>
            </a:endParaRPr>
          </a:p>
          <a:p>
            <a:pPr defTabSz="951894">
              <a:defRPr/>
            </a:pPr>
            <a:endParaRPr lang="en-US" altLang="zh-CN" sz="1314" kern="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="" xmlns:a16="http://schemas.microsoft.com/office/drawing/2014/main" id="{2BF90430-F7AC-4131-9FAB-5D3B195C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03" y="5511979"/>
            <a:ext cx="6612224" cy="20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会议报告 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/ </a:t>
            </a:r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座谈交流 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/ </a:t>
            </a:r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工作总结 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/ </a:t>
            </a:r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工作汇报</a:t>
            </a:r>
            <a:endParaRPr lang="en-US" altLang="zh-CN" sz="1314" spc="788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259">
            <a:extLst>
              <a:ext uri="{FF2B5EF4-FFF2-40B4-BE49-F238E27FC236}">
                <a16:creationId xmlns="" xmlns:a16="http://schemas.microsoft.com/office/drawing/2014/main" id="{382D3F17-1D65-423C-B0FA-CF8A5EC6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897" y="4696874"/>
            <a:ext cx="73091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汇</a:t>
            </a:r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报总结</a:t>
            </a:r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活</a:t>
            </a: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动策划</a:t>
            </a:r>
            <a:r>
              <a:rPr lang="en-US" altLang="zh-CN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PPT</a:t>
            </a: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模板</a:t>
            </a:r>
            <a:endParaRPr lang="en-US" altLang="zh-CN" sz="4800" dirty="0">
              <a:solidFill>
                <a:schemeClr val="bg2">
                  <a:lumMod val="10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="" xmlns:a16="http://schemas.microsoft.com/office/drawing/2014/main" id="{CC393E98-FFA0-42FE-8852-183AE695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62" y="6395738"/>
            <a:ext cx="1294121" cy="20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309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汇报人</a:t>
            </a:r>
            <a:r>
              <a:rPr lang="zh-CN" altLang="en-US" sz="1309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：优品</a:t>
            </a:r>
            <a:r>
              <a:rPr lang="en-US" altLang="zh-CN" sz="1309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PPT</a:t>
            </a:r>
            <a:endParaRPr lang="zh-CN" altLang="en-US" sz="1309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EFE238FB-3BF2-4D52-B092-2C7BC8AA249D}"/>
              </a:ext>
            </a:extLst>
          </p:cNvPr>
          <p:cNvCxnSpPr>
            <a:cxnSpLocks/>
          </p:cNvCxnSpPr>
          <p:nvPr/>
        </p:nvCxnSpPr>
        <p:spPr>
          <a:xfrm>
            <a:off x="1779923" y="5830561"/>
            <a:ext cx="82994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57B1769-D6EE-4D90-8040-2685E5995CF8}"/>
              </a:ext>
            </a:extLst>
          </p:cNvPr>
          <p:cNvSpPr txBox="1"/>
          <p:nvPr/>
        </p:nvSpPr>
        <p:spPr>
          <a:xfrm>
            <a:off x="3897337" y="6361044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部门：生产部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0F1161E-ACB6-462C-9670-E2A8508686CD}"/>
              </a:ext>
            </a:extLst>
          </p:cNvPr>
          <p:cNvSpPr txBox="1"/>
          <p:nvPr/>
        </p:nvSpPr>
        <p:spPr>
          <a:xfrm>
            <a:off x="6039706" y="6362223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日期：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20XX.XX.XX</a:t>
            </a:r>
            <a:endParaRPr lang="zh-CN" altLang="en-US" sz="1314" spc="788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997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" grpId="0"/>
      <p:bldP spid="7" grpId="1"/>
      <p:bldP spid="8" grpId="0"/>
      <p:bldP spid="8" grpId="1"/>
      <p:bldP spid="9" grpId="0"/>
      <p:bldP spid="9" grpId="1"/>
      <p:bldP spid="13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千图PPT彼岸天：ID 8661124库_组合 1">
            <a:extLst>
              <a:ext uri="{FF2B5EF4-FFF2-40B4-BE49-F238E27FC236}">
                <a16:creationId xmlns="" xmlns:a16="http://schemas.microsoft.com/office/drawing/2014/main" id="{F5A27A05-0F3D-4071-BD9C-B4EA3A581D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06744" y="2475069"/>
            <a:ext cx="4303836" cy="4247169"/>
            <a:chOff x="4705060" y="2462889"/>
            <a:chExt cx="3107196" cy="3266702"/>
          </a:xfrm>
        </p:grpSpPr>
        <p:sp>
          <p:nvSpPr>
            <p:cNvPr id="70" name="Freeform: Shape 164">
              <a:extLst>
                <a:ext uri="{FF2B5EF4-FFF2-40B4-BE49-F238E27FC236}">
                  <a16:creationId xmlns="" xmlns:a16="http://schemas.microsoft.com/office/drawing/2014/main" id="{2781456C-75DE-4647-81AC-041C807F0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027" y="2462889"/>
              <a:ext cx="746707" cy="952196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03</a:t>
              </a:r>
            </a:p>
          </p:txBody>
        </p:sp>
        <p:sp>
          <p:nvSpPr>
            <p:cNvPr id="71" name="Freeform: Shape 165">
              <a:extLst>
                <a:ext uri="{FF2B5EF4-FFF2-40B4-BE49-F238E27FC236}">
                  <a16:creationId xmlns="" xmlns:a16="http://schemas.microsoft.com/office/drawing/2014/main" id="{A7A0D60F-376A-4F05-A00A-8B7B189B0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505" y="3938979"/>
              <a:ext cx="950751" cy="683034"/>
            </a:xfrm>
            <a:custGeom>
              <a:avLst/>
              <a:gdLst>
                <a:gd name="T0" fmla="*/ 222 w 443"/>
                <a:gd name="T1" fmla="*/ 0 h 318"/>
                <a:gd name="T2" fmla="*/ 115 w 443"/>
                <a:gd name="T3" fmla="*/ 44 h 318"/>
                <a:gd name="T4" fmla="*/ 0 w 443"/>
                <a:gd name="T5" fmla="*/ 159 h 318"/>
                <a:gd name="T6" fmla="*/ 115 w 443"/>
                <a:gd name="T7" fmla="*/ 274 h 318"/>
                <a:gd name="T8" fmla="*/ 222 w 443"/>
                <a:gd name="T9" fmla="*/ 318 h 318"/>
                <a:gd name="T10" fmla="*/ 328 w 443"/>
                <a:gd name="T11" fmla="*/ 274 h 318"/>
                <a:gd name="T12" fmla="*/ 443 w 443"/>
                <a:gd name="T13" fmla="*/ 159 h 318"/>
                <a:gd name="T14" fmla="*/ 328 w 443"/>
                <a:gd name="T15" fmla="*/ 44 h 318"/>
                <a:gd name="T16" fmla="*/ 222 w 443"/>
                <a:gd name="T1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318">
                  <a:moveTo>
                    <a:pt x="222" y="0"/>
                  </a:moveTo>
                  <a:cubicBezTo>
                    <a:pt x="183" y="0"/>
                    <a:pt x="144" y="14"/>
                    <a:pt x="115" y="44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15" y="274"/>
                    <a:pt x="115" y="274"/>
                    <a:pt x="115" y="274"/>
                  </a:cubicBezTo>
                  <a:cubicBezTo>
                    <a:pt x="144" y="304"/>
                    <a:pt x="183" y="318"/>
                    <a:pt x="222" y="318"/>
                  </a:cubicBezTo>
                  <a:cubicBezTo>
                    <a:pt x="260" y="318"/>
                    <a:pt x="299" y="304"/>
                    <a:pt x="328" y="274"/>
                  </a:cubicBezTo>
                  <a:cubicBezTo>
                    <a:pt x="443" y="159"/>
                    <a:pt x="443" y="159"/>
                    <a:pt x="443" y="159"/>
                  </a:cubicBezTo>
                  <a:cubicBezTo>
                    <a:pt x="328" y="44"/>
                    <a:pt x="328" y="44"/>
                    <a:pt x="328" y="44"/>
                  </a:cubicBezTo>
                  <a:cubicBezTo>
                    <a:pt x="299" y="14"/>
                    <a:pt x="260" y="0"/>
                    <a:pt x="22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05</a:t>
              </a:r>
            </a:p>
          </p:txBody>
        </p:sp>
        <p:sp>
          <p:nvSpPr>
            <p:cNvPr id="72" name="Freeform: Shape 173">
              <a:extLst>
                <a:ext uri="{FF2B5EF4-FFF2-40B4-BE49-F238E27FC236}">
                  <a16:creationId xmlns="" xmlns:a16="http://schemas.microsoft.com/office/drawing/2014/main" id="{31DADC9B-1308-4F4C-B0D0-75A3F9682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060" y="3938979"/>
              <a:ext cx="952195" cy="683034"/>
            </a:xfrm>
            <a:custGeom>
              <a:avLst/>
              <a:gdLst>
                <a:gd name="T0" fmla="*/ 222 w 444"/>
                <a:gd name="T1" fmla="*/ 0 h 318"/>
                <a:gd name="T2" fmla="*/ 116 w 444"/>
                <a:gd name="T3" fmla="*/ 44 h 318"/>
                <a:gd name="T4" fmla="*/ 0 w 444"/>
                <a:gd name="T5" fmla="*/ 159 h 318"/>
                <a:gd name="T6" fmla="*/ 116 w 444"/>
                <a:gd name="T7" fmla="*/ 274 h 318"/>
                <a:gd name="T8" fmla="*/ 222 w 444"/>
                <a:gd name="T9" fmla="*/ 318 h 318"/>
                <a:gd name="T10" fmla="*/ 329 w 444"/>
                <a:gd name="T11" fmla="*/ 274 h 318"/>
                <a:gd name="T12" fmla="*/ 444 w 444"/>
                <a:gd name="T13" fmla="*/ 159 h 318"/>
                <a:gd name="T14" fmla="*/ 329 w 444"/>
                <a:gd name="T15" fmla="*/ 44 h 318"/>
                <a:gd name="T16" fmla="*/ 222 w 444"/>
                <a:gd name="T1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18">
                  <a:moveTo>
                    <a:pt x="222" y="0"/>
                  </a:moveTo>
                  <a:cubicBezTo>
                    <a:pt x="184" y="0"/>
                    <a:pt x="145" y="14"/>
                    <a:pt x="116" y="44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16" y="274"/>
                    <a:pt x="116" y="274"/>
                    <a:pt x="116" y="274"/>
                  </a:cubicBezTo>
                  <a:cubicBezTo>
                    <a:pt x="145" y="304"/>
                    <a:pt x="184" y="318"/>
                    <a:pt x="222" y="318"/>
                  </a:cubicBezTo>
                  <a:cubicBezTo>
                    <a:pt x="261" y="318"/>
                    <a:pt x="299" y="304"/>
                    <a:pt x="329" y="274"/>
                  </a:cubicBezTo>
                  <a:cubicBezTo>
                    <a:pt x="444" y="159"/>
                    <a:pt x="444" y="159"/>
                    <a:pt x="444" y="159"/>
                  </a:cubicBezTo>
                  <a:cubicBezTo>
                    <a:pt x="329" y="44"/>
                    <a:pt x="329" y="44"/>
                    <a:pt x="329" y="44"/>
                  </a:cubicBezTo>
                  <a:cubicBezTo>
                    <a:pt x="299" y="14"/>
                    <a:pt x="261" y="0"/>
                    <a:pt x="22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01</a:t>
              </a:r>
            </a:p>
          </p:txBody>
        </p:sp>
        <p:sp>
          <p:nvSpPr>
            <p:cNvPr id="75" name="Freeform: Shape 174">
              <a:extLst>
                <a:ext uri="{FF2B5EF4-FFF2-40B4-BE49-F238E27FC236}">
                  <a16:creationId xmlns="" xmlns:a16="http://schemas.microsoft.com/office/drawing/2014/main" id="{EA7244B1-59BF-4DE6-B39C-B6890EA35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46" y="3063571"/>
              <a:ext cx="677246" cy="670009"/>
            </a:xfrm>
            <a:custGeom>
              <a:avLst/>
              <a:gdLst>
                <a:gd name="T0" fmla="*/ 162 w 316"/>
                <a:gd name="T1" fmla="*/ 0 h 312"/>
                <a:gd name="T2" fmla="*/ 0 w 316"/>
                <a:gd name="T3" fmla="*/ 0 h 312"/>
                <a:gd name="T4" fmla="*/ 0 w 316"/>
                <a:gd name="T5" fmla="*/ 164 h 312"/>
                <a:gd name="T6" fmla="*/ 150 w 316"/>
                <a:gd name="T7" fmla="*/ 312 h 312"/>
                <a:gd name="T8" fmla="*/ 316 w 316"/>
                <a:gd name="T9" fmla="*/ 312 h 312"/>
                <a:gd name="T10" fmla="*/ 316 w 316"/>
                <a:gd name="T11" fmla="*/ 152 h 312"/>
                <a:gd name="T12" fmla="*/ 162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>
                  <a:moveTo>
                    <a:pt x="1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47"/>
                    <a:pt x="67" y="312"/>
                    <a:pt x="150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152"/>
                    <a:pt x="316" y="152"/>
                    <a:pt x="316" y="152"/>
                  </a:cubicBezTo>
                  <a:cubicBezTo>
                    <a:pt x="316" y="68"/>
                    <a:pt x="245" y="0"/>
                    <a:pt x="16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02</a:t>
              </a:r>
            </a:p>
          </p:txBody>
        </p:sp>
        <p:sp>
          <p:nvSpPr>
            <p:cNvPr id="76" name="Freeform: Shape 175">
              <a:extLst>
                <a:ext uri="{FF2B5EF4-FFF2-40B4-BE49-F238E27FC236}">
                  <a16:creationId xmlns="" xmlns:a16="http://schemas.microsoft.com/office/drawing/2014/main" id="{E6F36295-9158-456F-BDCC-CF50207F1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469" y="3063571"/>
              <a:ext cx="670009" cy="670009"/>
            </a:xfrm>
            <a:custGeom>
              <a:avLst/>
              <a:gdLst>
                <a:gd name="T0" fmla="*/ 312 w 312"/>
                <a:gd name="T1" fmla="*/ 0 h 312"/>
                <a:gd name="T2" fmla="*/ 153 w 312"/>
                <a:gd name="T3" fmla="*/ 0 h 312"/>
                <a:gd name="T4" fmla="*/ 0 w 312"/>
                <a:gd name="T5" fmla="*/ 152 h 312"/>
                <a:gd name="T6" fmla="*/ 0 w 312"/>
                <a:gd name="T7" fmla="*/ 312 h 312"/>
                <a:gd name="T8" fmla="*/ 165 w 312"/>
                <a:gd name="T9" fmla="*/ 312 h 312"/>
                <a:gd name="T10" fmla="*/ 312 w 312"/>
                <a:gd name="T11" fmla="*/ 164 h 312"/>
                <a:gd name="T12" fmla="*/ 312 w 312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2">
                  <a:moveTo>
                    <a:pt x="312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65" y="312"/>
                    <a:pt x="165" y="312"/>
                    <a:pt x="165" y="312"/>
                  </a:cubicBezTo>
                  <a:cubicBezTo>
                    <a:pt x="248" y="312"/>
                    <a:pt x="312" y="247"/>
                    <a:pt x="312" y="164"/>
                  </a:cubicBezTo>
                  <a:cubicBezTo>
                    <a:pt x="312" y="0"/>
                    <a:pt x="312" y="0"/>
                    <a:pt x="31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04</a:t>
              </a:r>
            </a:p>
          </p:txBody>
        </p:sp>
        <p:sp>
          <p:nvSpPr>
            <p:cNvPr id="77" name="Freeform: Shape 177">
              <a:extLst>
                <a:ext uri="{FF2B5EF4-FFF2-40B4-BE49-F238E27FC236}">
                  <a16:creationId xmlns="" xmlns:a16="http://schemas.microsoft.com/office/drawing/2014/main" id="{463DB867-335F-4857-9F5B-72D272023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439" y="3482211"/>
              <a:ext cx="984880" cy="1895036"/>
            </a:xfrm>
            <a:custGeom>
              <a:avLst/>
              <a:gdLst/>
              <a:ahLst/>
              <a:cxnLst>
                <a:cxn ang="0">
                  <a:pos x="670" y="551"/>
                </a:cxn>
                <a:cxn ang="0">
                  <a:pos x="659" y="545"/>
                </a:cxn>
                <a:cxn ang="0">
                  <a:pos x="652" y="551"/>
                </a:cxn>
                <a:cxn ang="0">
                  <a:pos x="518" y="719"/>
                </a:cxn>
                <a:cxn ang="0">
                  <a:pos x="424" y="720"/>
                </a:cxn>
                <a:cxn ang="0">
                  <a:pos x="428" y="647"/>
                </a:cxn>
                <a:cxn ang="0">
                  <a:pos x="528" y="305"/>
                </a:cxn>
                <a:cxn ang="0">
                  <a:pos x="524" y="301"/>
                </a:cxn>
                <a:cxn ang="0">
                  <a:pos x="511" y="308"/>
                </a:cxn>
                <a:cxn ang="0">
                  <a:pos x="419" y="415"/>
                </a:cxn>
                <a:cxn ang="0">
                  <a:pos x="376" y="291"/>
                </a:cxn>
                <a:cxn ang="0">
                  <a:pos x="360" y="121"/>
                </a:cxn>
                <a:cxn ang="0">
                  <a:pos x="342" y="72"/>
                </a:cxn>
                <a:cxn ang="0">
                  <a:pos x="338" y="64"/>
                </a:cxn>
                <a:cxn ang="0">
                  <a:pos x="300" y="7"/>
                </a:cxn>
                <a:cxn ang="0">
                  <a:pos x="299" y="5"/>
                </a:cxn>
                <a:cxn ang="0">
                  <a:pos x="292" y="1"/>
                </a:cxn>
                <a:cxn ang="0">
                  <a:pos x="284" y="4"/>
                </a:cxn>
                <a:cxn ang="0">
                  <a:pos x="282" y="15"/>
                </a:cxn>
                <a:cxn ang="0">
                  <a:pos x="315" y="150"/>
                </a:cxn>
                <a:cxn ang="0">
                  <a:pos x="305" y="279"/>
                </a:cxn>
                <a:cxn ang="0">
                  <a:pos x="138" y="202"/>
                </a:cxn>
                <a:cxn ang="0">
                  <a:pos x="136" y="198"/>
                </a:cxn>
                <a:cxn ang="0">
                  <a:pos x="136" y="198"/>
                </a:cxn>
                <a:cxn ang="0">
                  <a:pos x="126" y="198"/>
                </a:cxn>
                <a:cxn ang="0">
                  <a:pos x="161" y="356"/>
                </a:cxn>
                <a:cxn ang="0">
                  <a:pos x="242" y="420"/>
                </a:cxn>
                <a:cxn ang="0">
                  <a:pos x="297" y="527"/>
                </a:cxn>
                <a:cxn ang="0">
                  <a:pos x="285" y="648"/>
                </a:cxn>
                <a:cxn ang="0">
                  <a:pos x="181" y="699"/>
                </a:cxn>
                <a:cxn ang="0">
                  <a:pos x="102" y="671"/>
                </a:cxn>
                <a:cxn ang="0">
                  <a:pos x="13" y="616"/>
                </a:cxn>
                <a:cxn ang="0">
                  <a:pos x="3" y="619"/>
                </a:cxn>
                <a:cxn ang="0">
                  <a:pos x="4" y="619"/>
                </a:cxn>
                <a:cxn ang="0">
                  <a:pos x="1" y="627"/>
                </a:cxn>
                <a:cxn ang="0">
                  <a:pos x="108" y="748"/>
                </a:cxn>
                <a:cxn ang="0">
                  <a:pos x="221" y="908"/>
                </a:cxn>
                <a:cxn ang="0">
                  <a:pos x="197" y="1295"/>
                </a:cxn>
                <a:cxn ang="0">
                  <a:pos x="200" y="1307"/>
                </a:cxn>
                <a:cxn ang="0">
                  <a:pos x="202" y="1310"/>
                </a:cxn>
                <a:cxn ang="0">
                  <a:pos x="294" y="1313"/>
                </a:cxn>
                <a:cxn ang="0">
                  <a:pos x="445" y="1310"/>
                </a:cxn>
                <a:cxn ang="0">
                  <a:pos x="450" y="1304"/>
                </a:cxn>
                <a:cxn ang="0">
                  <a:pos x="455" y="1296"/>
                </a:cxn>
                <a:cxn ang="0">
                  <a:pos x="422" y="1147"/>
                </a:cxn>
                <a:cxn ang="0">
                  <a:pos x="445" y="879"/>
                </a:cxn>
                <a:cxn ang="0">
                  <a:pos x="592" y="717"/>
                </a:cxn>
                <a:cxn ang="0">
                  <a:pos x="670" y="551"/>
                </a:cxn>
              </a:cxnLst>
              <a:rect l="0" t="0" r="r" b="b"/>
              <a:pathLst>
                <a:path w="687" h="1324">
                  <a:moveTo>
                    <a:pt x="670" y="551"/>
                  </a:moveTo>
                  <a:cubicBezTo>
                    <a:pt x="669" y="545"/>
                    <a:pt x="664" y="543"/>
                    <a:pt x="659" y="545"/>
                  </a:cubicBezTo>
                  <a:cubicBezTo>
                    <a:pt x="656" y="545"/>
                    <a:pt x="653" y="547"/>
                    <a:pt x="652" y="551"/>
                  </a:cubicBezTo>
                  <a:cubicBezTo>
                    <a:pt x="629" y="624"/>
                    <a:pt x="580" y="675"/>
                    <a:pt x="518" y="719"/>
                  </a:cubicBezTo>
                  <a:cubicBezTo>
                    <a:pt x="493" y="737"/>
                    <a:pt x="439" y="763"/>
                    <a:pt x="424" y="720"/>
                  </a:cubicBezTo>
                  <a:cubicBezTo>
                    <a:pt x="416" y="698"/>
                    <a:pt x="423" y="670"/>
                    <a:pt x="428" y="647"/>
                  </a:cubicBezTo>
                  <a:cubicBezTo>
                    <a:pt x="454" y="529"/>
                    <a:pt x="575" y="435"/>
                    <a:pt x="528" y="305"/>
                  </a:cubicBezTo>
                  <a:cubicBezTo>
                    <a:pt x="528" y="302"/>
                    <a:pt x="526" y="301"/>
                    <a:pt x="524" y="301"/>
                  </a:cubicBezTo>
                  <a:cubicBezTo>
                    <a:pt x="520" y="298"/>
                    <a:pt x="512" y="300"/>
                    <a:pt x="511" y="308"/>
                  </a:cubicBezTo>
                  <a:cubicBezTo>
                    <a:pt x="505" y="354"/>
                    <a:pt x="478" y="426"/>
                    <a:pt x="419" y="415"/>
                  </a:cubicBezTo>
                  <a:cubicBezTo>
                    <a:pt x="372" y="407"/>
                    <a:pt x="376" y="326"/>
                    <a:pt x="376" y="291"/>
                  </a:cubicBezTo>
                  <a:cubicBezTo>
                    <a:pt x="375" y="235"/>
                    <a:pt x="373" y="177"/>
                    <a:pt x="360" y="121"/>
                  </a:cubicBezTo>
                  <a:cubicBezTo>
                    <a:pt x="356" y="104"/>
                    <a:pt x="350" y="88"/>
                    <a:pt x="342" y="72"/>
                  </a:cubicBezTo>
                  <a:cubicBezTo>
                    <a:pt x="341" y="69"/>
                    <a:pt x="340" y="66"/>
                    <a:pt x="338" y="64"/>
                  </a:cubicBezTo>
                  <a:cubicBezTo>
                    <a:pt x="330" y="41"/>
                    <a:pt x="317" y="23"/>
                    <a:pt x="300" y="7"/>
                  </a:cubicBezTo>
                  <a:cubicBezTo>
                    <a:pt x="299" y="6"/>
                    <a:pt x="299" y="6"/>
                    <a:pt x="299" y="5"/>
                  </a:cubicBezTo>
                  <a:cubicBezTo>
                    <a:pt x="298" y="2"/>
                    <a:pt x="295" y="1"/>
                    <a:pt x="292" y="1"/>
                  </a:cubicBezTo>
                  <a:cubicBezTo>
                    <a:pt x="289" y="0"/>
                    <a:pt x="286" y="1"/>
                    <a:pt x="284" y="4"/>
                  </a:cubicBezTo>
                  <a:cubicBezTo>
                    <a:pt x="281" y="6"/>
                    <a:pt x="279" y="10"/>
                    <a:pt x="282" y="15"/>
                  </a:cubicBezTo>
                  <a:cubicBezTo>
                    <a:pt x="308" y="53"/>
                    <a:pt x="311" y="105"/>
                    <a:pt x="315" y="150"/>
                  </a:cubicBezTo>
                  <a:cubicBezTo>
                    <a:pt x="318" y="193"/>
                    <a:pt x="317" y="237"/>
                    <a:pt x="305" y="279"/>
                  </a:cubicBezTo>
                  <a:cubicBezTo>
                    <a:pt x="273" y="395"/>
                    <a:pt x="152" y="267"/>
                    <a:pt x="138" y="202"/>
                  </a:cubicBezTo>
                  <a:cubicBezTo>
                    <a:pt x="138" y="201"/>
                    <a:pt x="137" y="199"/>
                    <a:pt x="136" y="198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4" y="195"/>
                    <a:pt x="128" y="193"/>
                    <a:pt x="126" y="198"/>
                  </a:cubicBezTo>
                  <a:cubicBezTo>
                    <a:pt x="100" y="258"/>
                    <a:pt x="118" y="311"/>
                    <a:pt x="161" y="356"/>
                  </a:cubicBezTo>
                  <a:cubicBezTo>
                    <a:pt x="184" y="381"/>
                    <a:pt x="215" y="399"/>
                    <a:pt x="242" y="420"/>
                  </a:cubicBezTo>
                  <a:cubicBezTo>
                    <a:pt x="276" y="448"/>
                    <a:pt x="292" y="484"/>
                    <a:pt x="297" y="527"/>
                  </a:cubicBezTo>
                  <a:cubicBezTo>
                    <a:pt x="303" y="568"/>
                    <a:pt x="298" y="609"/>
                    <a:pt x="285" y="648"/>
                  </a:cubicBezTo>
                  <a:cubicBezTo>
                    <a:pt x="268" y="700"/>
                    <a:pt x="231" y="712"/>
                    <a:pt x="181" y="699"/>
                  </a:cubicBezTo>
                  <a:cubicBezTo>
                    <a:pt x="155" y="691"/>
                    <a:pt x="128" y="680"/>
                    <a:pt x="102" y="671"/>
                  </a:cubicBezTo>
                  <a:cubicBezTo>
                    <a:pt x="74" y="661"/>
                    <a:pt x="25" y="646"/>
                    <a:pt x="13" y="616"/>
                  </a:cubicBezTo>
                  <a:cubicBezTo>
                    <a:pt x="10" y="611"/>
                    <a:pt x="1" y="613"/>
                    <a:pt x="3" y="619"/>
                  </a:cubicBezTo>
                  <a:cubicBezTo>
                    <a:pt x="3" y="619"/>
                    <a:pt x="4" y="619"/>
                    <a:pt x="4" y="619"/>
                  </a:cubicBezTo>
                  <a:cubicBezTo>
                    <a:pt x="1" y="621"/>
                    <a:pt x="0" y="624"/>
                    <a:pt x="1" y="627"/>
                  </a:cubicBezTo>
                  <a:cubicBezTo>
                    <a:pt x="27" y="677"/>
                    <a:pt x="68" y="711"/>
                    <a:pt x="108" y="748"/>
                  </a:cubicBezTo>
                  <a:cubicBezTo>
                    <a:pt x="156" y="792"/>
                    <a:pt x="197" y="847"/>
                    <a:pt x="221" y="908"/>
                  </a:cubicBezTo>
                  <a:cubicBezTo>
                    <a:pt x="268" y="1029"/>
                    <a:pt x="254" y="1180"/>
                    <a:pt x="197" y="1295"/>
                  </a:cubicBezTo>
                  <a:cubicBezTo>
                    <a:pt x="194" y="1300"/>
                    <a:pt x="196" y="1304"/>
                    <a:pt x="200" y="1307"/>
                  </a:cubicBezTo>
                  <a:cubicBezTo>
                    <a:pt x="200" y="1308"/>
                    <a:pt x="201" y="1309"/>
                    <a:pt x="202" y="1310"/>
                  </a:cubicBezTo>
                  <a:cubicBezTo>
                    <a:pt x="225" y="1324"/>
                    <a:pt x="269" y="1315"/>
                    <a:pt x="294" y="1313"/>
                  </a:cubicBezTo>
                  <a:cubicBezTo>
                    <a:pt x="343" y="1309"/>
                    <a:pt x="398" y="1322"/>
                    <a:pt x="445" y="1310"/>
                  </a:cubicBezTo>
                  <a:cubicBezTo>
                    <a:pt x="448" y="1310"/>
                    <a:pt x="450" y="1307"/>
                    <a:pt x="450" y="1304"/>
                  </a:cubicBezTo>
                  <a:cubicBezTo>
                    <a:pt x="455" y="1306"/>
                    <a:pt x="459" y="1299"/>
                    <a:pt x="455" y="1296"/>
                  </a:cubicBezTo>
                  <a:cubicBezTo>
                    <a:pt x="420" y="1263"/>
                    <a:pt x="427" y="1191"/>
                    <a:pt x="422" y="1147"/>
                  </a:cubicBezTo>
                  <a:cubicBezTo>
                    <a:pt x="413" y="1057"/>
                    <a:pt x="408" y="964"/>
                    <a:pt x="445" y="879"/>
                  </a:cubicBezTo>
                  <a:cubicBezTo>
                    <a:pt x="475" y="812"/>
                    <a:pt x="540" y="767"/>
                    <a:pt x="592" y="717"/>
                  </a:cubicBezTo>
                  <a:cubicBezTo>
                    <a:pt x="637" y="675"/>
                    <a:pt x="687" y="617"/>
                    <a:pt x="670" y="55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78" name="Freeform: Shape 178">
              <a:extLst>
                <a:ext uri="{FF2B5EF4-FFF2-40B4-BE49-F238E27FC236}">
                  <a16:creationId xmlns="" xmlns:a16="http://schemas.microsoft.com/office/drawing/2014/main" id="{12DE6133-E177-4E5A-9233-52E0A057D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515" y="4867620"/>
              <a:ext cx="2626550" cy="861971"/>
            </a:xfrm>
            <a:custGeom>
              <a:avLst/>
              <a:gdLst/>
              <a:ahLst/>
              <a:cxnLst>
                <a:cxn ang="0">
                  <a:pos x="1229" y="237"/>
                </a:cxn>
                <a:cxn ang="0">
                  <a:pos x="0" y="272"/>
                </a:cxn>
                <a:cxn ang="0">
                  <a:pos x="1229" y="237"/>
                </a:cxn>
              </a:cxnLst>
              <a:rect l="0" t="0" r="r" b="b"/>
              <a:pathLst>
                <a:path w="1229" h="272">
                  <a:moveTo>
                    <a:pt x="1229" y="237"/>
                  </a:moveTo>
                  <a:cubicBezTo>
                    <a:pt x="1229" y="237"/>
                    <a:pt x="463" y="138"/>
                    <a:pt x="0" y="272"/>
                  </a:cubicBezTo>
                  <a:cubicBezTo>
                    <a:pt x="0" y="272"/>
                    <a:pt x="516" y="0"/>
                    <a:pt x="1229" y="23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sp>
        <p:nvSpPr>
          <p:cNvPr id="79" name="išľíďè">
            <a:extLst>
              <a:ext uri="{FF2B5EF4-FFF2-40B4-BE49-F238E27FC236}">
                <a16:creationId xmlns="" xmlns:a16="http://schemas.microsoft.com/office/drawing/2014/main" id="{22C7F685-A11D-41B9-88B7-B353493970F8}"/>
              </a:ext>
            </a:extLst>
          </p:cNvPr>
          <p:cNvSpPr/>
          <p:nvPr/>
        </p:nvSpPr>
        <p:spPr bwMode="auto">
          <a:xfrm>
            <a:off x="1546636" y="4949225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80" name="iSlíďè">
            <a:extLst>
              <a:ext uri="{FF2B5EF4-FFF2-40B4-BE49-F238E27FC236}">
                <a16:creationId xmlns="" xmlns:a16="http://schemas.microsoft.com/office/drawing/2014/main" id="{832E9950-884F-4C75-A81D-967EC83929D9}"/>
              </a:ext>
            </a:extLst>
          </p:cNvPr>
          <p:cNvSpPr txBox="1"/>
          <p:nvPr/>
        </p:nvSpPr>
        <p:spPr bwMode="auto">
          <a:xfrm>
            <a:off x="1926722" y="4529664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91" name="išľíďè">
            <a:extLst>
              <a:ext uri="{FF2B5EF4-FFF2-40B4-BE49-F238E27FC236}">
                <a16:creationId xmlns="" xmlns:a16="http://schemas.microsoft.com/office/drawing/2014/main" id="{E2457A95-2459-41AF-BC88-2D825A49DAC3}"/>
              </a:ext>
            </a:extLst>
          </p:cNvPr>
          <p:cNvSpPr/>
          <p:nvPr/>
        </p:nvSpPr>
        <p:spPr bwMode="auto">
          <a:xfrm>
            <a:off x="2197869" y="3408554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2" name="iSlíďè">
            <a:extLst>
              <a:ext uri="{FF2B5EF4-FFF2-40B4-BE49-F238E27FC236}">
                <a16:creationId xmlns="" xmlns:a16="http://schemas.microsoft.com/office/drawing/2014/main" id="{3A61B019-BC1D-43FC-8FD6-B8042437FAF9}"/>
              </a:ext>
            </a:extLst>
          </p:cNvPr>
          <p:cNvSpPr txBox="1"/>
          <p:nvPr/>
        </p:nvSpPr>
        <p:spPr bwMode="auto">
          <a:xfrm>
            <a:off x="2577955" y="2988993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93" name="išľíďè">
            <a:extLst>
              <a:ext uri="{FF2B5EF4-FFF2-40B4-BE49-F238E27FC236}">
                <a16:creationId xmlns="" xmlns:a16="http://schemas.microsoft.com/office/drawing/2014/main" id="{11F58921-169A-4018-BF31-12BF8A6C8403}"/>
              </a:ext>
            </a:extLst>
          </p:cNvPr>
          <p:cNvSpPr/>
          <p:nvPr/>
        </p:nvSpPr>
        <p:spPr bwMode="auto">
          <a:xfrm>
            <a:off x="4356386" y="1868726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5" name="iSlíďè">
            <a:extLst>
              <a:ext uri="{FF2B5EF4-FFF2-40B4-BE49-F238E27FC236}">
                <a16:creationId xmlns="" xmlns:a16="http://schemas.microsoft.com/office/drawing/2014/main" id="{FF7ED959-AB5C-491D-AAF0-7DBB6942851F}"/>
              </a:ext>
            </a:extLst>
          </p:cNvPr>
          <p:cNvSpPr txBox="1"/>
          <p:nvPr/>
        </p:nvSpPr>
        <p:spPr bwMode="auto">
          <a:xfrm>
            <a:off x="4736472" y="1449165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98" name="išľíďè">
            <a:extLst>
              <a:ext uri="{FF2B5EF4-FFF2-40B4-BE49-F238E27FC236}">
                <a16:creationId xmlns="" xmlns:a16="http://schemas.microsoft.com/office/drawing/2014/main" id="{9BF9B1A0-4B38-4C3D-A443-E33A9451417A}"/>
              </a:ext>
            </a:extLst>
          </p:cNvPr>
          <p:cNvSpPr/>
          <p:nvPr/>
        </p:nvSpPr>
        <p:spPr bwMode="auto">
          <a:xfrm>
            <a:off x="7968249" y="3358736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1" name="iSlíďè">
            <a:extLst>
              <a:ext uri="{FF2B5EF4-FFF2-40B4-BE49-F238E27FC236}">
                <a16:creationId xmlns="" xmlns:a16="http://schemas.microsoft.com/office/drawing/2014/main" id="{F5C8CE69-DB87-4E15-BAF5-9672B22DBF96}"/>
              </a:ext>
            </a:extLst>
          </p:cNvPr>
          <p:cNvSpPr txBox="1"/>
          <p:nvPr/>
        </p:nvSpPr>
        <p:spPr bwMode="auto">
          <a:xfrm>
            <a:off x="8348335" y="2939175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104" name="išľíďè">
            <a:extLst>
              <a:ext uri="{FF2B5EF4-FFF2-40B4-BE49-F238E27FC236}">
                <a16:creationId xmlns="" xmlns:a16="http://schemas.microsoft.com/office/drawing/2014/main" id="{A2269851-7DE4-4F24-BA5B-523D8ACEE216}"/>
              </a:ext>
            </a:extLst>
          </p:cNvPr>
          <p:cNvSpPr/>
          <p:nvPr/>
        </p:nvSpPr>
        <p:spPr bwMode="auto">
          <a:xfrm>
            <a:off x="8530312" y="4935541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5" name="iSlíďè">
            <a:extLst>
              <a:ext uri="{FF2B5EF4-FFF2-40B4-BE49-F238E27FC236}">
                <a16:creationId xmlns="" xmlns:a16="http://schemas.microsoft.com/office/drawing/2014/main" id="{BA411B77-CB22-4672-8EED-CB060C484960}"/>
              </a:ext>
            </a:extLst>
          </p:cNvPr>
          <p:cNvSpPr txBox="1"/>
          <p:nvPr/>
        </p:nvSpPr>
        <p:spPr bwMode="auto">
          <a:xfrm>
            <a:off x="8910398" y="4515980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329525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">
            <a:extLst>
              <a:ext uri="{FF2B5EF4-FFF2-40B4-BE49-F238E27FC236}">
                <a16:creationId xmlns="" xmlns:a16="http://schemas.microsoft.com/office/drawing/2014/main" id="{6C9B4CEA-BD13-4DBF-B226-93EF0F6BFA0F}"/>
              </a:ext>
            </a:extLst>
          </p:cNvPr>
          <p:cNvSpPr/>
          <p:nvPr/>
        </p:nvSpPr>
        <p:spPr>
          <a:xfrm>
            <a:off x="1882999" y="1422048"/>
            <a:ext cx="2475932" cy="24759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5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EC089368-DA54-4309-87E6-E06BBC14EE25}"/>
              </a:ext>
            </a:extLst>
          </p:cNvPr>
          <p:cNvCxnSpPr/>
          <p:nvPr/>
        </p:nvCxnSpPr>
        <p:spPr>
          <a:xfrm>
            <a:off x="2142902" y="4188191"/>
            <a:ext cx="20804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4D4098B-BFA4-4F3E-AA95-B3446D0D436A}"/>
              </a:ext>
            </a:extLst>
          </p:cNvPr>
          <p:cNvSpPr txBox="1"/>
          <p:nvPr/>
        </p:nvSpPr>
        <p:spPr>
          <a:xfrm>
            <a:off x="7109445" y="5001292"/>
            <a:ext cx="3343098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2863">
              <a:defRPr/>
            </a:pPr>
            <a:r>
              <a:rPr lang="en-US" altLang="zh-CN" sz="1106" kern="0" dirty="0">
                <a:solidFill>
                  <a:srgbClr val="3A3A3A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Message 02</a:t>
            </a:r>
            <a:endParaRPr lang="zh-CN" altLang="en-US" sz="1106" kern="0" dirty="0">
              <a:solidFill>
                <a:srgbClr val="3A3A3A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F1B6FF-672A-4EEB-B961-11A758AF3B00}"/>
              </a:ext>
            </a:extLst>
          </p:cNvPr>
          <p:cNvSpPr txBox="1"/>
          <p:nvPr/>
        </p:nvSpPr>
        <p:spPr>
          <a:xfrm>
            <a:off x="5160872" y="4988362"/>
            <a:ext cx="3620121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2863">
              <a:defRPr/>
            </a:pPr>
            <a:r>
              <a:rPr lang="en-US" altLang="zh-CN" sz="1106" kern="0" dirty="0">
                <a:solidFill>
                  <a:srgbClr val="3A3A3A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Message 01</a:t>
            </a:r>
            <a:endParaRPr lang="zh-CN" altLang="en-US" sz="1106" kern="0" dirty="0">
              <a:solidFill>
                <a:srgbClr val="3A3A3A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="" xmlns:a16="http://schemas.microsoft.com/office/drawing/2014/main" id="{13FEBBE0-87A4-4DD1-80D2-0C004E1CBD80}"/>
              </a:ext>
            </a:extLst>
          </p:cNvPr>
          <p:cNvGraphicFramePr/>
          <p:nvPr>
            <p:extLst/>
          </p:nvPr>
        </p:nvGraphicFramePr>
        <p:xfrm>
          <a:off x="5693322" y="1422047"/>
          <a:ext cx="5801182" cy="344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AE2EFD36-2B82-4451-8B1D-DFC7ABFA9E45}"/>
              </a:ext>
            </a:extLst>
          </p:cNvPr>
          <p:cNvSpPr/>
          <p:nvPr/>
        </p:nvSpPr>
        <p:spPr>
          <a:xfrm>
            <a:off x="6287112" y="5063844"/>
            <a:ext cx="155002" cy="112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1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70391DD-7C7A-4D56-80DB-45CDB15130A6}"/>
              </a:ext>
            </a:extLst>
          </p:cNvPr>
          <p:cNvSpPr/>
          <p:nvPr/>
        </p:nvSpPr>
        <p:spPr>
          <a:xfrm>
            <a:off x="8099038" y="5063844"/>
            <a:ext cx="155002" cy="112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1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1F7F898-5E2F-433D-B627-FD6F622ED2D5}"/>
              </a:ext>
            </a:extLst>
          </p:cNvPr>
          <p:cNvSpPr/>
          <p:nvPr/>
        </p:nvSpPr>
        <p:spPr>
          <a:xfrm>
            <a:off x="9961402" y="5063844"/>
            <a:ext cx="155002" cy="1125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1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="" xmlns:a16="http://schemas.microsoft.com/office/drawing/2014/main" id="{8461C729-5303-4ABC-A2B5-C0DDDCE62181}"/>
              </a:ext>
            </a:extLst>
          </p:cNvPr>
          <p:cNvSpPr txBox="1"/>
          <p:nvPr/>
        </p:nvSpPr>
        <p:spPr>
          <a:xfrm>
            <a:off x="1637282" y="4449733"/>
            <a:ext cx="3005715" cy="27404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601867">
              <a:lnSpc>
                <a:spcPts val="2277"/>
              </a:lnSpc>
              <a:spcAft>
                <a:spcPts val="2102"/>
              </a:spcAft>
            </a:pPr>
            <a:r>
              <a:rPr lang="en-US" sz="1577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Open Sans" pitchFamily="34" charset="0"/>
              </a:rPr>
              <a:t>John Harrison </a:t>
            </a:r>
            <a:r>
              <a:rPr lang="en-US" sz="1489" i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Open Sans" pitchFamily="34" charset="0"/>
              </a:rPr>
              <a:t>/ Executive Director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D742644D-7D2D-4D2F-80A1-398622636424}"/>
              </a:ext>
            </a:extLst>
          </p:cNvPr>
          <p:cNvSpPr txBox="1"/>
          <p:nvPr/>
        </p:nvSpPr>
        <p:spPr>
          <a:xfrm>
            <a:off x="1116519" y="4952881"/>
            <a:ext cx="5008056" cy="82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65" b="1" spc="394" dirty="0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Montserrat" charset="0"/>
              </a:rPr>
              <a:t>WRITE HERE</a:t>
            </a:r>
            <a:r>
              <a:rPr lang="en-US" altLang="zh-CN" sz="2365" b="1" spc="394" dirty="0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Montserrat" charset="0"/>
              </a:rPr>
              <a:t>YOUR TITLE</a:t>
            </a:r>
          </a:p>
          <a:p>
            <a:pPr algn="ctr"/>
            <a:endParaRPr lang="en-US" sz="2365" b="1" spc="394" dirty="0">
              <a:latin typeface="Noto Sans S Chinese Thin" panose="020B0200000000000000" pitchFamily="34" charset="-122"/>
              <a:ea typeface="Noto Sans S Chinese Thin" panose="020B0200000000000000" pitchFamily="34" charset="-122"/>
              <a:cs typeface="Montserrat" charset="0"/>
            </a:endParaRPr>
          </a:p>
        </p:txBody>
      </p:sp>
      <p:sp>
        <p:nvSpPr>
          <p:cNvPr id="16" name="TextBox 37">
            <a:extLst>
              <a:ext uri="{FF2B5EF4-FFF2-40B4-BE49-F238E27FC236}">
                <a16:creationId xmlns="" xmlns:a16="http://schemas.microsoft.com/office/drawing/2014/main" id="{C35585E7-F153-4855-9A71-B3C72F5852BD}"/>
              </a:ext>
            </a:extLst>
          </p:cNvPr>
          <p:cNvSpPr txBox="1"/>
          <p:nvPr/>
        </p:nvSpPr>
        <p:spPr>
          <a:xfrm>
            <a:off x="1458248" y="5468362"/>
            <a:ext cx="9596325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  <a:p>
            <a:pPr algn="ctr" defTabSz="913765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7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DCF710-287D-4AE9-BFB6-623735E74449}"/>
              </a:ext>
            </a:extLst>
          </p:cNvPr>
          <p:cNvSpPr/>
          <p:nvPr/>
        </p:nvSpPr>
        <p:spPr>
          <a:xfrm>
            <a:off x="6722804" y="1791131"/>
            <a:ext cx="460248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794EFCD4-678F-4C5C-B260-8DEAFA77457C}"/>
              </a:ext>
            </a:extLst>
          </p:cNvPr>
          <p:cNvSpPr/>
          <p:nvPr/>
        </p:nvSpPr>
        <p:spPr>
          <a:xfrm>
            <a:off x="6759749" y="3597128"/>
            <a:ext cx="777875" cy="777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248B538-1A54-4C6D-A463-8D915FBF0DE5}"/>
              </a:ext>
            </a:extLst>
          </p:cNvPr>
          <p:cNvSpPr/>
          <p:nvPr/>
        </p:nvSpPr>
        <p:spPr>
          <a:xfrm>
            <a:off x="6759749" y="4928088"/>
            <a:ext cx="777875" cy="777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7" name="高跟鞋">
            <a:extLst>
              <a:ext uri="{FF2B5EF4-FFF2-40B4-BE49-F238E27FC236}">
                <a16:creationId xmlns="" xmlns:a16="http://schemas.microsoft.com/office/drawing/2014/main" id="{FB1749F0-91F1-41B8-B440-5C2AAE7F0228}"/>
              </a:ext>
            </a:extLst>
          </p:cNvPr>
          <p:cNvSpPr/>
          <p:nvPr/>
        </p:nvSpPr>
        <p:spPr bwMode="auto">
          <a:xfrm>
            <a:off x="6920404" y="3757783"/>
            <a:ext cx="457200" cy="457200"/>
          </a:xfrm>
          <a:custGeom>
            <a:avLst/>
            <a:gdLst/>
            <a:ahLst/>
            <a:cxnLst/>
            <a:rect l="0" t="0" r="r" b="b"/>
            <a:pathLst>
              <a:path w="1460500" h="1106488">
                <a:moveTo>
                  <a:pt x="211952" y="0"/>
                </a:moveTo>
                <a:lnTo>
                  <a:pt x="212269" y="0"/>
                </a:lnTo>
                <a:lnTo>
                  <a:pt x="220519" y="3174"/>
                </a:lnTo>
                <a:lnTo>
                  <a:pt x="228134" y="7618"/>
                </a:lnTo>
                <a:lnTo>
                  <a:pt x="235432" y="12379"/>
                </a:lnTo>
                <a:lnTo>
                  <a:pt x="243047" y="17775"/>
                </a:lnTo>
                <a:lnTo>
                  <a:pt x="250027" y="23806"/>
                </a:lnTo>
                <a:lnTo>
                  <a:pt x="257008" y="30789"/>
                </a:lnTo>
                <a:lnTo>
                  <a:pt x="263353" y="37771"/>
                </a:lnTo>
                <a:lnTo>
                  <a:pt x="269699" y="45389"/>
                </a:lnTo>
                <a:lnTo>
                  <a:pt x="275411" y="53642"/>
                </a:lnTo>
                <a:lnTo>
                  <a:pt x="281756" y="62212"/>
                </a:lnTo>
                <a:lnTo>
                  <a:pt x="287150" y="71099"/>
                </a:lnTo>
                <a:lnTo>
                  <a:pt x="292544" y="80304"/>
                </a:lnTo>
                <a:lnTo>
                  <a:pt x="297621" y="90144"/>
                </a:lnTo>
                <a:lnTo>
                  <a:pt x="302698" y="99666"/>
                </a:lnTo>
                <a:lnTo>
                  <a:pt x="307457" y="109823"/>
                </a:lnTo>
                <a:lnTo>
                  <a:pt x="311899" y="120298"/>
                </a:lnTo>
                <a:lnTo>
                  <a:pt x="320783" y="141246"/>
                </a:lnTo>
                <a:lnTo>
                  <a:pt x="328398" y="162513"/>
                </a:lnTo>
                <a:lnTo>
                  <a:pt x="336014" y="183462"/>
                </a:lnTo>
                <a:lnTo>
                  <a:pt x="342994" y="204411"/>
                </a:lnTo>
                <a:lnTo>
                  <a:pt x="354734" y="243769"/>
                </a:lnTo>
                <a:lnTo>
                  <a:pt x="365204" y="278684"/>
                </a:lnTo>
                <a:lnTo>
                  <a:pt x="378213" y="320582"/>
                </a:lnTo>
                <a:lnTo>
                  <a:pt x="391222" y="365019"/>
                </a:lnTo>
                <a:lnTo>
                  <a:pt x="397886" y="387872"/>
                </a:lnTo>
                <a:lnTo>
                  <a:pt x="405183" y="410726"/>
                </a:lnTo>
                <a:lnTo>
                  <a:pt x="412481" y="433579"/>
                </a:lnTo>
                <a:lnTo>
                  <a:pt x="420413" y="456433"/>
                </a:lnTo>
                <a:lnTo>
                  <a:pt x="428980" y="478969"/>
                </a:lnTo>
                <a:lnTo>
                  <a:pt x="437865" y="501504"/>
                </a:lnTo>
                <a:lnTo>
                  <a:pt x="447383" y="523088"/>
                </a:lnTo>
                <a:lnTo>
                  <a:pt x="452460" y="534198"/>
                </a:lnTo>
                <a:lnTo>
                  <a:pt x="457537" y="544355"/>
                </a:lnTo>
                <a:lnTo>
                  <a:pt x="462931" y="554829"/>
                </a:lnTo>
                <a:lnTo>
                  <a:pt x="468642" y="564986"/>
                </a:lnTo>
                <a:lnTo>
                  <a:pt x="474671" y="575143"/>
                </a:lnTo>
                <a:lnTo>
                  <a:pt x="480699" y="584666"/>
                </a:lnTo>
                <a:lnTo>
                  <a:pt x="487045" y="594188"/>
                </a:lnTo>
                <a:lnTo>
                  <a:pt x="493391" y="603393"/>
                </a:lnTo>
                <a:lnTo>
                  <a:pt x="500054" y="612280"/>
                </a:lnTo>
                <a:lnTo>
                  <a:pt x="507352" y="620850"/>
                </a:lnTo>
                <a:lnTo>
                  <a:pt x="514332" y="628468"/>
                </a:lnTo>
                <a:lnTo>
                  <a:pt x="521313" y="636721"/>
                </a:lnTo>
                <a:lnTo>
                  <a:pt x="528928" y="644338"/>
                </a:lnTo>
                <a:lnTo>
                  <a:pt x="536543" y="651956"/>
                </a:lnTo>
                <a:lnTo>
                  <a:pt x="544792" y="659574"/>
                </a:lnTo>
                <a:lnTo>
                  <a:pt x="552725" y="666874"/>
                </a:lnTo>
                <a:lnTo>
                  <a:pt x="561292" y="673857"/>
                </a:lnTo>
                <a:lnTo>
                  <a:pt x="569859" y="681158"/>
                </a:lnTo>
                <a:lnTo>
                  <a:pt x="578743" y="687823"/>
                </a:lnTo>
                <a:lnTo>
                  <a:pt x="587944" y="694806"/>
                </a:lnTo>
                <a:lnTo>
                  <a:pt x="596828" y="701472"/>
                </a:lnTo>
                <a:lnTo>
                  <a:pt x="606665" y="707503"/>
                </a:lnTo>
                <a:lnTo>
                  <a:pt x="616501" y="713851"/>
                </a:lnTo>
                <a:lnTo>
                  <a:pt x="626019" y="719564"/>
                </a:lnTo>
                <a:lnTo>
                  <a:pt x="635855" y="725595"/>
                </a:lnTo>
                <a:lnTo>
                  <a:pt x="645692" y="730991"/>
                </a:lnTo>
                <a:lnTo>
                  <a:pt x="655845" y="736387"/>
                </a:lnTo>
                <a:lnTo>
                  <a:pt x="666316" y="741465"/>
                </a:lnTo>
                <a:lnTo>
                  <a:pt x="676786" y="745909"/>
                </a:lnTo>
                <a:lnTo>
                  <a:pt x="687257" y="750353"/>
                </a:lnTo>
                <a:lnTo>
                  <a:pt x="697728" y="754479"/>
                </a:lnTo>
                <a:lnTo>
                  <a:pt x="708516" y="758288"/>
                </a:lnTo>
                <a:lnTo>
                  <a:pt x="719304" y="762414"/>
                </a:lnTo>
                <a:lnTo>
                  <a:pt x="729774" y="765271"/>
                </a:lnTo>
                <a:lnTo>
                  <a:pt x="741197" y="768445"/>
                </a:lnTo>
                <a:lnTo>
                  <a:pt x="751985" y="771302"/>
                </a:lnTo>
                <a:lnTo>
                  <a:pt x="762773" y="773523"/>
                </a:lnTo>
                <a:lnTo>
                  <a:pt x="773561" y="775428"/>
                </a:lnTo>
                <a:lnTo>
                  <a:pt x="784349" y="777332"/>
                </a:lnTo>
                <a:lnTo>
                  <a:pt x="795771" y="778602"/>
                </a:lnTo>
                <a:lnTo>
                  <a:pt x="806559" y="779237"/>
                </a:lnTo>
                <a:lnTo>
                  <a:pt x="817347" y="780189"/>
                </a:lnTo>
                <a:lnTo>
                  <a:pt x="828770" y="780189"/>
                </a:lnTo>
                <a:lnTo>
                  <a:pt x="839875" y="779554"/>
                </a:lnTo>
                <a:lnTo>
                  <a:pt x="850980" y="778602"/>
                </a:lnTo>
                <a:lnTo>
                  <a:pt x="862403" y="777332"/>
                </a:lnTo>
                <a:lnTo>
                  <a:pt x="873191" y="775428"/>
                </a:lnTo>
                <a:lnTo>
                  <a:pt x="884296" y="773523"/>
                </a:lnTo>
                <a:lnTo>
                  <a:pt x="895401" y="770667"/>
                </a:lnTo>
                <a:lnTo>
                  <a:pt x="906506" y="768128"/>
                </a:lnTo>
                <a:lnTo>
                  <a:pt x="928717" y="761779"/>
                </a:lnTo>
                <a:lnTo>
                  <a:pt x="950293" y="754796"/>
                </a:lnTo>
                <a:lnTo>
                  <a:pt x="994079" y="740196"/>
                </a:lnTo>
                <a:lnTo>
                  <a:pt x="1015655" y="733213"/>
                </a:lnTo>
                <a:lnTo>
                  <a:pt x="1037548" y="726547"/>
                </a:lnTo>
                <a:lnTo>
                  <a:pt x="1048336" y="724008"/>
                </a:lnTo>
                <a:lnTo>
                  <a:pt x="1058807" y="721151"/>
                </a:lnTo>
                <a:lnTo>
                  <a:pt x="1069595" y="718929"/>
                </a:lnTo>
                <a:lnTo>
                  <a:pt x="1080383" y="717025"/>
                </a:lnTo>
                <a:lnTo>
                  <a:pt x="1091171" y="715438"/>
                </a:lnTo>
                <a:lnTo>
                  <a:pt x="1101642" y="714168"/>
                </a:lnTo>
                <a:lnTo>
                  <a:pt x="1112747" y="713851"/>
                </a:lnTo>
                <a:lnTo>
                  <a:pt x="1123535" y="713533"/>
                </a:lnTo>
                <a:lnTo>
                  <a:pt x="1134006" y="714168"/>
                </a:lnTo>
                <a:lnTo>
                  <a:pt x="1144794" y="715120"/>
                </a:lnTo>
                <a:lnTo>
                  <a:pt x="1155264" y="717025"/>
                </a:lnTo>
                <a:lnTo>
                  <a:pt x="1166052" y="719247"/>
                </a:lnTo>
                <a:lnTo>
                  <a:pt x="1182551" y="724008"/>
                </a:lnTo>
                <a:lnTo>
                  <a:pt x="1198099" y="728452"/>
                </a:lnTo>
                <a:lnTo>
                  <a:pt x="1212377" y="733530"/>
                </a:lnTo>
                <a:lnTo>
                  <a:pt x="1226338" y="739561"/>
                </a:lnTo>
                <a:lnTo>
                  <a:pt x="1240299" y="745909"/>
                </a:lnTo>
                <a:lnTo>
                  <a:pt x="1253942" y="753844"/>
                </a:lnTo>
                <a:lnTo>
                  <a:pt x="1268221" y="762414"/>
                </a:lnTo>
                <a:lnTo>
                  <a:pt x="1283451" y="772254"/>
                </a:lnTo>
                <a:lnTo>
                  <a:pt x="1289162" y="776698"/>
                </a:lnTo>
                <a:lnTo>
                  <a:pt x="1294556" y="780824"/>
                </a:lnTo>
                <a:lnTo>
                  <a:pt x="1299633" y="785585"/>
                </a:lnTo>
                <a:lnTo>
                  <a:pt x="1304709" y="790029"/>
                </a:lnTo>
                <a:lnTo>
                  <a:pt x="1309151" y="795107"/>
                </a:lnTo>
                <a:lnTo>
                  <a:pt x="1313276" y="800186"/>
                </a:lnTo>
                <a:lnTo>
                  <a:pt x="1317084" y="805264"/>
                </a:lnTo>
                <a:lnTo>
                  <a:pt x="1320891" y="810343"/>
                </a:lnTo>
                <a:lnTo>
                  <a:pt x="1324064" y="815739"/>
                </a:lnTo>
                <a:lnTo>
                  <a:pt x="1327237" y="821135"/>
                </a:lnTo>
                <a:lnTo>
                  <a:pt x="1330410" y="826531"/>
                </a:lnTo>
                <a:lnTo>
                  <a:pt x="1332948" y="832244"/>
                </a:lnTo>
                <a:lnTo>
                  <a:pt x="1337708" y="843671"/>
                </a:lnTo>
                <a:lnTo>
                  <a:pt x="1341833" y="855732"/>
                </a:lnTo>
                <a:lnTo>
                  <a:pt x="1345323" y="867794"/>
                </a:lnTo>
                <a:lnTo>
                  <a:pt x="1348496" y="879538"/>
                </a:lnTo>
                <a:lnTo>
                  <a:pt x="1351351" y="891917"/>
                </a:lnTo>
                <a:lnTo>
                  <a:pt x="1353572" y="904613"/>
                </a:lnTo>
                <a:lnTo>
                  <a:pt x="1358649" y="929371"/>
                </a:lnTo>
                <a:lnTo>
                  <a:pt x="1361187" y="941750"/>
                </a:lnTo>
                <a:lnTo>
                  <a:pt x="1364360" y="954129"/>
                </a:lnTo>
                <a:lnTo>
                  <a:pt x="1365630" y="958572"/>
                </a:lnTo>
                <a:lnTo>
                  <a:pt x="1367533" y="963333"/>
                </a:lnTo>
                <a:lnTo>
                  <a:pt x="1369754" y="967777"/>
                </a:lnTo>
                <a:lnTo>
                  <a:pt x="1372610" y="971903"/>
                </a:lnTo>
                <a:lnTo>
                  <a:pt x="1375466" y="976030"/>
                </a:lnTo>
                <a:lnTo>
                  <a:pt x="1378639" y="980156"/>
                </a:lnTo>
                <a:lnTo>
                  <a:pt x="1382129" y="983965"/>
                </a:lnTo>
                <a:lnTo>
                  <a:pt x="1385936" y="987774"/>
                </a:lnTo>
                <a:lnTo>
                  <a:pt x="1394186" y="995392"/>
                </a:lnTo>
                <a:lnTo>
                  <a:pt x="1402753" y="1002375"/>
                </a:lnTo>
                <a:lnTo>
                  <a:pt x="1411637" y="1009358"/>
                </a:lnTo>
                <a:lnTo>
                  <a:pt x="1420839" y="1016341"/>
                </a:lnTo>
                <a:lnTo>
                  <a:pt x="1429405" y="1022689"/>
                </a:lnTo>
                <a:lnTo>
                  <a:pt x="1437655" y="1029354"/>
                </a:lnTo>
                <a:lnTo>
                  <a:pt x="1444953" y="1035385"/>
                </a:lnTo>
                <a:lnTo>
                  <a:pt x="1451299" y="1041733"/>
                </a:lnTo>
                <a:lnTo>
                  <a:pt x="1453520" y="1044590"/>
                </a:lnTo>
                <a:lnTo>
                  <a:pt x="1455741" y="1047764"/>
                </a:lnTo>
                <a:lnTo>
                  <a:pt x="1457645" y="1050938"/>
                </a:lnTo>
                <a:lnTo>
                  <a:pt x="1458914" y="1054112"/>
                </a:lnTo>
                <a:lnTo>
                  <a:pt x="1460183" y="1056651"/>
                </a:lnTo>
                <a:lnTo>
                  <a:pt x="1460500" y="1059825"/>
                </a:lnTo>
                <a:lnTo>
                  <a:pt x="1460183" y="1063000"/>
                </a:lnTo>
                <a:lnTo>
                  <a:pt x="1459548" y="1066174"/>
                </a:lnTo>
                <a:lnTo>
                  <a:pt x="1458596" y="1068396"/>
                </a:lnTo>
                <a:lnTo>
                  <a:pt x="1456693" y="1070300"/>
                </a:lnTo>
                <a:lnTo>
                  <a:pt x="1453520" y="1071887"/>
                </a:lnTo>
                <a:lnTo>
                  <a:pt x="1450030" y="1073791"/>
                </a:lnTo>
                <a:lnTo>
                  <a:pt x="1445587" y="1075378"/>
                </a:lnTo>
                <a:lnTo>
                  <a:pt x="1440193" y="1076966"/>
                </a:lnTo>
                <a:lnTo>
                  <a:pt x="1434482" y="1078553"/>
                </a:lnTo>
                <a:lnTo>
                  <a:pt x="1427819" y="1080140"/>
                </a:lnTo>
                <a:lnTo>
                  <a:pt x="1412906" y="1082679"/>
                </a:lnTo>
                <a:lnTo>
                  <a:pt x="1395138" y="1084901"/>
                </a:lnTo>
                <a:lnTo>
                  <a:pt x="1375148" y="1087440"/>
                </a:lnTo>
                <a:lnTo>
                  <a:pt x="1353255" y="1089344"/>
                </a:lnTo>
                <a:lnTo>
                  <a:pt x="1329458" y="1090931"/>
                </a:lnTo>
                <a:lnTo>
                  <a:pt x="1304075" y="1091884"/>
                </a:lnTo>
                <a:lnTo>
                  <a:pt x="1277105" y="1093153"/>
                </a:lnTo>
                <a:lnTo>
                  <a:pt x="1248866" y="1094423"/>
                </a:lnTo>
                <a:lnTo>
                  <a:pt x="1220309" y="1094740"/>
                </a:lnTo>
                <a:lnTo>
                  <a:pt x="1190484" y="1095375"/>
                </a:lnTo>
                <a:lnTo>
                  <a:pt x="1129564" y="1095375"/>
                </a:lnTo>
                <a:lnTo>
                  <a:pt x="1068009" y="1095058"/>
                </a:lnTo>
                <a:lnTo>
                  <a:pt x="1008040" y="1094106"/>
                </a:lnTo>
                <a:lnTo>
                  <a:pt x="950927" y="1091884"/>
                </a:lnTo>
                <a:lnTo>
                  <a:pt x="898891" y="1089662"/>
                </a:lnTo>
                <a:lnTo>
                  <a:pt x="875094" y="1088075"/>
                </a:lnTo>
                <a:lnTo>
                  <a:pt x="852884" y="1086488"/>
                </a:lnTo>
                <a:lnTo>
                  <a:pt x="833212" y="1084901"/>
                </a:lnTo>
                <a:lnTo>
                  <a:pt x="815761" y="1082996"/>
                </a:lnTo>
                <a:lnTo>
                  <a:pt x="800848" y="1081092"/>
                </a:lnTo>
                <a:lnTo>
                  <a:pt x="788473" y="1079187"/>
                </a:lnTo>
                <a:lnTo>
                  <a:pt x="778637" y="1077283"/>
                </a:lnTo>
                <a:lnTo>
                  <a:pt x="775147" y="1076013"/>
                </a:lnTo>
                <a:lnTo>
                  <a:pt x="772609" y="1075061"/>
                </a:lnTo>
                <a:lnTo>
                  <a:pt x="766898" y="1072204"/>
                </a:lnTo>
                <a:lnTo>
                  <a:pt x="762138" y="1069665"/>
                </a:lnTo>
                <a:lnTo>
                  <a:pt x="757061" y="1066491"/>
                </a:lnTo>
                <a:lnTo>
                  <a:pt x="752619" y="1063000"/>
                </a:lnTo>
                <a:lnTo>
                  <a:pt x="748495" y="1059508"/>
                </a:lnTo>
                <a:lnTo>
                  <a:pt x="744052" y="1055699"/>
                </a:lnTo>
                <a:lnTo>
                  <a:pt x="740245" y="1051255"/>
                </a:lnTo>
                <a:lnTo>
                  <a:pt x="736755" y="1047447"/>
                </a:lnTo>
                <a:lnTo>
                  <a:pt x="733264" y="1042685"/>
                </a:lnTo>
                <a:lnTo>
                  <a:pt x="730092" y="1038559"/>
                </a:lnTo>
                <a:lnTo>
                  <a:pt x="724380" y="1029354"/>
                </a:lnTo>
                <a:lnTo>
                  <a:pt x="718986" y="1019197"/>
                </a:lnTo>
                <a:lnTo>
                  <a:pt x="713910" y="1009040"/>
                </a:lnTo>
                <a:lnTo>
                  <a:pt x="709467" y="998566"/>
                </a:lnTo>
                <a:lnTo>
                  <a:pt x="705025" y="988091"/>
                </a:lnTo>
                <a:lnTo>
                  <a:pt x="696141" y="967777"/>
                </a:lnTo>
                <a:lnTo>
                  <a:pt x="691382" y="957620"/>
                </a:lnTo>
                <a:lnTo>
                  <a:pt x="686940" y="947463"/>
                </a:lnTo>
                <a:lnTo>
                  <a:pt x="681546" y="938258"/>
                </a:lnTo>
                <a:lnTo>
                  <a:pt x="675517" y="929371"/>
                </a:lnTo>
                <a:lnTo>
                  <a:pt x="670123" y="921436"/>
                </a:lnTo>
                <a:lnTo>
                  <a:pt x="664412" y="913818"/>
                </a:lnTo>
                <a:lnTo>
                  <a:pt x="651086" y="898265"/>
                </a:lnTo>
                <a:lnTo>
                  <a:pt x="637125" y="882712"/>
                </a:lnTo>
                <a:lnTo>
                  <a:pt x="622529" y="866841"/>
                </a:lnTo>
                <a:lnTo>
                  <a:pt x="606665" y="851288"/>
                </a:lnTo>
                <a:lnTo>
                  <a:pt x="590483" y="835735"/>
                </a:lnTo>
                <a:lnTo>
                  <a:pt x="573349" y="820817"/>
                </a:lnTo>
                <a:lnTo>
                  <a:pt x="555898" y="805582"/>
                </a:lnTo>
                <a:lnTo>
                  <a:pt x="538129" y="790981"/>
                </a:lnTo>
                <a:lnTo>
                  <a:pt x="520361" y="776698"/>
                </a:lnTo>
                <a:lnTo>
                  <a:pt x="502592" y="762732"/>
                </a:lnTo>
                <a:lnTo>
                  <a:pt x="485141" y="749400"/>
                </a:lnTo>
                <a:lnTo>
                  <a:pt x="467690" y="736704"/>
                </a:lnTo>
                <a:lnTo>
                  <a:pt x="450556" y="724325"/>
                </a:lnTo>
                <a:lnTo>
                  <a:pt x="418510" y="702107"/>
                </a:lnTo>
                <a:lnTo>
                  <a:pt x="379165" y="675762"/>
                </a:lnTo>
                <a:lnTo>
                  <a:pt x="358859" y="662431"/>
                </a:lnTo>
                <a:lnTo>
                  <a:pt x="348388" y="656082"/>
                </a:lnTo>
                <a:lnTo>
                  <a:pt x="337283" y="649417"/>
                </a:lnTo>
                <a:lnTo>
                  <a:pt x="326495" y="643704"/>
                </a:lnTo>
                <a:lnTo>
                  <a:pt x="315707" y="637990"/>
                </a:lnTo>
                <a:lnTo>
                  <a:pt x="304919" y="632594"/>
                </a:lnTo>
                <a:lnTo>
                  <a:pt x="293814" y="627516"/>
                </a:lnTo>
                <a:lnTo>
                  <a:pt x="282708" y="623072"/>
                </a:lnTo>
                <a:lnTo>
                  <a:pt x="271603" y="619263"/>
                </a:lnTo>
                <a:lnTo>
                  <a:pt x="260815" y="615772"/>
                </a:lnTo>
                <a:lnTo>
                  <a:pt x="250027" y="613550"/>
                </a:lnTo>
                <a:lnTo>
                  <a:pt x="245037" y="612718"/>
                </a:lnTo>
                <a:lnTo>
                  <a:pt x="241936" y="617567"/>
                </a:lnTo>
                <a:lnTo>
                  <a:pt x="237808" y="625509"/>
                </a:lnTo>
                <a:lnTo>
                  <a:pt x="233363" y="633769"/>
                </a:lnTo>
                <a:lnTo>
                  <a:pt x="229235" y="642664"/>
                </a:lnTo>
                <a:lnTo>
                  <a:pt x="225425" y="651559"/>
                </a:lnTo>
                <a:lnTo>
                  <a:pt x="221933" y="660772"/>
                </a:lnTo>
                <a:lnTo>
                  <a:pt x="218758" y="670621"/>
                </a:lnTo>
                <a:lnTo>
                  <a:pt x="215265" y="680787"/>
                </a:lnTo>
                <a:lnTo>
                  <a:pt x="212725" y="690635"/>
                </a:lnTo>
                <a:lnTo>
                  <a:pt x="209868" y="701119"/>
                </a:lnTo>
                <a:lnTo>
                  <a:pt x="207010" y="711602"/>
                </a:lnTo>
                <a:lnTo>
                  <a:pt x="202565" y="733523"/>
                </a:lnTo>
                <a:lnTo>
                  <a:pt x="198755" y="755443"/>
                </a:lnTo>
                <a:lnTo>
                  <a:pt x="195580" y="778317"/>
                </a:lnTo>
                <a:lnTo>
                  <a:pt x="192723" y="801826"/>
                </a:lnTo>
                <a:lnTo>
                  <a:pt x="190500" y="825017"/>
                </a:lnTo>
                <a:lnTo>
                  <a:pt x="188913" y="848208"/>
                </a:lnTo>
                <a:lnTo>
                  <a:pt x="188278" y="871399"/>
                </a:lnTo>
                <a:lnTo>
                  <a:pt x="187325" y="894273"/>
                </a:lnTo>
                <a:lnTo>
                  <a:pt x="187008" y="916829"/>
                </a:lnTo>
                <a:lnTo>
                  <a:pt x="187008" y="939067"/>
                </a:lnTo>
                <a:lnTo>
                  <a:pt x="187325" y="960034"/>
                </a:lnTo>
                <a:lnTo>
                  <a:pt x="187643" y="980366"/>
                </a:lnTo>
                <a:lnTo>
                  <a:pt x="188595" y="999745"/>
                </a:lnTo>
                <a:lnTo>
                  <a:pt x="190500" y="1035326"/>
                </a:lnTo>
                <a:lnTo>
                  <a:pt x="192405" y="1064553"/>
                </a:lnTo>
                <a:lnTo>
                  <a:pt x="194310" y="1087109"/>
                </a:lnTo>
                <a:lnTo>
                  <a:pt x="196215" y="1106488"/>
                </a:lnTo>
                <a:lnTo>
                  <a:pt x="97790" y="1106488"/>
                </a:lnTo>
                <a:lnTo>
                  <a:pt x="100648" y="1099181"/>
                </a:lnTo>
                <a:lnTo>
                  <a:pt x="103188" y="1091557"/>
                </a:lnTo>
                <a:lnTo>
                  <a:pt x="105728" y="1083615"/>
                </a:lnTo>
                <a:lnTo>
                  <a:pt x="107633" y="1075355"/>
                </a:lnTo>
                <a:lnTo>
                  <a:pt x="109538" y="1067413"/>
                </a:lnTo>
                <a:lnTo>
                  <a:pt x="111443" y="1058517"/>
                </a:lnTo>
                <a:lnTo>
                  <a:pt x="113983" y="1040727"/>
                </a:lnTo>
                <a:lnTo>
                  <a:pt x="116523" y="1021983"/>
                </a:lnTo>
                <a:lnTo>
                  <a:pt x="118110" y="1002287"/>
                </a:lnTo>
                <a:lnTo>
                  <a:pt x="118745" y="981955"/>
                </a:lnTo>
                <a:lnTo>
                  <a:pt x="119063" y="961623"/>
                </a:lnTo>
                <a:lnTo>
                  <a:pt x="118745" y="940655"/>
                </a:lnTo>
                <a:lnTo>
                  <a:pt x="118428" y="919370"/>
                </a:lnTo>
                <a:lnTo>
                  <a:pt x="117158" y="897450"/>
                </a:lnTo>
                <a:lnTo>
                  <a:pt x="115570" y="876165"/>
                </a:lnTo>
                <a:lnTo>
                  <a:pt x="113665" y="854562"/>
                </a:lnTo>
                <a:lnTo>
                  <a:pt x="111760" y="832959"/>
                </a:lnTo>
                <a:lnTo>
                  <a:pt x="109220" y="811674"/>
                </a:lnTo>
                <a:lnTo>
                  <a:pt x="106680" y="790707"/>
                </a:lnTo>
                <a:lnTo>
                  <a:pt x="100965" y="750360"/>
                </a:lnTo>
                <a:lnTo>
                  <a:pt x="94615" y="712555"/>
                </a:lnTo>
                <a:lnTo>
                  <a:pt x="88583" y="678245"/>
                </a:lnTo>
                <a:lnTo>
                  <a:pt x="82868" y="648382"/>
                </a:lnTo>
                <a:lnTo>
                  <a:pt x="77788" y="623603"/>
                </a:lnTo>
                <a:lnTo>
                  <a:pt x="73343" y="605177"/>
                </a:lnTo>
                <a:lnTo>
                  <a:pt x="70386" y="591190"/>
                </a:lnTo>
                <a:lnTo>
                  <a:pt x="70122" y="591014"/>
                </a:lnTo>
                <a:lnTo>
                  <a:pt x="62824" y="585618"/>
                </a:lnTo>
                <a:lnTo>
                  <a:pt x="56161" y="579905"/>
                </a:lnTo>
                <a:lnTo>
                  <a:pt x="49498" y="573239"/>
                </a:lnTo>
                <a:lnTo>
                  <a:pt x="43786" y="566256"/>
                </a:lnTo>
                <a:lnTo>
                  <a:pt x="38392" y="559273"/>
                </a:lnTo>
                <a:lnTo>
                  <a:pt x="32998" y="551338"/>
                </a:lnTo>
                <a:lnTo>
                  <a:pt x="28239" y="543402"/>
                </a:lnTo>
                <a:lnTo>
                  <a:pt x="24114" y="534832"/>
                </a:lnTo>
                <a:lnTo>
                  <a:pt x="20307" y="526262"/>
                </a:lnTo>
                <a:lnTo>
                  <a:pt x="16182" y="517057"/>
                </a:lnTo>
                <a:lnTo>
                  <a:pt x="13326" y="507853"/>
                </a:lnTo>
                <a:lnTo>
                  <a:pt x="10471" y="498013"/>
                </a:lnTo>
                <a:lnTo>
                  <a:pt x="7615" y="487856"/>
                </a:lnTo>
                <a:lnTo>
                  <a:pt x="5711" y="478016"/>
                </a:lnTo>
                <a:lnTo>
                  <a:pt x="3807" y="467542"/>
                </a:lnTo>
                <a:lnTo>
                  <a:pt x="2221" y="456433"/>
                </a:lnTo>
                <a:lnTo>
                  <a:pt x="1586" y="445641"/>
                </a:lnTo>
                <a:lnTo>
                  <a:pt x="634" y="434531"/>
                </a:lnTo>
                <a:lnTo>
                  <a:pt x="317" y="423105"/>
                </a:lnTo>
                <a:lnTo>
                  <a:pt x="0" y="411995"/>
                </a:lnTo>
                <a:lnTo>
                  <a:pt x="317" y="400251"/>
                </a:lnTo>
                <a:lnTo>
                  <a:pt x="634" y="388507"/>
                </a:lnTo>
                <a:lnTo>
                  <a:pt x="1586" y="376763"/>
                </a:lnTo>
                <a:lnTo>
                  <a:pt x="2856" y="364702"/>
                </a:lnTo>
                <a:lnTo>
                  <a:pt x="4125" y="352640"/>
                </a:lnTo>
                <a:lnTo>
                  <a:pt x="5711" y="340579"/>
                </a:lnTo>
                <a:lnTo>
                  <a:pt x="7615" y="328200"/>
                </a:lnTo>
                <a:lnTo>
                  <a:pt x="10153" y="316138"/>
                </a:lnTo>
                <a:lnTo>
                  <a:pt x="12374" y="303759"/>
                </a:lnTo>
                <a:lnTo>
                  <a:pt x="15230" y="292015"/>
                </a:lnTo>
                <a:lnTo>
                  <a:pt x="18086" y="279319"/>
                </a:lnTo>
                <a:lnTo>
                  <a:pt x="21576" y="267575"/>
                </a:lnTo>
                <a:lnTo>
                  <a:pt x="25066" y="255513"/>
                </a:lnTo>
                <a:lnTo>
                  <a:pt x="28556" y="243452"/>
                </a:lnTo>
                <a:lnTo>
                  <a:pt x="32998" y="231390"/>
                </a:lnTo>
                <a:lnTo>
                  <a:pt x="36806" y="219646"/>
                </a:lnTo>
                <a:lnTo>
                  <a:pt x="41565" y="208220"/>
                </a:lnTo>
                <a:lnTo>
                  <a:pt x="46007" y="196475"/>
                </a:lnTo>
                <a:lnTo>
                  <a:pt x="50767" y="185049"/>
                </a:lnTo>
                <a:lnTo>
                  <a:pt x="55843" y="173622"/>
                </a:lnTo>
                <a:lnTo>
                  <a:pt x="60920" y="162830"/>
                </a:lnTo>
                <a:lnTo>
                  <a:pt x="66314" y="152038"/>
                </a:lnTo>
                <a:lnTo>
                  <a:pt x="72026" y="141246"/>
                </a:lnTo>
                <a:lnTo>
                  <a:pt x="77737" y="130772"/>
                </a:lnTo>
                <a:lnTo>
                  <a:pt x="83765" y="120615"/>
                </a:lnTo>
                <a:lnTo>
                  <a:pt x="89477" y="110775"/>
                </a:lnTo>
                <a:lnTo>
                  <a:pt x="96140" y="101253"/>
                </a:lnTo>
                <a:lnTo>
                  <a:pt x="102168" y="92048"/>
                </a:lnTo>
                <a:lnTo>
                  <a:pt x="108832" y="83161"/>
                </a:lnTo>
                <a:lnTo>
                  <a:pt x="115495" y="74591"/>
                </a:lnTo>
                <a:lnTo>
                  <a:pt x="122475" y="66021"/>
                </a:lnTo>
                <a:lnTo>
                  <a:pt x="129456" y="58086"/>
                </a:lnTo>
                <a:lnTo>
                  <a:pt x="136436" y="50468"/>
                </a:lnTo>
                <a:lnTo>
                  <a:pt x="143417" y="43485"/>
                </a:lnTo>
                <a:lnTo>
                  <a:pt x="150714" y="36819"/>
                </a:lnTo>
                <a:lnTo>
                  <a:pt x="158012" y="30471"/>
                </a:lnTo>
                <a:lnTo>
                  <a:pt x="165310" y="24440"/>
                </a:lnTo>
                <a:lnTo>
                  <a:pt x="173242" y="19044"/>
                </a:lnTo>
                <a:lnTo>
                  <a:pt x="180540" y="14283"/>
                </a:lnTo>
                <a:lnTo>
                  <a:pt x="188155" y="10157"/>
                </a:lnTo>
                <a:lnTo>
                  <a:pt x="196087" y="6348"/>
                </a:lnTo>
                <a:lnTo>
                  <a:pt x="204020" y="2857"/>
                </a:lnTo>
                <a:lnTo>
                  <a:pt x="2119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8" name="公文包">
            <a:extLst>
              <a:ext uri="{FF2B5EF4-FFF2-40B4-BE49-F238E27FC236}">
                <a16:creationId xmlns="" xmlns:a16="http://schemas.microsoft.com/office/drawing/2014/main" id="{2FFE3A35-455C-4C8F-887E-C276C4CE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404" y="5088108"/>
            <a:ext cx="457835" cy="457835"/>
          </a:xfrm>
          <a:custGeom>
            <a:avLst/>
            <a:gdLst>
              <a:gd name="T0" fmla="*/ 294416 w 1263650"/>
              <a:gd name="T1" fmla="*/ 1098599 h 1069975"/>
              <a:gd name="T2" fmla="*/ 1320142 w 1263650"/>
              <a:gd name="T3" fmla="*/ 878240 h 1069975"/>
              <a:gd name="T4" fmla="*/ 1613379 w 1263650"/>
              <a:gd name="T5" fmla="*/ 878240 h 1069975"/>
              <a:gd name="T6" fmla="*/ 74190 w 1263650"/>
              <a:gd name="T7" fmla="*/ 1612900 h 1069975"/>
              <a:gd name="T8" fmla="*/ 1538839 w 1263650"/>
              <a:gd name="T9" fmla="*/ 732266 h 1069975"/>
              <a:gd name="T10" fmla="*/ 1392852 w 1263650"/>
              <a:gd name="T11" fmla="*/ 732266 h 1069975"/>
              <a:gd name="T12" fmla="*/ 514542 w 1263650"/>
              <a:gd name="T13" fmla="*/ 1026609 h 1069975"/>
              <a:gd name="T14" fmla="*/ 725543 w 1263650"/>
              <a:gd name="T15" fmla="*/ 146518 h 1069975"/>
              <a:gd name="T16" fmla="*/ 708392 w 1263650"/>
              <a:gd name="T17" fmla="*/ 149712 h 1069975"/>
              <a:gd name="T18" fmla="*/ 694033 w 1263650"/>
              <a:gd name="T19" fmla="*/ 155302 h 1069975"/>
              <a:gd name="T20" fmla="*/ 683263 w 1263650"/>
              <a:gd name="T21" fmla="*/ 163287 h 1069975"/>
              <a:gd name="T22" fmla="*/ 674487 w 1263650"/>
              <a:gd name="T23" fmla="*/ 172868 h 1069975"/>
              <a:gd name="T24" fmla="*/ 665314 w 1263650"/>
              <a:gd name="T25" fmla="*/ 189636 h 1069975"/>
              <a:gd name="T26" fmla="*/ 660528 w 1263650"/>
              <a:gd name="T27" fmla="*/ 208399 h 1069975"/>
              <a:gd name="T28" fmla="*/ 659331 w 1263650"/>
              <a:gd name="T29" fmla="*/ 293036 h 1069975"/>
              <a:gd name="T30" fmla="*/ 1245270 w 1263650"/>
              <a:gd name="T31" fmla="*/ 213190 h 1069975"/>
              <a:gd name="T32" fmla="*/ 1242078 w 1263650"/>
              <a:gd name="T33" fmla="*/ 195624 h 1069975"/>
              <a:gd name="T34" fmla="*/ 1236494 w 1263650"/>
              <a:gd name="T35" fmla="*/ 181252 h 1069975"/>
              <a:gd name="T36" fmla="*/ 1228517 w 1263650"/>
              <a:gd name="T37" fmla="*/ 170472 h 1069975"/>
              <a:gd name="T38" fmla="*/ 1219343 w 1263650"/>
              <a:gd name="T39" fmla="*/ 161689 h 1069975"/>
              <a:gd name="T40" fmla="*/ 1201792 w 1263650"/>
              <a:gd name="T41" fmla="*/ 152507 h 1069975"/>
              <a:gd name="T42" fmla="*/ 1183446 w 1263650"/>
              <a:gd name="T43" fmla="*/ 147716 h 1069975"/>
              <a:gd name="T44" fmla="*/ 732324 w 1263650"/>
              <a:gd name="T45" fmla="*/ 146518 h 1069975"/>
              <a:gd name="T46" fmla="*/ 1172276 w 1263650"/>
              <a:gd name="T47" fmla="*/ 0 h 1069975"/>
              <a:gd name="T48" fmla="*/ 1202192 w 1263650"/>
              <a:gd name="T49" fmla="*/ 1996 h 1069975"/>
              <a:gd name="T50" fmla="*/ 1232108 w 1263650"/>
              <a:gd name="T51" fmla="*/ 7985 h 1069975"/>
              <a:gd name="T52" fmla="*/ 1260826 w 1263650"/>
              <a:gd name="T53" fmla="*/ 17566 h 1069975"/>
              <a:gd name="T54" fmla="*/ 1288348 w 1263650"/>
              <a:gd name="T55" fmla="*/ 31939 h 1069975"/>
              <a:gd name="T56" fmla="*/ 1313875 w 1263650"/>
              <a:gd name="T57" fmla="*/ 49106 h 1069975"/>
              <a:gd name="T58" fmla="*/ 1337010 w 1263650"/>
              <a:gd name="T59" fmla="*/ 70665 h 1069975"/>
              <a:gd name="T60" fmla="*/ 1356953 w 1263650"/>
              <a:gd name="T61" fmla="*/ 96216 h 1069975"/>
              <a:gd name="T62" fmla="*/ 1372509 w 1263650"/>
              <a:gd name="T63" fmla="*/ 124960 h 1069975"/>
              <a:gd name="T64" fmla="*/ 1384076 w 1263650"/>
              <a:gd name="T65" fmla="*/ 157697 h 1069975"/>
              <a:gd name="T66" fmla="*/ 1390857 w 1263650"/>
              <a:gd name="T67" fmla="*/ 194027 h 1069975"/>
              <a:gd name="T68" fmla="*/ 1392054 w 1263650"/>
              <a:gd name="T69" fmla="*/ 283854 h 1069975"/>
              <a:gd name="T70" fmla="*/ 1905000 w 1263650"/>
              <a:gd name="T71" fmla="*/ 806451 h 1069975"/>
              <a:gd name="T72" fmla="*/ 1318661 w 1263650"/>
              <a:gd name="T73" fmla="*/ 659931 h 1069975"/>
              <a:gd name="T74" fmla="*/ 585939 w 1263650"/>
              <a:gd name="T75" fmla="*/ 659931 h 1069975"/>
              <a:gd name="T76" fmla="*/ 0 w 1263650"/>
              <a:gd name="T77" fmla="*/ 806451 h 1069975"/>
              <a:gd name="T78" fmla="*/ 512946 w 1263650"/>
              <a:gd name="T79" fmla="*/ 219578 h 1069975"/>
              <a:gd name="T80" fmla="*/ 514940 w 1263650"/>
              <a:gd name="T81" fmla="*/ 189636 h 1069975"/>
              <a:gd name="T82" fmla="*/ 520924 w 1263650"/>
              <a:gd name="T83" fmla="*/ 159693 h 1069975"/>
              <a:gd name="T84" fmla="*/ 530496 w 1263650"/>
              <a:gd name="T85" fmla="*/ 130548 h 1069975"/>
              <a:gd name="T86" fmla="*/ 544856 w 1263650"/>
              <a:gd name="T87" fmla="*/ 103002 h 1069975"/>
              <a:gd name="T88" fmla="*/ 562007 w 1263650"/>
              <a:gd name="T89" fmla="*/ 77451 h 1069975"/>
              <a:gd name="T90" fmla="*/ 583545 w 1263650"/>
              <a:gd name="T91" fmla="*/ 55095 h 1069975"/>
              <a:gd name="T92" fmla="*/ 609074 w 1263650"/>
              <a:gd name="T93" fmla="*/ 35132 h 1069975"/>
              <a:gd name="T94" fmla="*/ 637792 w 1263650"/>
              <a:gd name="T95" fmla="*/ 19162 h 1069975"/>
              <a:gd name="T96" fmla="*/ 670498 w 1263650"/>
              <a:gd name="T97" fmla="*/ 7585 h 1069975"/>
              <a:gd name="T98" fmla="*/ 706795 w 1263650"/>
              <a:gd name="T99" fmla="*/ 1197 h 10699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63650" h="1069975">
                <a:moveTo>
                  <a:pt x="49213" y="582612"/>
                </a:moveTo>
                <a:lnTo>
                  <a:pt x="195296" y="582612"/>
                </a:lnTo>
                <a:lnTo>
                  <a:pt x="195296" y="728795"/>
                </a:lnTo>
                <a:lnTo>
                  <a:pt x="389544" y="728795"/>
                </a:lnTo>
                <a:lnTo>
                  <a:pt x="389544" y="582612"/>
                </a:lnTo>
                <a:lnTo>
                  <a:pt x="875694" y="582612"/>
                </a:lnTo>
                <a:lnTo>
                  <a:pt x="875694" y="728795"/>
                </a:lnTo>
                <a:lnTo>
                  <a:pt x="1070208" y="728795"/>
                </a:lnTo>
                <a:lnTo>
                  <a:pt x="1070208" y="582612"/>
                </a:lnTo>
                <a:lnTo>
                  <a:pt x="1216026" y="582612"/>
                </a:lnTo>
                <a:lnTo>
                  <a:pt x="1216026" y="1069975"/>
                </a:lnTo>
                <a:lnTo>
                  <a:pt x="49213" y="1069975"/>
                </a:lnTo>
                <a:lnTo>
                  <a:pt x="49213" y="582612"/>
                </a:lnTo>
                <a:close/>
                <a:moveTo>
                  <a:pt x="923925" y="485775"/>
                </a:moveTo>
                <a:lnTo>
                  <a:pt x="1020763" y="485775"/>
                </a:lnTo>
                <a:lnTo>
                  <a:pt x="1020763" y="681038"/>
                </a:lnTo>
                <a:lnTo>
                  <a:pt x="923925" y="681038"/>
                </a:lnTo>
                <a:lnTo>
                  <a:pt x="923925" y="485775"/>
                </a:lnTo>
                <a:close/>
                <a:moveTo>
                  <a:pt x="244475" y="485775"/>
                </a:moveTo>
                <a:lnTo>
                  <a:pt x="341313" y="485775"/>
                </a:lnTo>
                <a:lnTo>
                  <a:pt x="341313" y="681038"/>
                </a:lnTo>
                <a:lnTo>
                  <a:pt x="244475" y="681038"/>
                </a:lnTo>
                <a:lnTo>
                  <a:pt x="244475" y="485775"/>
                </a:lnTo>
                <a:close/>
                <a:moveTo>
                  <a:pt x="481277" y="97198"/>
                </a:moveTo>
                <a:lnTo>
                  <a:pt x="477308" y="97728"/>
                </a:lnTo>
                <a:lnTo>
                  <a:pt x="473604" y="98258"/>
                </a:lnTo>
                <a:lnTo>
                  <a:pt x="469900" y="99317"/>
                </a:lnTo>
                <a:lnTo>
                  <a:pt x="466460" y="100376"/>
                </a:lnTo>
                <a:lnTo>
                  <a:pt x="463285" y="101701"/>
                </a:lnTo>
                <a:lnTo>
                  <a:pt x="460375" y="103025"/>
                </a:lnTo>
                <a:lnTo>
                  <a:pt x="457729" y="104614"/>
                </a:lnTo>
                <a:lnTo>
                  <a:pt x="455348" y="106468"/>
                </a:lnTo>
                <a:lnTo>
                  <a:pt x="453231" y="108322"/>
                </a:lnTo>
                <a:lnTo>
                  <a:pt x="451114" y="110440"/>
                </a:lnTo>
                <a:lnTo>
                  <a:pt x="448998" y="112559"/>
                </a:lnTo>
                <a:lnTo>
                  <a:pt x="447410" y="114678"/>
                </a:lnTo>
                <a:lnTo>
                  <a:pt x="445823" y="117062"/>
                </a:lnTo>
                <a:lnTo>
                  <a:pt x="443441" y="121299"/>
                </a:lnTo>
                <a:lnTo>
                  <a:pt x="441325" y="125802"/>
                </a:lnTo>
                <a:lnTo>
                  <a:pt x="439737" y="130569"/>
                </a:lnTo>
                <a:lnTo>
                  <a:pt x="438679" y="134541"/>
                </a:lnTo>
                <a:lnTo>
                  <a:pt x="438150" y="138249"/>
                </a:lnTo>
                <a:lnTo>
                  <a:pt x="437356" y="143546"/>
                </a:lnTo>
                <a:lnTo>
                  <a:pt x="437356" y="145665"/>
                </a:lnTo>
                <a:lnTo>
                  <a:pt x="437356" y="194396"/>
                </a:lnTo>
                <a:lnTo>
                  <a:pt x="826294" y="194396"/>
                </a:lnTo>
                <a:lnTo>
                  <a:pt x="826294" y="145665"/>
                </a:lnTo>
                <a:lnTo>
                  <a:pt x="826029" y="141427"/>
                </a:lnTo>
                <a:lnTo>
                  <a:pt x="825764" y="137190"/>
                </a:lnTo>
                <a:lnTo>
                  <a:pt x="824706" y="133482"/>
                </a:lnTo>
                <a:lnTo>
                  <a:pt x="823912" y="129774"/>
                </a:lnTo>
                <a:lnTo>
                  <a:pt x="822854" y="126331"/>
                </a:lnTo>
                <a:lnTo>
                  <a:pt x="821531" y="123153"/>
                </a:lnTo>
                <a:lnTo>
                  <a:pt x="820208" y="120240"/>
                </a:lnTo>
                <a:lnTo>
                  <a:pt x="818621" y="117591"/>
                </a:lnTo>
                <a:lnTo>
                  <a:pt x="816769" y="115208"/>
                </a:lnTo>
                <a:lnTo>
                  <a:pt x="814916" y="113089"/>
                </a:lnTo>
                <a:lnTo>
                  <a:pt x="812800" y="110970"/>
                </a:lnTo>
                <a:lnTo>
                  <a:pt x="810948" y="108851"/>
                </a:lnTo>
                <a:lnTo>
                  <a:pt x="808831" y="107262"/>
                </a:lnTo>
                <a:lnTo>
                  <a:pt x="806450" y="105673"/>
                </a:lnTo>
                <a:lnTo>
                  <a:pt x="801687" y="103290"/>
                </a:lnTo>
                <a:lnTo>
                  <a:pt x="797189" y="101171"/>
                </a:lnTo>
                <a:lnTo>
                  <a:pt x="792956" y="99582"/>
                </a:lnTo>
                <a:lnTo>
                  <a:pt x="788987" y="98522"/>
                </a:lnTo>
                <a:lnTo>
                  <a:pt x="785019" y="97993"/>
                </a:lnTo>
                <a:lnTo>
                  <a:pt x="779727" y="97198"/>
                </a:lnTo>
                <a:lnTo>
                  <a:pt x="777610" y="97198"/>
                </a:lnTo>
                <a:lnTo>
                  <a:pt x="485775" y="97198"/>
                </a:lnTo>
                <a:lnTo>
                  <a:pt x="481277" y="97198"/>
                </a:lnTo>
                <a:close/>
                <a:moveTo>
                  <a:pt x="485775" y="0"/>
                </a:moveTo>
                <a:lnTo>
                  <a:pt x="777610" y="0"/>
                </a:lnTo>
                <a:lnTo>
                  <a:pt x="784225" y="0"/>
                </a:lnTo>
                <a:lnTo>
                  <a:pt x="790839" y="530"/>
                </a:lnTo>
                <a:lnTo>
                  <a:pt x="797454" y="1324"/>
                </a:lnTo>
                <a:lnTo>
                  <a:pt x="804069" y="2383"/>
                </a:lnTo>
                <a:lnTo>
                  <a:pt x="810683" y="3708"/>
                </a:lnTo>
                <a:lnTo>
                  <a:pt x="817298" y="5297"/>
                </a:lnTo>
                <a:lnTo>
                  <a:pt x="823648" y="7151"/>
                </a:lnTo>
                <a:lnTo>
                  <a:pt x="830262" y="9269"/>
                </a:lnTo>
                <a:lnTo>
                  <a:pt x="836348" y="11653"/>
                </a:lnTo>
                <a:lnTo>
                  <a:pt x="842433" y="14566"/>
                </a:lnTo>
                <a:lnTo>
                  <a:pt x="848783" y="17745"/>
                </a:lnTo>
                <a:lnTo>
                  <a:pt x="854604" y="21188"/>
                </a:lnTo>
                <a:lnTo>
                  <a:pt x="860425" y="24631"/>
                </a:lnTo>
                <a:lnTo>
                  <a:pt x="866246" y="28603"/>
                </a:lnTo>
                <a:lnTo>
                  <a:pt x="871537" y="32576"/>
                </a:lnTo>
                <a:lnTo>
                  <a:pt x="876829" y="37343"/>
                </a:lnTo>
                <a:lnTo>
                  <a:pt x="882121" y="42110"/>
                </a:lnTo>
                <a:lnTo>
                  <a:pt x="886883" y="46878"/>
                </a:lnTo>
                <a:lnTo>
                  <a:pt x="891381" y="52174"/>
                </a:lnTo>
                <a:lnTo>
                  <a:pt x="895879" y="58001"/>
                </a:lnTo>
                <a:lnTo>
                  <a:pt x="900112" y="63828"/>
                </a:lnTo>
                <a:lnTo>
                  <a:pt x="903816" y="69919"/>
                </a:lnTo>
                <a:lnTo>
                  <a:pt x="907256" y="76275"/>
                </a:lnTo>
                <a:lnTo>
                  <a:pt x="910431" y="82897"/>
                </a:lnTo>
                <a:lnTo>
                  <a:pt x="913341" y="89783"/>
                </a:lnTo>
                <a:lnTo>
                  <a:pt x="915987" y="97198"/>
                </a:lnTo>
                <a:lnTo>
                  <a:pt x="918104" y="104614"/>
                </a:lnTo>
                <a:lnTo>
                  <a:pt x="920221" y="112294"/>
                </a:lnTo>
                <a:lnTo>
                  <a:pt x="921544" y="120240"/>
                </a:lnTo>
                <a:lnTo>
                  <a:pt x="922602" y="128715"/>
                </a:lnTo>
                <a:lnTo>
                  <a:pt x="923131" y="136925"/>
                </a:lnTo>
                <a:lnTo>
                  <a:pt x="923396" y="145665"/>
                </a:lnTo>
                <a:lnTo>
                  <a:pt x="923396" y="188305"/>
                </a:lnTo>
                <a:lnTo>
                  <a:pt x="923396" y="194396"/>
                </a:lnTo>
                <a:lnTo>
                  <a:pt x="1263650" y="194396"/>
                </a:lnTo>
                <a:lnTo>
                  <a:pt x="1263650" y="534988"/>
                </a:lnTo>
                <a:lnTo>
                  <a:pt x="1069181" y="534988"/>
                </a:lnTo>
                <a:lnTo>
                  <a:pt x="1069181" y="437789"/>
                </a:lnTo>
                <a:lnTo>
                  <a:pt x="874712" y="437789"/>
                </a:lnTo>
                <a:lnTo>
                  <a:pt x="874712" y="534988"/>
                </a:lnTo>
                <a:lnTo>
                  <a:pt x="388673" y="534988"/>
                </a:lnTo>
                <a:lnTo>
                  <a:pt x="388673" y="437789"/>
                </a:lnTo>
                <a:lnTo>
                  <a:pt x="194469" y="437789"/>
                </a:lnTo>
                <a:lnTo>
                  <a:pt x="194469" y="534988"/>
                </a:lnTo>
                <a:lnTo>
                  <a:pt x="0" y="534988"/>
                </a:lnTo>
                <a:lnTo>
                  <a:pt x="0" y="194396"/>
                </a:lnTo>
                <a:lnTo>
                  <a:pt x="340254" y="194396"/>
                </a:lnTo>
                <a:lnTo>
                  <a:pt x="340254" y="145665"/>
                </a:lnTo>
                <a:lnTo>
                  <a:pt x="340254" y="139044"/>
                </a:lnTo>
                <a:lnTo>
                  <a:pt x="340783" y="132687"/>
                </a:lnTo>
                <a:lnTo>
                  <a:pt x="341577" y="125802"/>
                </a:lnTo>
                <a:lnTo>
                  <a:pt x="342635" y="119180"/>
                </a:lnTo>
                <a:lnTo>
                  <a:pt x="343958" y="112559"/>
                </a:lnTo>
                <a:lnTo>
                  <a:pt x="345546" y="105938"/>
                </a:lnTo>
                <a:lnTo>
                  <a:pt x="347398" y="99582"/>
                </a:lnTo>
                <a:lnTo>
                  <a:pt x="349514" y="93226"/>
                </a:lnTo>
                <a:lnTo>
                  <a:pt x="351896" y="86604"/>
                </a:lnTo>
                <a:lnTo>
                  <a:pt x="354806" y="80513"/>
                </a:lnTo>
                <a:lnTo>
                  <a:pt x="357981" y="74686"/>
                </a:lnTo>
                <a:lnTo>
                  <a:pt x="361421" y="68330"/>
                </a:lnTo>
                <a:lnTo>
                  <a:pt x="364860" y="62768"/>
                </a:lnTo>
                <a:lnTo>
                  <a:pt x="368829" y="57207"/>
                </a:lnTo>
                <a:lnTo>
                  <a:pt x="372798" y="51380"/>
                </a:lnTo>
                <a:lnTo>
                  <a:pt x="377560" y="46348"/>
                </a:lnTo>
                <a:lnTo>
                  <a:pt x="382323" y="41316"/>
                </a:lnTo>
                <a:lnTo>
                  <a:pt x="387085" y="36549"/>
                </a:lnTo>
                <a:lnTo>
                  <a:pt x="392377" y="31516"/>
                </a:lnTo>
                <a:lnTo>
                  <a:pt x="398198" y="27279"/>
                </a:lnTo>
                <a:lnTo>
                  <a:pt x="404019" y="23306"/>
                </a:lnTo>
                <a:lnTo>
                  <a:pt x="410104" y="19598"/>
                </a:lnTo>
                <a:lnTo>
                  <a:pt x="416454" y="16155"/>
                </a:lnTo>
                <a:lnTo>
                  <a:pt x="423069" y="12712"/>
                </a:lnTo>
                <a:lnTo>
                  <a:pt x="429948" y="9799"/>
                </a:lnTo>
                <a:lnTo>
                  <a:pt x="437356" y="7151"/>
                </a:lnTo>
                <a:lnTo>
                  <a:pt x="444764" y="5032"/>
                </a:lnTo>
                <a:lnTo>
                  <a:pt x="452437" y="3178"/>
                </a:lnTo>
                <a:lnTo>
                  <a:pt x="460375" y="1854"/>
                </a:lnTo>
                <a:lnTo>
                  <a:pt x="468841" y="794"/>
                </a:lnTo>
                <a:lnTo>
                  <a:pt x="477044" y="265"/>
                </a:lnTo>
                <a:lnTo>
                  <a:pt x="48577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="" xmlns:a16="http://schemas.microsoft.com/office/drawing/2014/main" id="{ABD691D3-1F3D-42EA-95DF-527EC23136E5}"/>
              </a:ext>
            </a:extLst>
          </p:cNvPr>
          <p:cNvSpPr/>
          <p:nvPr/>
        </p:nvSpPr>
        <p:spPr>
          <a:xfrm>
            <a:off x="6920404" y="1799099"/>
            <a:ext cx="4441825" cy="1089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9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Open Sans" panose="020B0606030504020204" pitchFamily="34" charset="0"/>
              </a:rPr>
              <a:t>标题内容</a:t>
            </a:r>
            <a:r>
              <a:rPr lang="id-ID" altLang="zh-CN" sz="2399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Open Sans" panose="020B0606030504020204" pitchFamily="34" charset="0"/>
              </a:rPr>
              <a:t> </a:t>
            </a:r>
            <a:endParaRPr lang="en-US" altLang="zh-CN" sz="2399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Open Sans" panose="020B0606030504020204" pitchFamily="34" charset="0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lang="zh-CN" altLang="en-US" sz="1200" dirty="0" smtClean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lang="zh-CN" altLang="en-US" sz="1200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="" xmlns:a16="http://schemas.microsoft.com/office/drawing/2014/main" id="{3F07C433-D862-4619-A45B-B0E159B9F027}"/>
              </a:ext>
            </a:extLst>
          </p:cNvPr>
          <p:cNvSpPr/>
          <p:nvPr/>
        </p:nvSpPr>
        <p:spPr>
          <a:xfrm>
            <a:off x="7836360" y="3285666"/>
            <a:ext cx="3525869" cy="1089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9" dirty="0">
                <a:solidFill>
                  <a:schemeClr val="accent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Open Sans" panose="020B0606030504020204" pitchFamily="34" charset="0"/>
              </a:rPr>
              <a:t>标题内容</a:t>
            </a:r>
            <a:r>
              <a:rPr lang="id-ID" altLang="zh-CN" sz="2399" dirty="0">
                <a:solidFill>
                  <a:schemeClr val="accent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Open Sans" panose="020B0606030504020204" pitchFamily="34" charset="0"/>
              </a:rPr>
              <a:t> </a:t>
            </a:r>
            <a:endParaRPr lang="en-US" altLang="zh-CN" sz="2399" dirty="0">
              <a:solidFill>
                <a:schemeClr val="accent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Open Sans" panose="020B0606030504020204" pitchFamily="34" charset="0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="" xmlns:a16="http://schemas.microsoft.com/office/drawing/2014/main" id="{932C14A9-B94D-408E-A297-3E756936CAC1}"/>
              </a:ext>
            </a:extLst>
          </p:cNvPr>
          <p:cNvSpPr/>
          <p:nvPr/>
        </p:nvSpPr>
        <p:spPr>
          <a:xfrm>
            <a:off x="7836359" y="4616626"/>
            <a:ext cx="3525869" cy="1089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9" dirty="0">
                <a:solidFill>
                  <a:schemeClr val="accent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Open Sans" panose="020B0606030504020204" pitchFamily="34" charset="0"/>
              </a:rPr>
              <a:t>标题内容</a:t>
            </a:r>
            <a:r>
              <a:rPr lang="id-ID" altLang="zh-CN" sz="2399" dirty="0">
                <a:solidFill>
                  <a:schemeClr val="accent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Open Sans" panose="020B0606030504020204" pitchFamily="34" charset="0"/>
              </a:rPr>
              <a:t> </a:t>
            </a:r>
            <a:endParaRPr lang="en-US" altLang="zh-CN" sz="2399" dirty="0">
              <a:solidFill>
                <a:schemeClr val="accent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Open Sans" panose="020B0606030504020204" pitchFamily="34" charset="0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12F87AE-43A4-4C1B-9466-CD9540EB6903}"/>
              </a:ext>
            </a:extLst>
          </p:cNvPr>
          <p:cNvSpPr/>
          <p:nvPr/>
        </p:nvSpPr>
        <p:spPr>
          <a:xfrm>
            <a:off x="1126836" y="1782617"/>
            <a:ext cx="5181600" cy="386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 animBg="1"/>
      <p:bldP spid="15" grpId="1" bldLvl="0" animBg="1"/>
      <p:bldP spid="16" grpId="0" animBg="1"/>
      <p:bldP spid="16" grpId="1" bldLvl="0" animBg="1"/>
      <p:bldP spid="17" grpId="0" bldLvl="0" animBg="1"/>
      <p:bldP spid="18" grpId="0" bldLvl="0" animBg="1"/>
      <p:bldP spid="12" grpId="0"/>
      <p:bldP spid="14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=""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FA5455B-AF04-457B-863C-7ADDD89C9AFB}"/>
              </a:ext>
            </a:extLst>
          </p:cNvPr>
          <p:cNvSpPr/>
          <p:nvPr/>
        </p:nvSpPr>
        <p:spPr>
          <a:xfrm>
            <a:off x="10256388" y="666633"/>
            <a:ext cx="99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03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0A14B34-0DE5-412A-BE1D-55A09F320C5C}"/>
              </a:ext>
            </a:extLst>
          </p:cNvPr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=""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活动内容构成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FB545F40-C821-4891-ACCB-FE0F393CB4CC}"/>
              </a:ext>
            </a:extLst>
          </p:cNvPr>
          <p:cNvSpPr/>
          <p:nvPr/>
        </p:nvSpPr>
        <p:spPr>
          <a:xfrm>
            <a:off x="6069743" y="3710384"/>
            <a:ext cx="3137334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14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COMPANY PROFILE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0A44C070-BF04-4308-8695-1D06030CACEB}"/>
              </a:ext>
            </a:extLst>
          </p:cNvPr>
          <p:cNvSpPr txBox="1"/>
          <p:nvPr/>
        </p:nvSpPr>
        <p:spPr>
          <a:xfrm>
            <a:off x="6076955" y="4193791"/>
            <a:ext cx="5678336" cy="54021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314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Calibri Light" panose="020F030202020403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227753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103336" y="2139575"/>
            <a:ext cx="576619" cy="5766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399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1</a:t>
            </a:r>
            <a:endParaRPr lang="zh-CN" altLang="en-US" sz="2399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67770" y="2406244"/>
            <a:ext cx="10070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103336" y="3071311"/>
            <a:ext cx="576619" cy="5766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399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</a:t>
            </a:r>
            <a:endParaRPr lang="zh-CN" altLang="en-US" sz="2399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67772" y="3337979"/>
            <a:ext cx="10070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103336" y="3986397"/>
            <a:ext cx="576619" cy="5766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399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3</a:t>
            </a:r>
            <a:endParaRPr lang="zh-CN" altLang="en-US" sz="2399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667772" y="4253066"/>
            <a:ext cx="10070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103338" y="4884687"/>
            <a:ext cx="576619" cy="5766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399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4</a:t>
            </a:r>
            <a:endParaRPr lang="zh-CN" altLang="en-US" sz="2399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67773" y="5151355"/>
            <a:ext cx="10070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9"/>
          <p:cNvGrpSpPr/>
          <p:nvPr/>
        </p:nvGrpSpPr>
        <p:grpSpPr>
          <a:xfrm>
            <a:off x="670463" y="1998050"/>
            <a:ext cx="3757923" cy="3767865"/>
            <a:chOff x="9047294" y="2420132"/>
            <a:chExt cx="3920868" cy="3932135"/>
          </a:xfrm>
        </p:grpSpPr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9047294" y="2420132"/>
              <a:ext cx="3920868" cy="3932135"/>
            </a:xfrm>
            <a:prstGeom prst="ellipse">
              <a:avLst/>
            </a:prstGeom>
            <a:noFill/>
            <a:ln w="9525" cap="flat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770" tIns="60887" rIns="121770" bIns="6088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6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9521570" y="2931414"/>
              <a:ext cx="1362315" cy="1372639"/>
            </a:xfrm>
            <a:custGeom>
              <a:avLst/>
              <a:gdLst>
                <a:gd name="T0" fmla="*/ 33 w 66"/>
                <a:gd name="T1" fmla="*/ 0 h 66"/>
                <a:gd name="T2" fmla="*/ 66 w 66"/>
                <a:gd name="T3" fmla="*/ 33 h 66"/>
                <a:gd name="T4" fmla="*/ 64 w 66"/>
                <a:gd name="T5" fmla="*/ 46 h 66"/>
                <a:gd name="T6" fmla="*/ 50 w 66"/>
                <a:gd name="T7" fmla="*/ 36 h 66"/>
                <a:gd name="T8" fmla="*/ 50 w 66"/>
                <a:gd name="T9" fmla="*/ 33 h 66"/>
                <a:gd name="T10" fmla="*/ 33 w 66"/>
                <a:gd name="T11" fmla="*/ 16 h 66"/>
                <a:gd name="T12" fmla="*/ 16 w 66"/>
                <a:gd name="T13" fmla="*/ 33 h 66"/>
                <a:gd name="T14" fmla="*/ 33 w 66"/>
                <a:gd name="T15" fmla="*/ 50 h 66"/>
                <a:gd name="T16" fmla="*/ 34 w 66"/>
                <a:gd name="T17" fmla="*/ 50 h 66"/>
                <a:gd name="T18" fmla="*/ 34 w 66"/>
                <a:gd name="T19" fmla="*/ 51 h 66"/>
                <a:gd name="T20" fmla="*/ 42 w 66"/>
                <a:gd name="T21" fmla="*/ 65 h 66"/>
                <a:gd name="T22" fmla="*/ 33 w 66"/>
                <a:gd name="T23" fmla="*/ 66 h 66"/>
                <a:gd name="T24" fmla="*/ 0 w 66"/>
                <a:gd name="T25" fmla="*/ 33 h 66"/>
                <a:gd name="T26" fmla="*/ 33 w 66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51" y="0"/>
                    <a:pt x="66" y="15"/>
                    <a:pt x="66" y="33"/>
                  </a:cubicBezTo>
                  <a:cubicBezTo>
                    <a:pt x="66" y="38"/>
                    <a:pt x="66" y="42"/>
                    <a:pt x="64" y="46"/>
                  </a:cubicBezTo>
                  <a:cubicBezTo>
                    <a:pt x="62" y="40"/>
                    <a:pt x="56" y="36"/>
                    <a:pt x="50" y="36"/>
                  </a:cubicBezTo>
                  <a:cubicBezTo>
                    <a:pt x="50" y="35"/>
                    <a:pt x="50" y="34"/>
                    <a:pt x="50" y="33"/>
                  </a:cubicBezTo>
                  <a:cubicBezTo>
                    <a:pt x="50" y="24"/>
                    <a:pt x="42" y="16"/>
                    <a:pt x="33" y="16"/>
                  </a:cubicBezTo>
                  <a:cubicBezTo>
                    <a:pt x="24" y="16"/>
                    <a:pt x="16" y="24"/>
                    <a:pt x="16" y="33"/>
                  </a:cubicBezTo>
                  <a:cubicBezTo>
                    <a:pt x="16" y="42"/>
                    <a:pt x="24" y="50"/>
                    <a:pt x="33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4" y="51"/>
                    <a:pt x="34" y="51"/>
                  </a:cubicBezTo>
                  <a:cubicBezTo>
                    <a:pt x="34" y="57"/>
                    <a:pt x="37" y="63"/>
                    <a:pt x="42" y="65"/>
                  </a:cubicBezTo>
                  <a:cubicBezTo>
                    <a:pt x="39" y="66"/>
                    <a:pt x="36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 w="4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21770" tIns="60887" rIns="121770" bIns="6088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6" b="1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9521570" y="4469169"/>
              <a:ext cx="1362315" cy="1382956"/>
            </a:xfrm>
            <a:custGeom>
              <a:avLst/>
              <a:gdLst>
                <a:gd name="T0" fmla="*/ 33 w 66"/>
                <a:gd name="T1" fmla="*/ 67 h 67"/>
                <a:gd name="T2" fmla="*/ 66 w 66"/>
                <a:gd name="T3" fmla="*/ 33 h 67"/>
                <a:gd name="T4" fmla="*/ 64 w 66"/>
                <a:gd name="T5" fmla="*/ 20 h 67"/>
                <a:gd name="T6" fmla="*/ 50 w 66"/>
                <a:gd name="T7" fmla="*/ 30 h 67"/>
                <a:gd name="T8" fmla="*/ 50 w 66"/>
                <a:gd name="T9" fmla="*/ 33 h 67"/>
                <a:gd name="T10" fmla="*/ 33 w 66"/>
                <a:gd name="T11" fmla="*/ 50 h 67"/>
                <a:gd name="T12" fmla="*/ 16 w 66"/>
                <a:gd name="T13" fmla="*/ 33 h 67"/>
                <a:gd name="T14" fmla="*/ 33 w 66"/>
                <a:gd name="T15" fmla="*/ 17 h 67"/>
                <a:gd name="T16" fmla="*/ 34 w 66"/>
                <a:gd name="T17" fmla="*/ 17 h 67"/>
                <a:gd name="T18" fmla="*/ 34 w 66"/>
                <a:gd name="T19" fmla="*/ 15 h 67"/>
                <a:gd name="T20" fmla="*/ 42 w 66"/>
                <a:gd name="T21" fmla="*/ 1 h 67"/>
                <a:gd name="T22" fmla="*/ 33 w 66"/>
                <a:gd name="T23" fmla="*/ 0 h 67"/>
                <a:gd name="T24" fmla="*/ 0 w 66"/>
                <a:gd name="T25" fmla="*/ 33 h 67"/>
                <a:gd name="T26" fmla="*/ 33 w 66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67">
                  <a:moveTo>
                    <a:pt x="33" y="67"/>
                  </a:moveTo>
                  <a:cubicBezTo>
                    <a:pt x="51" y="67"/>
                    <a:pt x="66" y="52"/>
                    <a:pt x="66" y="33"/>
                  </a:cubicBezTo>
                  <a:cubicBezTo>
                    <a:pt x="66" y="29"/>
                    <a:pt x="66" y="24"/>
                    <a:pt x="64" y="20"/>
                  </a:cubicBezTo>
                  <a:cubicBezTo>
                    <a:pt x="62" y="26"/>
                    <a:pt x="56" y="30"/>
                    <a:pt x="50" y="30"/>
                  </a:cubicBezTo>
                  <a:cubicBezTo>
                    <a:pt x="50" y="31"/>
                    <a:pt x="50" y="32"/>
                    <a:pt x="50" y="33"/>
                  </a:cubicBezTo>
                  <a:cubicBezTo>
                    <a:pt x="50" y="43"/>
                    <a:pt x="42" y="50"/>
                    <a:pt x="33" y="50"/>
                  </a:cubicBezTo>
                  <a:cubicBezTo>
                    <a:pt x="24" y="50"/>
                    <a:pt x="16" y="43"/>
                    <a:pt x="16" y="33"/>
                  </a:cubicBezTo>
                  <a:cubicBezTo>
                    <a:pt x="16" y="24"/>
                    <a:pt x="24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4" y="15"/>
                  </a:cubicBezTo>
                  <a:cubicBezTo>
                    <a:pt x="34" y="9"/>
                    <a:pt x="37" y="4"/>
                    <a:pt x="42" y="1"/>
                  </a:cubicBezTo>
                  <a:cubicBezTo>
                    <a:pt x="39" y="0"/>
                    <a:pt x="36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2"/>
                    <a:pt x="15" y="67"/>
                    <a:pt x="33" y="67"/>
                  </a:cubicBezTo>
                  <a:close/>
                </a:path>
              </a:pathLst>
            </a:custGeom>
            <a:solidFill>
              <a:schemeClr val="accent3"/>
            </a:solidFill>
            <a:ln w="4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21770" tIns="60887" rIns="121770" bIns="6088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6" b="1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>
              <a:off x="11110936" y="2931414"/>
              <a:ext cx="1382957" cy="1372639"/>
            </a:xfrm>
            <a:custGeom>
              <a:avLst/>
              <a:gdLst>
                <a:gd name="T0" fmla="*/ 34 w 67"/>
                <a:gd name="T1" fmla="*/ 0 h 66"/>
                <a:gd name="T2" fmla="*/ 0 w 67"/>
                <a:gd name="T3" fmla="*/ 33 h 66"/>
                <a:gd name="T4" fmla="*/ 3 w 67"/>
                <a:gd name="T5" fmla="*/ 46 h 66"/>
                <a:gd name="T6" fmla="*/ 17 w 67"/>
                <a:gd name="T7" fmla="*/ 36 h 66"/>
                <a:gd name="T8" fmla="*/ 17 w 67"/>
                <a:gd name="T9" fmla="*/ 33 h 66"/>
                <a:gd name="T10" fmla="*/ 34 w 67"/>
                <a:gd name="T11" fmla="*/ 16 h 66"/>
                <a:gd name="T12" fmla="*/ 51 w 67"/>
                <a:gd name="T13" fmla="*/ 33 h 66"/>
                <a:gd name="T14" fmla="*/ 34 w 67"/>
                <a:gd name="T15" fmla="*/ 50 h 66"/>
                <a:gd name="T16" fmla="*/ 33 w 67"/>
                <a:gd name="T17" fmla="*/ 50 h 66"/>
                <a:gd name="T18" fmla="*/ 33 w 67"/>
                <a:gd name="T19" fmla="*/ 51 h 66"/>
                <a:gd name="T20" fmla="*/ 24 w 67"/>
                <a:gd name="T21" fmla="*/ 65 h 66"/>
                <a:gd name="T22" fmla="*/ 34 w 67"/>
                <a:gd name="T23" fmla="*/ 66 h 66"/>
                <a:gd name="T24" fmla="*/ 67 w 67"/>
                <a:gd name="T25" fmla="*/ 33 h 66"/>
                <a:gd name="T26" fmla="*/ 34 w 67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6">
                  <a:moveTo>
                    <a:pt x="34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38"/>
                    <a:pt x="1" y="42"/>
                    <a:pt x="3" y="46"/>
                  </a:cubicBezTo>
                  <a:cubicBezTo>
                    <a:pt x="5" y="40"/>
                    <a:pt x="11" y="36"/>
                    <a:pt x="17" y="36"/>
                  </a:cubicBezTo>
                  <a:cubicBezTo>
                    <a:pt x="17" y="35"/>
                    <a:pt x="17" y="34"/>
                    <a:pt x="17" y="33"/>
                  </a:cubicBezTo>
                  <a:cubicBezTo>
                    <a:pt x="17" y="24"/>
                    <a:pt x="24" y="16"/>
                    <a:pt x="34" y="16"/>
                  </a:cubicBezTo>
                  <a:cubicBezTo>
                    <a:pt x="43" y="16"/>
                    <a:pt x="51" y="24"/>
                    <a:pt x="51" y="33"/>
                  </a:cubicBezTo>
                  <a:cubicBezTo>
                    <a:pt x="51" y="42"/>
                    <a:pt x="43" y="50"/>
                    <a:pt x="34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1"/>
                    <a:pt x="33" y="51"/>
                  </a:cubicBezTo>
                  <a:cubicBezTo>
                    <a:pt x="33" y="57"/>
                    <a:pt x="29" y="63"/>
                    <a:pt x="24" y="65"/>
                  </a:cubicBezTo>
                  <a:cubicBezTo>
                    <a:pt x="27" y="66"/>
                    <a:pt x="30" y="66"/>
                    <a:pt x="34" y="66"/>
                  </a:cubicBezTo>
                  <a:cubicBezTo>
                    <a:pt x="52" y="66"/>
                    <a:pt x="67" y="51"/>
                    <a:pt x="67" y="33"/>
                  </a:cubicBezTo>
                  <a:cubicBezTo>
                    <a:pt x="67" y="15"/>
                    <a:pt x="52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 w="4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21770" tIns="60887" rIns="121770" bIns="6088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6" b="1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11110936" y="4469169"/>
              <a:ext cx="1382957" cy="1382956"/>
            </a:xfrm>
            <a:custGeom>
              <a:avLst/>
              <a:gdLst>
                <a:gd name="T0" fmla="*/ 34 w 67"/>
                <a:gd name="T1" fmla="*/ 67 h 67"/>
                <a:gd name="T2" fmla="*/ 0 w 67"/>
                <a:gd name="T3" fmla="*/ 33 h 67"/>
                <a:gd name="T4" fmla="*/ 3 w 67"/>
                <a:gd name="T5" fmla="*/ 20 h 67"/>
                <a:gd name="T6" fmla="*/ 17 w 67"/>
                <a:gd name="T7" fmla="*/ 30 h 67"/>
                <a:gd name="T8" fmla="*/ 17 w 67"/>
                <a:gd name="T9" fmla="*/ 33 h 67"/>
                <a:gd name="T10" fmla="*/ 34 w 67"/>
                <a:gd name="T11" fmla="*/ 50 h 67"/>
                <a:gd name="T12" fmla="*/ 51 w 67"/>
                <a:gd name="T13" fmla="*/ 33 h 67"/>
                <a:gd name="T14" fmla="*/ 34 w 67"/>
                <a:gd name="T15" fmla="*/ 17 h 67"/>
                <a:gd name="T16" fmla="*/ 33 w 67"/>
                <a:gd name="T17" fmla="*/ 17 h 67"/>
                <a:gd name="T18" fmla="*/ 33 w 67"/>
                <a:gd name="T19" fmla="*/ 15 h 67"/>
                <a:gd name="T20" fmla="*/ 24 w 67"/>
                <a:gd name="T21" fmla="*/ 1 h 67"/>
                <a:gd name="T22" fmla="*/ 34 w 67"/>
                <a:gd name="T23" fmla="*/ 0 h 67"/>
                <a:gd name="T24" fmla="*/ 67 w 67"/>
                <a:gd name="T25" fmla="*/ 33 h 67"/>
                <a:gd name="T26" fmla="*/ 34 w 67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cubicBezTo>
                    <a:pt x="15" y="67"/>
                    <a:pt x="0" y="52"/>
                    <a:pt x="0" y="33"/>
                  </a:cubicBezTo>
                  <a:cubicBezTo>
                    <a:pt x="0" y="29"/>
                    <a:pt x="1" y="24"/>
                    <a:pt x="3" y="20"/>
                  </a:cubicBezTo>
                  <a:cubicBezTo>
                    <a:pt x="5" y="26"/>
                    <a:pt x="11" y="30"/>
                    <a:pt x="17" y="30"/>
                  </a:cubicBezTo>
                  <a:cubicBezTo>
                    <a:pt x="17" y="31"/>
                    <a:pt x="17" y="32"/>
                    <a:pt x="17" y="33"/>
                  </a:cubicBezTo>
                  <a:cubicBezTo>
                    <a:pt x="17" y="43"/>
                    <a:pt x="24" y="50"/>
                    <a:pt x="34" y="50"/>
                  </a:cubicBezTo>
                  <a:cubicBezTo>
                    <a:pt x="43" y="50"/>
                    <a:pt x="51" y="43"/>
                    <a:pt x="51" y="33"/>
                  </a:cubicBezTo>
                  <a:cubicBezTo>
                    <a:pt x="51" y="24"/>
                    <a:pt x="43" y="17"/>
                    <a:pt x="34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6"/>
                    <a:pt x="33" y="16"/>
                    <a:pt x="33" y="15"/>
                  </a:cubicBezTo>
                  <a:cubicBezTo>
                    <a:pt x="33" y="9"/>
                    <a:pt x="29" y="4"/>
                    <a:pt x="24" y="1"/>
                  </a:cubicBezTo>
                  <a:cubicBezTo>
                    <a:pt x="27" y="0"/>
                    <a:pt x="30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lose/>
                </a:path>
              </a:pathLst>
            </a:custGeom>
            <a:solidFill>
              <a:schemeClr val="accent2"/>
            </a:solidFill>
            <a:ln w="4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21770" tIns="60887" rIns="121770" bIns="6088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6" b="1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10264647" y="3726102"/>
              <a:ext cx="617239" cy="536670"/>
              <a:chOff x="5481877" y="3723806"/>
              <a:chExt cx="617239" cy="536669"/>
            </a:xfrm>
            <a:solidFill>
              <a:srgbClr val="7C3D67"/>
            </a:solidFill>
          </p:grpSpPr>
          <p:sp>
            <p:nvSpPr>
              <p:cNvPr id="36" name="Oval 32"/>
              <p:cNvSpPr>
                <a:spLocks noChangeArrowheads="1"/>
              </p:cNvSpPr>
              <p:nvPr/>
            </p:nvSpPr>
            <p:spPr bwMode="auto">
              <a:xfrm>
                <a:off x="5481877" y="3723806"/>
                <a:ext cx="536669" cy="5366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6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>
                <a:off x="5481877" y="3723806"/>
                <a:ext cx="536669" cy="536669"/>
              </a:xfrm>
              <a:prstGeom prst="ellipse">
                <a:avLst/>
              </a:prstGeom>
              <a:solidFill>
                <a:schemeClr val="accent4"/>
              </a:solidFill>
              <a:ln w="4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6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8" name="TextBox 20"/>
              <p:cNvSpPr txBox="1"/>
              <p:nvPr/>
            </p:nvSpPr>
            <p:spPr>
              <a:xfrm>
                <a:off x="5516319" y="3774001"/>
                <a:ext cx="582797" cy="43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3" spc="-151" dirty="0">
                    <a:solidFill>
                      <a:schemeClr val="bg1"/>
                    </a:solidFill>
                    <a:latin typeface="Noto Sans S Chinese Thin" panose="020B0200000000000000" pitchFamily="34" charset="-122"/>
                    <a:ea typeface="Noto Sans S Chinese Thin" panose="020B0200000000000000" pitchFamily="34" charset="-122"/>
                  </a:rPr>
                  <a:t>01</a:t>
                </a:r>
                <a:endParaRPr lang="zh-CN" altLang="en-US" sz="2133" spc="-15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</p:grpSp>
        <p:grpSp>
          <p:nvGrpSpPr>
            <p:cNvPr id="4" name="组合 26"/>
            <p:cNvGrpSpPr/>
            <p:nvPr/>
          </p:nvGrpSpPr>
          <p:grpSpPr>
            <a:xfrm>
              <a:off x="11193502" y="3726102"/>
              <a:ext cx="608913" cy="536670"/>
              <a:chOff x="6410728" y="3723806"/>
              <a:chExt cx="608913" cy="536669"/>
            </a:xfrm>
            <a:solidFill>
              <a:srgbClr val="DF6282"/>
            </a:solidFill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auto">
              <a:xfrm>
                <a:off x="6410728" y="3723806"/>
                <a:ext cx="536669" cy="536669"/>
              </a:xfrm>
              <a:prstGeom prst="ellipse">
                <a:avLst/>
              </a:prstGeom>
              <a:solidFill>
                <a:schemeClr val="accent1"/>
              </a:solidFill>
              <a:ln w="4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6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5" name="TextBox 23"/>
              <p:cNvSpPr txBox="1"/>
              <p:nvPr/>
            </p:nvSpPr>
            <p:spPr>
              <a:xfrm>
                <a:off x="6436843" y="3774006"/>
                <a:ext cx="582798" cy="43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3" spc="-151" dirty="0">
                    <a:solidFill>
                      <a:schemeClr val="bg1"/>
                    </a:solidFill>
                    <a:latin typeface="Noto Sans S Chinese Thin" panose="020B0200000000000000" pitchFamily="34" charset="-122"/>
                    <a:ea typeface="Noto Sans S Chinese Thin" panose="020B0200000000000000" pitchFamily="34" charset="-122"/>
                  </a:rPr>
                  <a:t>02</a:t>
                </a:r>
                <a:endParaRPr lang="zh-CN" altLang="en-US" sz="2133" spc="-15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</p:grpSp>
        <p:grpSp>
          <p:nvGrpSpPr>
            <p:cNvPr id="5" name="组合 27"/>
            <p:cNvGrpSpPr/>
            <p:nvPr/>
          </p:nvGrpSpPr>
          <p:grpSpPr>
            <a:xfrm>
              <a:off x="11193502" y="4510459"/>
              <a:ext cx="608913" cy="536669"/>
              <a:chOff x="6410728" y="4508169"/>
              <a:chExt cx="608913" cy="536669"/>
            </a:xfrm>
            <a:solidFill>
              <a:srgbClr val="7C3D67"/>
            </a:solidFill>
          </p:grpSpPr>
          <p:sp>
            <p:nvSpPr>
              <p:cNvPr id="32" name="Oval 40"/>
              <p:cNvSpPr>
                <a:spLocks noChangeArrowheads="1"/>
              </p:cNvSpPr>
              <p:nvPr/>
            </p:nvSpPr>
            <p:spPr bwMode="auto">
              <a:xfrm>
                <a:off x="6410728" y="4508169"/>
                <a:ext cx="536669" cy="536669"/>
              </a:xfrm>
              <a:prstGeom prst="ellipse">
                <a:avLst/>
              </a:prstGeom>
              <a:solidFill>
                <a:schemeClr val="accent2"/>
              </a:solidFill>
              <a:ln w="4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6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3" name="TextBox 26"/>
              <p:cNvSpPr txBox="1"/>
              <p:nvPr/>
            </p:nvSpPr>
            <p:spPr>
              <a:xfrm>
                <a:off x="6436843" y="4545670"/>
                <a:ext cx="582798" cy="43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3" spc="-151" dirty="0">
                    <a:solidFill>
                      <a:schemeClr val="bg1"/>
                    </a:solidFill>
                    <a:latin typeface="Noto Sans S Chinese Thin" panose="020B0200000000000000" pitchFamily="34" charset="-122"/>
                    <a:ea typeface="Noto Sans S Chinese Thin" panose="020B0200000000000000" pitchFamily="34" charset="-122"/>
                  </a:rPr>
                  <a:t>03</a:t>
                </a:r>
                <a:endParaRPr lang="zh-CN" altLang="en-US" sz="2133" spc="-15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</p:grpSp>
        <p:grpSp>
          <p:nvGrpSpPr>
            <p:cNvPr id="8" name="组合 28"/>
            <p:cNvGrpSpPr/>
            <p:nvPr/>
          </p:nvGrpSpPr>
          <p:grpSpPr>
            <a:xfrm>
              <a:off x="10264651" y="4510459"/>
              <a:ext cx="607823" cy="536669"/>
              <a:chOff x="5481877" y="4508169"/>
              <a:chExt cx="607824" cy="536669"/>
            </a:xfrm>
            <a:solidFill>
              <a:srgbClr val="DF6282"/>
            </a:solidFill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5481877" y="4508169"/>
                <a:ext cx="536669" cy="536669"/>
              </a:xfrm>
              <a:prstGeom prst="ellipse">
                <a:avLst/>
              </a:prstGeom>
              <a:solidFill>
                <a:schemeClr val="accent3"/>
              </a:solidFill>
              <a:ln w="4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6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1" name="TextBox 29"/>
              <p:cNvSpPr txBox="1"/>
              <p:nvPr/>
            </p:nvSpPr>
            <p:spPr>
              <a:xfrm>
                <a:off x="5506902" y="4545670"/>
                <a:ext cx="582799" cy="43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3" spc="-151" dirty="0">
                    <a:solidFill>
                      <a:schemeClr val="bg1"/>
                    </a:solidFill>
                    <a:latin typeface="Noto Sans S Chinese Thin" panose="020B0200000000000000" pitchFamily="34" charset="-122"/>
                    <a:ea typeface="Noto Sans S Chinese Thin" panose="020B0200000000000000" pitchFamily="34" charset="-122"/>
                  </a:rPr>
                  <a:t>04</a:t>
                </a:r>
                <a:endParaRPr lang="zh-CN" altLang="en-US" sz="2133" spc="-15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</p:grpSp>
      </p:grpSp>
      <p:sp>
        <p:nvSpPr>
          <p:cNvPr id="39" name="išľíďè">
            <a:extLst>
              <a:ext uri="{FF2B5EF4-FFF2-40B4-BE49-F238E27FC236}">
                <a16:creationId xmlns="" xmlns:a16="http://schemas.microsoft.com/office/drawing/2014/main" id="{C6BF3A68-409C-4A5B-BA55-234A27C8EE3F}"/>
              </a:ext>
            </a:extLst>
          </p:cNvPr>
          <p:cNvSpPr/>
          <p:nvPr/>
        </p:nvSpPr>
        <p:spPr bwMode="auto">
          <a:xfrm>
            <a:off x="6811400" y="2528840"/>
            <a:ext cx="538060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0" name="iSlíďè">
            <a:extLst>
              <a:ext uri="{FF2B5EF4-FFF2-40B4-BE49-F238E27FC236}">
                <a16:creationId xmlns="" xmlns:a16="http://schemas.microsoft.com/office/drawing/2014/main" id="{BF0DD087-609B-4DFC-A080-087828AA516F}"/>
              </a:ext>
            </a:extLst>
          </p:cNvPr>
          <p:cNvSpPr txBox="1"/>
          <p:nvPr/>
        </p:nvSpPr>
        <p:spPr bwMode="auto">
          <a:xfrm>
            <a:off x="6814240" y="2239208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41" name="išľíďè">
            <a:extLst>
              <a:ext uri="{FF2B5EF4-FFF2-40B4-BE49-F238E27FC236}">
                <a16:creationId xmlns="" xmlns:a16="http://schemas.microsoft.com/office/drawing/2014/main" id="{9F0F5C9C-1703-4B48-B710-CC61D7ED5628}"/>
              </a:ext>
            </a:extLst>
          </p:cNvPr>
          <p:cNvSpPr/>
          <p:nvPr/>
        </p:nvSpPr>
        <p:spPr bwMode="auto">
          <a:xfrm>
            <a:off x="6811400" y="3428908"/>
            <a:ext cx="538060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2" name="iSlíďè">
            <a:extLst>
              <a:ext uri="{FF2B5EF4-FFF2-40B4-BE49-F238E27FC236}">
                <a16:creationId xmlns="" xmlns:a16="http://schemas.microsoft.com/office/drawing/2014/main" id="{71AB3C5C-E4B1-4CB3-BB6A-3B7E608D6F49}"/>
              </a:ext>
            </a:extLst>
          </p:cNvPr>
          <p:cNvSpPr txBox="1"/>
          <p:nvPr/>
        </p:nvSpPr>
        <p:spPr bwMode="auto">
          <a:xfrm>
            <a:off x="6814240" y="3139276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43" name="išľíďè">
            <a:extLst>
              <a:ext uri="{FF2B5EF4-FFF2-40B4-BE49-F238E27FC236}">
                <a16:creationId xmlns="" xmlns:a16="http://schemas.microsoft.com/office/drawing/2014/main" id="{39EB0633-B160-4C19-A7C8-09A94A23F6D6}"/>
              </a:ext>
            </a:extLst>
          </p:cNvPr>
          <p:cNvSpPr/>
          <p:nvPr/>
        </p:nvSpPr>
        <p:spPr bwMode="auto">
          <a:xfrm>
            <a:off x="6796071" y="4318872"/>
            <a:ext cx="538060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4" name="iSlíďè">
            <a:extLst>
              <a:ext uri="{FF2B5EF4-FFF2-40B4-BE49-F238E27FC236}">
                <a16:creationId xmlns="" xmlns:a16="http://schemas.microsoft.com/office/drawing/2014/main" id="{8FC353CF-9BD3-4B1C-B9EA-AEBC72BCB45C}"/>
              </a:ext>
            </a:extLst>
          </p:cNvPr>
          <p:cNvSpPr txBox="1"/>
          <p:nvPr/>
        </p:nvSpPr>
        <p:spPr bwMode="auto">
          <a:xfrm>
            <a:off x="6798911" y="4029240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45" name="išľíďè">
            <a:extLst>
              <a:ext uri="{FF2B5EF4-FFF2-40B4-BE49-F238E27FC236}">
                <a16:creationId xmlns="" xmlns:a16="http://schemas.microsoft.com/office/drawing/2014/main" id="{61DAA17C-3D44-4990-99B4-8FE6CBBC29E7}"/>
              </a:ext>
            </a:extLst>
          </p:cNvPr>
          <p:cNvSpPr/>
          <p:nvPr/>
        </p:nvSpPr>
        <p:spPr bwMode="auto">
          <a:xfrm>
            <a:off x="6796071" y="5151355"/>
            <a:ext cx="538060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6" name="iSlíďè">
            <a:extLst>
              <a:ext uri="{FF2B5EF4-FFF2-40B4-BE49-F238E27FC236}">
                <a16:creationId xmlns="" xmlns:a16="http://schemas.microsoft.com/office/drawing/2014/main" id="{89F6C17A-7D04-4738-BE9F-E51B4C7B700D}"/>
              </a:ext>
            </a:extLst>
          </p:cNvPr>
          <p:cNvSpPr txBox="1"/>
          <p:nvPr/>
        </p:nvSpPr>
        <p:spPr bwMode="auto">
          <a:xfrm>
            <a:off x="6798911" y="4861723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37903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7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7726" y="1637543"/>
            <a:ext cx="2079103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6936" y="1910936"/>
            <a:ext cx="2065363" cy="1062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33" y="2164994"/>
            <a:ext cx="1606696" cy="553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/>
            <a:r>
              <a: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Dedicated</a:t>
            </a:r>
          </a:p>
          <a:p>
            <a:pPr lvl="0"/>
            <a:r>
              <a: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99710" y="1637543"/>
            <a:ext cx="2079103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98921" y="1910936"/>
            <a:ext cx="2065363" cy="1062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60765" y="2174518"/>
            <a:ext cx="17999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IN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Advertisement</a:t>
            </a:r>
          </a:p>
          <a:p>
            <a:pPr lvl="0"/>
            <a:r>
              <a:rPr lang="en-IN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Support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51695" y="1637543"/>
            <a:ext cx="2079103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50905" y="1910936"/>
            <a:ext cx="2065363" cy="1062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07778" y="2164994"/>
            <a:ext cx="1590823" cy="553999"/>
          </a:xfrm>
          <a:prstGeom prst="rect">
            <a:avLst/>
          </a:prstGeom>
          <a:noFill/>
        </p:spPr>
        <p:txBody>
          <a:bodyPr wrap="none" lIns="0" tIns="0" rIns="0" bIns="0" rtlCol="0">
            <a:normAutofit fontScale="92500" lnSpcReduction="20000"/>
          </a:bodyPr>
          <a:lstStyle/>
          <a:p>
            <a:pPr lvl="0"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Product </a:t>
            </a:r>
          </a:p>
          <a:p>
            <a:pPr lvl="0"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Launch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303681" y="1637543"/>
            <a:ext cx="2079103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02891" y="1910936"/>
            <a:ext cx="2065363" cy="1062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91092" y="2164994"/>
            <a:ext cx="1559493" cy="553999"/>
          </a:xfrm>
          <a:prstGeom prst="rect">
            <a:avLst/>
          </a:prstGeom>
          <a:noFill/>
        </p:spPr>
        <p:txBody>
          <a:bodyPr wrap="none" lIns="0" tIns="0" rIns="0" bIns="0" rtlCol="0">
            <a:normAutofit fontScale="92500" lnSpcReduction="20000"/>
          </a:bodyPr>
          <a:lstStyle/>
          <a:p>
            <a:pPr lvl="0"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Multi</a:t>
            </a:r>
          </a:p>
          <a:p>
            <a:pPr lvl="0"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Color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455666" y="1637543"/>
            <a:ext cx="2079103" cy="350989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540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354876" y="1910936"/>
            <a:ext cx="2065363" cy="1062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668996" y="2164994"/>
            <a:ext cx="1533573" cy="553999"/>
          </a:xfrm>
          <a:prstGeom prst="rect">
            <a:avLst/>
          </a:prstGeom>
          <a:noFill/>
        </p:spPr>
        <p:txBody>
          <a:bodyPr wrap="none" lIns="0" tIns="0" rIns="0" bIns="0" rtlCol="0">
            <a:normAutofit fontScale="92500" lnSpcReduction="20000"/>
          </a:bodyPr>
          <a:lstStyle/>
          <a:p>
            <a:pPr lvl="0"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Eco</a:t>
            </a:r>
          </a:p>
          <a:p>
            <a:pPr lvl="0"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Friendly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62024" y="5518967"/>
            <a:ext cx="102679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Contrary to popular belief, Lorem Ipsum is not simply random text. It has roots in a piece of classical Latin literature from 45 BC, making it over 2000 years old. Richard McClintock, a Latin professor at Hampden-Sydney 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College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rPr>
              <a:t> in Virginia, looked up one of the more obscure Latin words</a:t>
            </a:r>
          </a:p>
        </p:txBody>
      </p:sp>
      <p:sp>
        <p:nvSpPr>
          <p:cNvPr id="35" name="išľíďè">
            <a:extLst>
              <a:ext uri="{FF2B5EF4-FFF2-40B4-BE49-F238E27FC236}">
                <a16:creationId xmlns="" xmlns:a16="http://schemas.microsoft.com/office/drawing/2014/main" id="{A680DD3A-9E93-42D8-AE8A-7CD16F800527}"/>
              </a:ext>
            </a:extLst>
          </p:cNvPr>
          <p:cNvSpPr/>
          <p:nvPr/>
        </p:nvSpPr>
        <p:spPr bwMode="auto">
          <a:xfrm>
            <a:off x="1051459" y="3392489"/>
            <a:ext cx="185027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7" name="išľíďè">
            <a:extLst>
              <a:ext uri="{FF2B5EF4-FFF2-40B4-BE49-F238E27FC236}">
                <a16:creationId xmlns="" xmlns:a16="http://schemas.microsoft.com/office/drawing/2014/main" id="{4DF4BA40-7D19-45A0-80A6-808CC8D6E4D7}"/>
              </a:ext>
            </a:extLst>
          </p:cNvPr>
          <p:cNvSpPr/>
          <p:nvPr/>
        </p:nvSpPr>
        <p:spPr bwMode="auto">
          <a:xfrm>
            <a:off x="3187123" y="3392489"/>
            <a:ext cx="185027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8" name="išľíďè">
            <a:extLst>
              <a:ext uri="{FF2B5EF4-FFF2-40B4-BE49-F238E27FC236}">
                <a16:creationId xmlns="" xmlns:a16="http://schemas.microsoft.com/office/drawing/2014/main" id="{5627976E-E607-4AE5-931E-E2C61E4DC34A}"/>
              </a:ext>
            </a:extLst>
          </p:cNvPr>
          <p:cNvSpPr/>
          <p:nvPr/>
        </p:nvSpPr>
        <p:spPr bwMode="auto">
          <a:xfrm>
            <a:off x="5339109" y="3392489"/>
            <a:ext cx="185027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9" name="išľíďè">
            <a:extLst>
              <a:ext uri="{FF2B5EF4-FFF2-40B4-BE49-F238E27FC236}">
                <a16:creationId xmlns="" xmlns:a16="http://schemas.microsoft.com/office/drawing/2014/main" id="{8A2FFA5E-ACB6-498C-B620-CA4CA4ADD611}"/>
              </a:ext>
            </a:extLst>
          </p:cNvPr>
          <p:cNvSpPr/>
          <p:nvPr/>
        </p:nvSpPr>
        <p:spPr bwMode="auto">
          <a:xfrm>
            <a:off x="7474773" y="3392489"/>
            <a:ext cx="185027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40" name="išľíďè">
            <a:extLst>
              <a:ext uri="{FF2B5EF4-FFF2-40B4-BE49-F238E27FC236}">
                <a16:creationId xmlns="" xmlns:a16="http://schemas.microsoft.com/office/drawing/2014/main" id="{1E07FE29-C852-4389-B6F7-94B3C26D0BE8}"/>
              </a:ext>
            </a:extLst>
          </p:cNvPr>
          <p:cNvSpPr/>
          <p:nvPr/>
        </p:nvSpPr>
        <p:spPr bwMode="auto">
          <a:xfrm>
            <a:off x="9570079" y="3392488"/>
            <a:ext cx="185027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8" grpId="0"/>
      <p:bldP spid="62" grpId="0" animBg="1"/>
      <p:bldP spid="63" grpId="0" animBg="1"/>
      <p:bldP spid="65" grpId="0"/>
      <p:bldP spid="69" grpId="0" animBg="1"/>
      <p:bldP spid="70" grpId="0" animBg="1"/>
      <p:bldP spid="72" grpId="0"/>
      <p:bldP spid="76" grpId="0" animBg="1"/>
      <p:bldP spid="77" grpId="0" animBg="1"/>
      <p:bldP spid="79" grpId="0"/>
      <p:bldP spid="83" grpId="0" animBg="1"/>
      <p:bldP spid="84" grpId="0" animBg="1"/>
      <p:bldP spid="86" grpId="0"/>
      <p:bldP spid="90" grpId="0"/>
      <p:bldP spid="35" grpId="0"/>
      <p:bldP spid="37" grpId="0"/>
      <p:bldP spid="38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4744981" y="1946111"/>
            <a:ext cx="3492500" cy="4059767"/>
          </a:xfrm>
          <a:custGeom>
            <a:avLst/>
            <a:gdLst>
              <a:gd name="T0" fmla="*/ 553107085 w 5977"/>
              <a:gd name="T1" fmla="*/ 70285550 h 6949"/>
              <a:gd name="T2" fmla="*/ 487233550 w 5977"/>
              <a:gd name="T3" fmla="*/ 359685891 h 6949"/>
              <a:gd name="T4" fmla="*/ 350301198 w 5977"/>
              <a:gd name="T5" fmla="*/ 115798432 h 6949"/>
              <a:gd name="T6" fmla="*/ 336665723 w 5977"/>
              <a:gd name="T7" fmla="*/ 128664779 h 6949"/>
              <a:gd name="T8" fmla="*/ 487425501 w 5977"/>
              <a:gd name="T9" fmla="*/ 487966836 h 6949"/>
              <a:gd name="T10" fmla="*/ 426737689 w 5977"/>
              <a:gd name="T11" fmla="*/ 535784040 h 6949"/>
              <a:gd name="T12" fmla="*/ 102747252 w 5977"/>
              <a:gd name="T13" fmla="*/ 361990214 h 6949"/>
              <a:gd name="T14" fmla="*/ 72211396 w 5977"/>
              <a:gd name="T15" fmla="*/ 375625106 h 6949"/>
              <a:gd name="T16" fmla="*/ 300559805 w 5977"/>
              <a:gd name="T17" fmla="*/ 476252431 h 6949"/>
              <a:gd name="T18" fmla="*/ 458810023 w 5977"/>
              <a:gd name="T19" fmla="*/ 679236091 h 6949"/>
              <a:gd name="T20" fmla="*/ 410029258 w 5977"/>
              <a:gd name="T21" fmla="*/ 814238084 h 6949"/>
              <a:gd name="T22" fmla="*/ 2304717 w 5977"/>
              <a:gd name="T23" fmla="*/ 744144451 h 6949"/>
              <a:gd name="T24" fmla="*/ 0 w 5977"/>
              <a:gd name="T25" fmla="*/ 778519119 h 6949"/>
              <a:gd name="T26" fmla="*/ 419439638 w 5977"/>
              <a:gd name="T27" fmla="*/ 879530717 h 6949"/>
              <a:gd name="T28" fmla="*/ 430770396 w 5977"/>
              <a:gd name="T29" fmla="*/ 1158560951 h 6949"/>
              <a:gd name="T30" fmla="*/ 300559805 w 5977"/>
              <a:gd name="T31" fmla="*/ 1274167466 h 6949"/>
              <a:gd name="T32" fmla="*/ 174382360 w 5977"/>
              <a:gd name="T33" fmla="*/ 1298364383 h 6949"/>
              <a:gd name="T34" fmla="*/ 763979262 w 5977"/>
              <a:gd name="T35" fmla="*/ 1322752778 h 6949"/>
              <a:gd name="T36" fmla="*/ 853474940 w 5977"/>
              <a:gd name="T37" fmla="*/ 1303164944 h 6949"/>
              <a:gd name="T38" fmla="*/ 766283979 w 5977"/>
              <a:gd name="T39" fmla="*/ 1282233251 h 6949"/>
              <a:gd name="T40" fmla="*/ 599391621 w 5977"/>
              <a:gd name="T41" fmla="*/ 1171043463 h 6949"/>
              <a:gd name="T42" fmla="*/ 595934326 w 5977"/>
              <a:gd name="T43" fmla="*/ 916593980 h 6949"/>
              <a:gd name="T44" fmla="*/ 886123563 w 5977"/>
              <a:gd name="T45" fmla="*/ 798298870 h 6949"/>
              <a:gd name="T46" fmla="*/ 1147889272 w 5977"/>
              <a:gd name="T47" fmla="*/ 773910474 h 6949"/>
              <a:gd name="T48" fmla="*/ 1146544744 w 5977"/>
              <a:gd name="T49" fmla="*/ 735310997 h 6949"/>
              <a:gd name="T50" fmla="*/ 1096611840 w 5977"/>
              <a:gd name="T51" fmla="*/ 748561178 h 6949"/>
              <a:gd name="T52" fmla="*/ 589788853 w 5977"/>
              <a:gd name="T53" fmla="*/ 814814274 h 6949"/>
              <a:gd name="T54" fmla="*/ 635305150 w 5977"/>
              <a:gd name="T55" fmla="*/ 568238220 h 6949"/>
              <a:gd name="T56" fmla="*/ 1048982776 w 5977"/>
              <a:gd name="T57" fmla="*/ 422866120 h 6949"/>
              <a:gd name="T58" fmla="*/ 1035347301 w 5977"/>
              <a:gd name="T59" fmla="*/ 406926906 h 6949"/>
              <a:gd name="T60" fmla="*/ 734403157 w 5977"/>
              <a:gd name="T61" fmla="*/ 474524299 h 6949"/>
              <a:gd name="T62" fmla="*/ 560020797 w 5977"/>
              <a:gd name="T63" fmla="*/ 545386039 h 6949"/>
              <a:gd name="T64" fmla="*/ 592093570 w 5977"/>
              <a:gd name="T65" fmla="*/ 456472680 h 6949"/>
              <a:gd name="T66" fmla="*/ 779535115 w 5977"/>
              <a:gd name="T67" fmla="*/ 194533602 h 6949"/>
              <a:gd name="T68" fmla="*/ 656430626 w 5977"/>
              <a:gd name="T69" fmla="*/ 351812462 h 6949"/>
              <a:gd name="T70" fmla="*/ 538895321 w 5977"/>
              <a:gd name="T71" fmla="*/ 408463120 h 6949"/>
              <a:gd name="T72" fmla="*/ 572120233 w 5977"/>
              <a:gd name="T73" fmla="*/ 103700193 h 6949"/>
              <a:gd name="T74" fmla="*/ 563093753 w 5977"/>
              <a:gd name="T75" fmla="*/ 191917 h 6949"/>
              <a:gd name="T76" fmla="*/ 534862176 w 5977"/>
              <a:gd name="T77" fmla="*/ 0 h 694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21908" tIns="60953" rIns="121908" bIns="60953"/>
          <a:lstStyle/>
          <a:p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橢圓 4"/>
          <p:cNvSpPr/>
          <p:nvPr/>
        </p:nvSpPr>
        <p:spPr>
          <a:xfrm>
            <a:off x="4131149" y="2443525"/>
            <a:ext cx="950383" cy="94826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1908" tIns="60953" rIns="121908" bIns="60953"/>
          <a:lstStyle/>
          <a:p>
            <a:pPr marL="311535" indent="-311535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4267" kern="0" dirty="0">
              <a:solidFill>
                <a:schemeClr val="tx1">
                  <a:lumMod val="65000"/>
                  <a:lumOff val="3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4" name="橢圓 6"/>
          <p:cNvSpPr/>
          <p:nvPr/>
        </p:nvSpPr>
        <p:spPr>
          <a:xfrm>
            <a:off x="6014982" y="1156592"/>
            <a:ext cx="950383" cy="95038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1908" tIns="60953" rIns="121908" bIns="60953"/>
          <a:lstStyle/>
          <a:p>
            <a:pPr marL="311535" indent="-311535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4267" kern="0" dirty="0">
              <a:solidFill>
                <a:schemeClr val="tx1">
                  <a:lumMod val="65000"/>
                  <a:lumOff val="3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橢圓 8"/>
          <p:cNvSpPr/>
          <p:nvPr/>
        </p:nvSpPr>
        <p:spPr>
          <a:xfrm>
            <a:off x="7761229" y="2767376"/>
            <a:ext cx="950384" cy="94826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1908" tIns="60953" rIns="121908" bIns="60953"/>
          <a:lstStyle/>
          <a:p>
            <a:pPr marL="311535" indent="-311535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4267" kern="0" dirty="0">
              <a:solidFill>
                <a:schemeClr val="tx1">
                  <a:lumMod val="65000"/>
                  <a:lumOff val="3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0796" y="3728345"/>
            <a:ext cx="948267" cy="950383"/>
            <a:chOff x="2903097" y="2796257"/>
            <a:chExt cx="711200" cy="712787"/>
          </a:xfrm>
        </p:grpSpPr>
        <p:sp>
          <p:nvSpPr>
            <p:cNvPr id="7" name="橢圓 3"/>
            <p:cNvSpPr/>
            <p:nvPr/>
          </p:nvSpPr>
          <p:spPr>
            <a:xfrm>
              <a:off x="2903097" y="2796257"/>
              <a:ext cx="711200" cy="71278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11535" indent="-311535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42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3028510" y="2959769"/>
              <a:ext cx="458787" cy="385763"/>
            </a:xfrm>
            <a:custGeom>
              <a:avLst/>
              <a:gdLst>
                <a:gd name="T0" fmla="*/ 1134092 w 2300288"/>
                <a:gd name="T1" fmla="*/ 968860 h 1936750"/>
                <a:gd name="T2" fmla="*/ 1214775 w 2300288"/>
                <a:gd name="T3" fmla="*/ 1049028 h 1936750"/>
                <a:gd name="T4" fmla="*/ 1216884 w 2300288"/>
                <a:gd name="T5" fmla="*/ 1064537 h 1936750"/>
                <a:gd name="T6" fmla="*/ 1151230 w 2300288"/>
                <a:gd name="T7" fmla="*/ 1136031 h 1936750"/>
                <a:gd name="T8" fmla="*/ 1182871 w 2300288"/>
                <a:gd name="T9" fmla="*/ 1247216 h 1936750"/>
                <a:gd name="T10" fmla="*/ 1204228 w 2300288"/>
                <a:gd name="T11" fmla="*/ 1413599 h 1936750"/>
                <a:gd name="T12" fmla="*/ 1046025 w 2300288"/>
                <a:gd name="T13" fmla="*/ 1361555 h 1936750"/>
                <a:gd name="T14" fmla="*/ 1071074 w 2300288"/>
                <a:gd name="T15" fmla="*/ 1209103 h 1936750"/>
                <a:gd name="T16" fmla="*/ 1033632 w 2300288"/>
                <a:gd name="T17" fmla="*/ 1075313 h 1936750"/>
                <a:gd name="T18" fmla="*/ 1028095 w 2300288"/>
                <a:gd name="T19" fmla="*/ 1060068 h 1936750"/>
                <a:gd name="T20" fmla="*/ 1033632 w 2300288"/>
                <a:gd name="T21" fmla="*/ 1045086 h 1936750"/>
                <a:gd name="T22" fmla="*/ 1116162 w 2300288"/>
                <a:gd name="T23" fmla="*/ 967020 h 1936750"/>
                <a:gd name="T24" fmla="*/ 1415999 w 2300288"/>
                <a:gd name="T25" fmla="*/ 862909 h 1936750"/>
                <a:gd name="T26" fmla="*/ 1591713 w 2300288"/>
                <a:gd name="T27" fmla="*/ 924102 h 1936750"/>
                <a:gd name="T28" fmla="*/ 1763745 w 2300288"/>
                <a:gd name="T29" fmla="*/ 983456 h 1936750"/>
                <a:gd name="T30" fmla="*/ 1808726 w 2300288"/>
                <a:gd name="T31" fmla="*/ 1009194 h 1936750"/>
                <a:gd name="T32" fmla="*/ 1836345 w 2300288"/>
                <a:gd name="T33" fmla="*/ 1041235 h 1936750"/>
                <a:gd name="T34" fmla="*/ 1870541 w 2300288"/>
                <a:gd name="T35" fmla="*/ 1114771 h 1936750"/>
                <a:gd name="T36" fmla="*/ 1893952 w 2300288"/>
                <a:gd name="T37" fmla="*/ 1212469 h 1936750"/>
                <a:gd name="T38" fmla="*/ 1905000 w 2300288"/>
                <a:gd name="T39" fmla="*/ 1335643 h 1936750"/>
                <a:gd name="T40" fmla="*/ 1899740 w 2300288"/>
                <a:gd name="T41" fmla="*/ 1362957 h 1936750"/>
                <a:gd name="T42" fmla="*/ 1874487 w 2300288"/>
                <a:gd name="T43" fmla="*/ 1383704 h 1936750"/>
                <a:gd name="T44" fmla="*/ 1781895 w 2300288"/>
                <a:gd name="T45" fmla="*/ 1418897 h 1936750"/>
                <a:gd name="T46" fmla="*/ 1625909 w 2300288"/>
                <a:gd name="T47" fmla="*/ 1447524 h 1936750"/>
                <a:gd name="T48" fmla="*/ 1404950 w 2300288"/>
                <a:gd name="T49" fmla="*/ 1464857 h 1936750"/>
                <a:gd name="T50" fmla="*/ 948915 w 2300288"/>
                <a:gd name="T51" fmla="*/ 1532887 h 1936750"/>
                <a:gd name="T52" fmla="*/ 96732 w 2300288"/>
                <a:gd name="T53" fmla="*/ 835367 h 1936750"/>
                <a:gd name="T54" fmla="*/ 1152637 w 2300288"/>
                <a:gd name="T55" fmla="*/ 1576 h 1936750"/>
                <a:gd name="T56" fmla="*/ 1203190 w 2300288"/>
                <a:gd name="T57" fmla="*/ 12613 h 1936750"/>
                <a:gd name="T58" fmla="*/ 1249793 w 2300288"/>
                <a:gd name="T59" fmla="*/ 32847 h 1936750"/>
                <a:gd name="T60" fmla="*/ 1292446 w 2300288"/>
                <a:gd name="T61" fmla="*/ 62015 h 1936750"/>
                <a:gd name="T62" fmla="*/ 1357480 w 2300288"/>
                <a:gd name="T63" fmla="*/ 134804 h 1936750"/>
                <a:gd name="T64" fmla="*/ 1402767 w 2300288"/>
                <a:gd name="T65" fmla="*/ 235972 h 1936750"/>
                <a:gd name="T66" fmla="*/ 1414352 w 2300288"/>
                <a:gd name="T67" fmla="*/ 301403 h 1936750"/>
                <a:gd name="T68" fmla="*/ 1414615 w 2300288"/>
                <a:gd name="T69" fmla="*/ 367360 h 1936750"/>
                <a:gd name="T70" fmla="*/ 1402767 w 2300288"/>
                <a:gd name="T71" fmla="*/ 444090 h 1936750"/>
                <a:gd name="T72" fmla="*/ 1379596 w 2300288"/>
                <a:gd name="T73" fmla="*/ 521346 h 1936750"/>
                <a:gd name="T74" fmla="*/ 1346158 w 2300288"/>
                <a:gd name="T75" fmla="*/ 595186 h 1936750"/>
                <a:gd name="T76" fmla="*/ 1304295 w 2300288"/>
                <a:gd name="T77" fmla="*/ 661143 h 1936750"/>
                <a:gd name="T78" fmla="*/ 1223990 w 2300288"/>
                <a:gd name="T79" fmla="*/ 866108 h 1936750"/>
                <a:gd name="T80" fmla="*/ 1146318 w 2300288"/>
                <a:gd name="T81" fmla="*/ 934430 h 1936750"/>
                <a:gd name="T82" fmla="*/ 1120778 w 2300288"/>
                <a:gd name="T83" fmla="*/ 944678 h 1936750"/>
                <a:gd name="T84" fmla="*/ 1086550 w 2300288"/>
                <a:gd name="T85" fmla="*/ 925758 h 1936750"/>
                <a:gd name="T86" fmla="*/ 993607 w 2300288"/>
                <a:gd name="T87" fmla="*/ 837202 h 1936750"/>
                <a:gd name="T88" fmla="*/ 928310 w 2300288"/>
                <a:gd name="T89" fmla="*/ 643274 h 1936750"/>
                <a:gd name="T90" fmla="*/ 888553 w 2300288"/>
                <a:gd name="T91" fmla="*/ 574427 h 1936750"/>
                <a:gd name="T92" fmla="*/ 858011 w 2300288"/>
                <a:gd name="T93" fmla="*/ 499273 h 1936750"/>
                <a:gd name="T94" fmla="*/ 837737 w 2300288"/>
                <a:gd name="T95" fmla="*/ 421754 h 1936750"/>
                <a:gd name="T96" fmla="*/ 829575 w 2300288"/>
                <a:gd name="T97" fmla="*/ 346075 h 1936750"/>
                <a:gd name="T98" fmla="*/ 832734 w 2300288"/>
                <a:gd name="T99" fmla="*/ 284848 h 1936750"/>
                <a:gd name="T100" fmla="*/ 852482 w 2300288"/>
                <a:gd name="T101" fmla="*/ 204965 h 1936750"/>
                <a:gd name="T102" fmla="*/ 905667 w 2300288"/>
                <a:gd name="T103" fmla="*/ 109840 h 1936750"/>
                <a:gd name="T104" fmla="*/ 964645 w 2300288"/>
                <a:gd name="T105" fmla="*/ 52818 h 1936750"/>
                <a:gd name="T106" fmla="*/ 1008615 w 2300288"/>
                <a:gd name="T107" fmla="*/ 26277 h 1936750"/>
                <a:gd name="T108" fmla="*/ 1056535 w 2300288"/>
                <a:gd name="T109" fmla="*/ 8671 h 1936750"/>
                <a:gd name="T110" fmla="*/ 1107614 w 2300288"/>
                <a:gd name="T111" fmla="*/ 262 h 19367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00288" h="1936750">
                  <a:moveTo>
                    <a:pt x="1352860" y="1166813"/>
                  </a:moveTo>
                  <a:lnTo>
                    <a:pt x="1355725" y="1166813"/>
                  </a:lnTo>
                  <a:lnTo>
                    <a:pt x="1358272" y="1166813"/>
                  </a:lnTo>
                  <a:lnTo>
                    <a:pt x="1361456" y="1167131"/>
                  </a:lnTo>
                  <a:lnTo>
                    <a:pt x="1364003" y="1168083"/>
                  </a:lnTo>
                  <a:lnTo>
                    <a:pt x="1366869" y="1168718"/>
                  </a:lnTo>
                  <a:lnTo>
                    <a:pt x="1369416" y="1170306"/>
                  </a:lnTo>
                  <a:lnTo>
                    <a:pt x="1371644" y="1171258"/>
                  </a:lnTo>
                  <a:lnTo>
                    <a:pt x="1374192" y="1173163"/>
                  </a:lnTo>
                  <a:lnTo>
                    <a:pt x="1376420" y="1175386"/>
                  </a:lnTo>
                  <a:lnTo>
                    <a:pt x="1461429" y="1260158"/>
                  </a:lnTo>
                  <a:lnTo>
                    <a:pt x="1463339" y="1262381"/>
                  </a:lnTo>
                  <a:lnTo>
                    <a:pt x="1465249" y="1264603"/>
                  </a:lnTo>
                  <a:lnTo>
                    <a:pt x="1466841" y="1267143"/>
                  </a:lnTo>
                  <a:lnTo>
                    <a:pt x="1467797" y="1269683"/>
                  </a:lnTo>
                  <a:lnTo>
                    <a:pt x="1469070" y="1272223"/>
                  </a:lnTo>
                  <a:lnTo>
                    <a:pt x="1469388" y="1275081"/>
                  </a:lnTo>
                  <a:lnTo>
                    <a:pt x="1469707" y="1277938"/>
                  </a:lnTo>
                  <a:lnTo>
                    <a:pt x="1470025" y="1280478"/>
                  </a:lnTo>
                  <a:lnTo>
                    <a:pt x="1469707" y="1283336"/>
                  </a:lnTo>
                  <a:lnTo>
                    <a:pt x="1469388" y="1285876"/>
                  </a:lnTo>
                  <a:lnTo>
                    <a:pt x="1469070" y="1289051"/>
                  </a:lnTo>
                  <a:lnTo>
                    <a:pt x="1467797" y="1291591"/>
                  </a:lnTo>
                  <a:lnTo>
                    <a:pt x="1466841" y="1294131"/>
                  </a:lnTo>
                  <a:lnTo>
                    <a:pt x="1465249" y="1296671"/>
                  </a:lnTo>
                  <a:lnTo>
                    <a:pt x="1463339" y="1298893"/>
                  </a:lnTo>
                  <a:lnTo>
                    <a:pt x="1461429" y="1301116"/>
                  </a:lnTo>
                  <a:lnTo>
                    <a:pt x="1390111" y="1372236"/>
                  </a:lnTo>
                  <a:lnTo>
                    <a:pt x="1396160" y="1386206"/>
                  </a:lnTo>
                  <a:lnTo>
                    <a:pt x="1401573" y="1402081"/>
                  </a:lnTo>
                  <a:lnTo>
                    <a:pt x="1407304" y="1420178"/>
                  </a:lnTo>
                  <a:lnTo>
                    <a:pt x="1412716" y="1439228"/>
                  </a:lnTo>
                  <a:lnTo>
                    <a:pt x="1418447" y="1460501"/>
                  </a:lnTo>
                  <a:lnTo>
                    <a:pt x="1423541" y="1483043"/>
                  </a:lnTo>
                  <a:lnTo>
                    <a:pt x="1428317" y="1506538"/>
                  </a:lnTo>
                  <a:lnTo>
                    <a:pt x="1433093" y="1531938"/>
                  </a:lnTo>
                  <a:lnTo>
                    <a:pt x="1437550" y="1558608"/>
                  </a:lnTo>
                  <a:lnTo>
                    <a:pt x="1441689" y="1586231"/>
                  </a:lnTo>
                  <a:lnTo>
                    <a:pt x="1445191" y="1614806"/>
                  </a:lnTo>
                  <a:lnTo>
                    <a:pt x="1448693" y="1644651"/>
                  </a:lnTo>
                  <a:lnTo>
                    <a:pt x="1451559" y="1675448"/>
                  </a:lnTo>
                  <a:lnTo>
                    <a:pt x="1454106" y="1707516"/>
                  </a:lnTo>
                  <a:lnTo>
                    <a:pt x="1456016" y="1739901"/>
                  </a:lnTo>
                  <a:lnTo>
                    <a:pt x="1457608" y="1773238"/>
                  </a:lnTo>
                  <a:lnTo>
                    <a:pt x="1254161" y="1773238"/>
                  </a:lnTo>
                  <a:lnTo>
                    <a:pt x="1255753" y="1739901"/>
                  </a:lnTo>
                  <a:lnTo>
                    <a:pt x="1257344" y="1707516"/>
                  </a:lnTo>
                  <a:lnTo>
                    <a:pt x="1260210" y="1675448"/>
                  </a:lnTo>
                  <a:lnTo>
                    <a:pt x="1263075" y="1644651"/>
                  </a:lnTo>
                  <a:lnTo>
                    <a:pt x="1266259" y="1614806"/>
                  </a:lnTo>
                  <a:lnTo>
                    <a:pt x="1270080" y="1586231"/>
                  </a:lnTo>
                  <a:lnTo>
                    <a:pt x="1274219" y="1558608"/>
                  </a:lnTo>
                  <a:lnTo>
                    <a:pt x="1278676" y="1531938"/>
                  </a:lnTo>
                  <a:lnTo>
                    <a:pt x="1283452" y="1506538"/>
                  </a:lnTo>
                  <a:lnTo>
                    <a:pt x="1288228" y="1483043"/>
                  </a:lnTo>
                  <a:lnTo>
                    <a:pt x="1293322" y="1460501"/>
                  </a:lnTo>
                  <a:lnTo>
                    <a:pt x="1298734" y="1439228"/>
                  </a:lnTo>
                  <a:lnTo>
                    <a:pt x="1304465" y="1419861"/>
                  </a:lnTo>
                  <a:lnTo>
                    <a:pt x="1309878" y="1402081"/>
                  </a:lnTo>
                  <a:lnTo>
                    <a:pt x="1315609" y="1386206"/>
                  </a:lnTo>
                  <a:lnTo>
                    <a:pt x="1321340" y="1371918"/>
                  </a:lnTo>
                  <a:lnTo>
                    <a:pt x="1250022" y="1301116"/>
                  </a:lnTo>
                  <a:lnTo>
                    <a:pt x="1248111" y="1298893"/>
                  </a:lnTo>
                  <a:lnTo>
                    <a:pt x="1246519" y="1296671"/>
                  </a:lnTo>
                  <a:lnTo>
                    <a:pt x="1244927" y="1294131"/>
                  </a:lnTo>
                  <a:lnTo>
                    <a:pt x="1243654" y="1291591"/>
                  </a:lnTo>
                  <a:lnTo>
                    <a:pt x="1242699" y="1289051"/>
                  </a:lnTo>
                  <a:lnTo>
                    <a:pt x="1242380" y="1285876"/>
                  </a:lnTo>
                  <a:lnTo>
                    <a:pt x="1242062" y="1283336"/>
                  </a:lnTo>
                  <a:lnTo>
                    <a:pt x="1241425" y="1280478"/>
                  </a:lnTo>
                  <a:lnTo>
                    <a:pt x="1242062" y="1277938"/>
                  </a:lnTo>
                  <a:lnTo>
                    <a:pt x="1242380" y="1275081"/>
                  </a:lnTo>
                  <a:lnTo>
                    <a:pt x="1243017" y="1272223"/>
                  </a:lnTo>
                  <a:lnTo>
                    <a:pt x="1243654" y="1269683"/>
                  </a:lnTo>
                  <a:lnTo>
                    <a:pt x="1244927" y="1267143"/>
                  </a:lnTo>
                  <a:lnTo>
                    <a:pt x="1246519" y="1264603"/>
                  </a:lnTo>
                  <a:lnTo>
                    <a:pt x="1248111" y="1262381"/>
                  </a:lnTo>
                  <a:lnTo>
                    <a:pt x="1250340" y="1260158"/>
                  </a:lnTo>
                  <a:lnTo>
                    <a:pt x="1335030" y="1175386"/>
                  </a:lnTo>
                  <a:lnTo>
                    <a:pt x="1337259" y="1173163"/>
                  </a:lnTo>
                  <a:lnTo>
                    <a:pt x="1339806" y="1171258"/>
                  </a:lnTo>
                  <a:lnTo>
                    <a:pt x="1342035" y="1170306"/>
                  </a:lnTo>
                  <a:lnTo>
                    <a:pt x="1344582" y="1168718"/>
                  </a:lnTo>
                  <a:lnTo>
                    <a:pt x="1347766" y="1168083"/>
                  </a:lnTo>
                  <a:lnTo>
                    <a:pt x="1350313" y="1167131"/>
                  </a:lnTo>
                  <a:lnTo>
                    <a:pt x="1352860" y="1166813"/>
                  </a:lnTo>
                  <a:close/>
                  <a:moveTo>
                    <a:pt x="1634223" y="1009650"/>
                  </a:moveTo>
                  <a:lnTo>
                    <a:pt x="1652963" y="1018533"/>
                  </a:lnTo>
                  <a:lnTo>
                    <a:pt x="1672339" y="1027098"/>
                  </a:lnTo>
                  <a:lnTo>
                    <a:pt x="1691079" y="1034712"/>
                  </a:lnTo>
                  <a:lnTo>
                    <a:pt x="1709819" y="1042326"/>
                  </a:lnTo>
                  <a:lnTo>
                    <a:pt x="1728241" y="1049939"/>
                  </a:lnTo>
                  <a:lnTo>
                    <a:pt x="1746663" y="1057236"/>
                  </a:lnTo>
                  <a:lnTo>
                    <a:pt x="1783191" y="1070560"/>
                  </a:lnTo>
                  <a:lnTo>
                    <a:pt x="1819083" y="1082932"/>
                  </a:lnTo>
                  <a:lnTo>
                    <a:pt x="1854022" y="1094670"/>
                  </a:lnTo>
                  <a:lnTo>
                    <a:pt x="1888325" y="1105773"/>
                  </a:lnTo>
                  <a:lnTo>
                    <a:pt x="1921994" y="1116242"/>
                  </a:lnTo>
                  <a:lnTo>
                    <a:pt x="1986155" y="1136545"/>
                  </a:lnTo>
                  <a:lnTo>
                    <a:pt x="2017282" y="1146379"/>
                  </a:lnTo>
                  <a:lnTo>
                    <a:pt x="2046821" y="1156213"/>
                  </a:lnTo>
                  <a:lnTo>
                    <a:pt x="2075408" y="1166682"/>
                  </a:lnTo>
                  <a:lnTo>
                    <a:pt x="2103042" y="1176834"/>
                  </a:lnTo>
                  <a:lnTo>
                    <a:pt x="2116700" y="1182544"/>
                  </a:lnTo>
                  <a:lnTo>
                    <a:pt x="2129722" y="1187937"/>
                  </a:lnTo>
                  <a:lnTo>
                    <a:pt x="2142427" y="1193965"/>
                  </a:lnTo>
                  <a:lnTo>
                    <a:pt x="2155132" y="1199675"/>
                  </a:lnTo>
                  <a:lnTo>
                    <a:pt x="2161167" y="1203164"/>
                  </a:lnTo>
                  <a:lnTo>
                    <a:pt x="2166885" y="1206337"/>
                  </a:lnTo>
                  <a:lnTo>
                    <a:pt x="2172920" y="1210461"/>
                  </a:lnTo>
                  <a:lnTo>
                    <a:pt x="2178319" y="1214585"/>
                  </a:lnTo>
                  <a:lnTo>
                    <a:pt x="2184037" y="1219026"/>
                  </a:lnTo>
                  <a:lnTo>
                    <a:pt x="2189119" y="1223785"/>
                  </a:lnTo>
                  <a:lnTo>
                    <a:pt x="2194201" y="1228861"/>
                  </a:lnTo>
                  <a:lnTo>
                    <a:pt x="2198965" y="1233936"/>
                  </a:lnTo>
                  <a:lnTo>
                    <a:pt x="2203729" y="1239647"/>
                  </a:lnTo>
                  <a:lnTo>
                    <a:pt x="2208494" y="1245357"/>
                  </a:lnTo>
                  <a:lnTo>
                    <a:pt x="2212941" y="1251384"/>
                  </a:lnTo>
                  <a:lnTo>
                    <a:pt x="2217387" y="1257729"/>
                  </a:lnTo>
                  <a:lnTo>
                    <a:pt x="2221517" y="1264391"/>
                  </a:lnTo>
                  <a:lnTo>
                    <a:pt x="2225646" y="1271053"/>
                  </a:lnTo>
                  <a:lnTo>
                    <a:pt x="2233269" y="1285011"/>
                  </a:lnTo>
                  <a:lnTo>
                    <a:pt x="2240257" y="1299287"/>
                  </a:lnTo>
                  <a:lnTo>
                    <a:pt x="2246927" y="1314832"/>
                  </a:lnTo>
                  <a:lnTo>
                    <a:pt x="2253279" y="1330693"/>
                  </a:lnTo>
                  <a:lnTo>
                    <a:pt x="2258679" y="1346555"/>
                  </a:lnTo>
                  <a:lnTo>
                    <a:pt x="2264079" y="1363052"/>
                  </a:lnTo>
                  <a:lnTo>
                    <a:pt x="2268843" y="1379865"/>
                  </a:lnTo>
                  <a:lnTo>
                    <a:pt x="2273290" y="1396996"/>
                  </a:lnTo>
                  <a:lnTo>
                    <a:pt x="2277101" y="1413809"/>
                  </a:lnTo>
                  <a:lnTo>
                    <a:pt x="2280595" y="1430940"/>
                  </a:lnTo>
                  <a:lnTo>
                    <a:pt x="2283772" y="1447754"/>
                  </a:lnTo>
                  <a:lnTo>
                    <a:pt x="2286948" y="1464567"/>
                  </a:lnTo>
                  <a:lnTo>
                    <a:pt x="2288854" y="1481381"/>
                  </a:lnTo>
                  <a:lnTo>
                    <a:pt x="2291077" y="1497243"/>
                  </a:lnTo>
                  <a:lnTo>
                    <a:pt x="2293300" y="1513104"/>
                  </a:lnTo>
                  <a:lnTo>
                    <a:pt x="2296477" y="1542925"/>
                  </a:lnTo>
                  <a:lnTo>
                    <a:pt x="2298382" y="1570207"/>
                  </a:lnTo>
                  <a:lnTo>
                    <a:pt x="2299653" y="1593682"/>
                  </a:lnTo>
                  <a:lnTo>
                    <a:pt x="2300288" y="1613351"/>
                  </a:lnTo>
                  <a:lnTo>
                    <a:pt x="2300288" y="1627944"/>
                  </a:lnTo>
                  <a:lnTo>
                    <a:pt x="2300288" y="1630799"/>
                  </a:lnTo>
                  <a:lnTo>
                    <a:pt x="2299653" y="1633971"/>
                  </a:lnTo>
                  <a:lnTo>
                    <a:pt x="2299018" y="1636827"/>
                  </a:lnTo>
                  <a:lnTo>
                    <a:pt x="2297430" y="1639999"/>
                  </a:lnTo>
                  <a:lnTo>
                    <a:pt x="2296159" y="1643171"/>
                  </a:lnTo>
                  <a:lnTo>
                    <a:pt x="2293936" y="1646344"/>
                  </a:lnTo>
                  <a:lnTo>
                    <a:pt x="2291077" y="1649199"/>
                  </a:lnTo>
                  <a:lnTo>
                    <a:pt x="2288536" y="1652688"/>
                  </a:lnTo>
                  <a:lnTo>
                    <a:pt x="2285360" y="1655544"/>
                  </a:lnTo>
                  <a:lnTo>
                    <a:pt x="2281548" y="1659033"/>
                  </a:lnTo>
                  <a:lnTo>
                    <a:pt x="2278054" y="1661888"/>
                  </a:lnTo>
                  <a:lnTo>
                    <a:pt x="2273608" y="1665061"/>
                  </a:lnTo>
                  <a:lnTo>
                    <a:pt x="2263443" y="1671405"/>
                  </a:lnTo>
                  <a:lnTo>
                    <a:pt x="2252644" y="1677750"/>
                  </a:lnTo>
                  <a:lnTo>
                    <a:pt x="2239621" y="1684095"/>
                  </a:lnTo>
                  <a:lnTo>
                    <a:pt x="2225328" y="1690122"/>
                  </a:lnTo>
                  <a:lnTo>
                    <a:pt x="2208811" y="1696150"/>
                  </a:lnTo>
                  <a:lnTo>
                    <a:pt x="2191660" y="1701860"/>
                  </a:lnTo>
                  <a:lnTo>
                    <a:pt x="2172602" y="1707888"/>
                  </a:lnTo>
                  <a:lnTo>
                    <a:pt x="2151639" y="1713915"/>
                  </a:lnTo>
                  <a:lnTo>
                    <a:pt x="2129722" y="1719308"/>
                  </a:lnTo>
                  <a:lnTo>
                    <a:pt x="2105900" y="1724384"/>
                  </a:lnTo>
                  <a:lnTo>
                    <a:pt x="2080490" y="1730094"/>
                  </a:lnTo>
                  <a:lnTo>
                    <a:pt x="2053809" y="1734853"/>
                  </a:lnTo>
                  <a:lnTo>
                    <a:pt x="2025223" y="1739611"/>
                  </a:lnTo>
                  <a:lnTo>
                    <a:pt x="1995048" y="1744052"/>
                  </a:lnTo>
                  <a:lnTo>
                    <a:pt x="1963285" y="1748494"/>
                  </a:lnTo>
                  <a:lnTo>
                    <a:pt x="1930252" y="1752618"/>
                  </a:lnTo>
                  <a:lnTo>
                    <a:pt x="1895313" y="1756107"/>
                  </a:lnTo>
                  <a:lnTo>
                    <a:pt x="1858786" y="1759597"/>
                  </a:lnTo>
                  <a:lnTo>
                    <a:pt x="1820671" y="1762452"/>
                  </a:lnTo>
                  <a:lnTo>
                    <a:pt x="1780967" y="1765307"/>
                  </a:lnTo>
                  <a:lnTo>
                    <a:pt x="1739676" y="1767528"/>
                  </a:lnTo>
                  <a:lnTo>
                    <a:pt x="1696478" y="1769431"/>
                  </a:lnTo>
                  <a:lnTo>
                    <a:pt x="1652011" y="1771335"/>
                  </a:lnTo>
                  <a:lnTo>
                    <a:pt x="1605955" y="1772287"/>
                  </a:lnTo>
                  <a:lnTo>
                    <a:pt x="1557993" y="1773238"/>
                  </a:lnTo>
                  <a:lnTo>
                    <a:pt x="1508125" y="1773238"/>
                  </a:lnTo>
                  <a:lnTo>
                    <a:pt x="1634223" y="1009650"/>
                  </a:lnTo>
                  <a:close/>
                  <a:moveTo>
                    <a:pt x="969658" y="942975"/>
                  </a:moveTo>
                  <a:lnTo>
                    <a:pt x="1145815" y="1851606"/>
                  </a:lnTo>
                  <a:lnTo>
                    <a:pt x="1263254" y="1851606"/>
                  </a:lnTo>
                  <a:lnTo>
                    <a:pt x="2020888" y="1851606"/>
                  </a:lnTo>
                  <a:lnTo>
                    <a:pt x="2020888" y="1936750"/>
                  </a:lnTo>
                  <a:lnTo>
                    <a:pt x="1163907" y="1936750"/>
                  </a:lnTo>
                  <a:lnTo>
                    <a:pt x="194249" y="1936750"/>
                  </a:lnTo>
                  <a:lnTo>
                    <a:pt x="0" y="1009057"/>
                  </a:lnTo>
                  <a:lnTo>
                    <a:pt x="116804" y="1009057"/>
                  </a:lnTo>
                  <a:lnTo>
                    <a:pt x="969658" y="942975"/>
                  </a:lnTo>
                  <a:close/>
                  <a:moveTo>
                    <a:pt x="1346346" y="0"/>
                  </a:moveTo>
                  <a:lnTo>
                    <a:pt x="1355566" y="0"/>
                  </a:lnTo>
                  <a:lnTo>
                    <a:pt x="1364786" y="0"/>
                  </a:lnTo>
                  <a:lnTo>
                    <a:pt x="1373688" y="317"/>
                  </a:lnTo>
                  <a:lnTo>
                    <a:pt x="1382908" y="952"/>
                  </a:lnTo>
                  <a:lnTo>
                    <a:pt x="1391810" y="1904"/>
                  </a:lnTo>
                  <a:lnTo>
                    <a:pt x="1400712" y="3174"/>
                  </a:lnTo>
                  <a:lnTo>
                    <a:pt x="1409613" y="4444"/>
                  </a:lnTo>
                  <a:lnTo>
                    <a:pt x="1418515" y="6348"/>
                  </a:lnTo>
                  <a:lnTo>
                    <a:pt x="1426782" y="8252"/>
                  </a:lnTo>
                  <a:lnTo>
                    <a:pt x="1435684" y="10474"/>
                  </a:lnTo>
                  <a:lnTo>
                    <a:pt x="1444268" y="12379"/>
                  </a:lnTo>
                  <a:lnTo>
                    <a:pt x="1452852" y="15236"/>
                  </a:lnTo>
                  <a:lnTo>
                    <a:pt x="1460800" y="18092"/>
                  </a:lnTo>
                  <a:lnTo>
                    <a:pt x="1469384" y="21266"/>
                  </a:lnTo>
                  <a:lnTo>
                    <a:pt x="1477650" y="24758"/>
                  </a:lnTo>
                  <a:lnTo>
                    <a:pt x="1485598" y="27932"/>
                  </a:lnTo>
                  <a:lnTo>
                    <a:pt x="1493228" y="31741"/>
                  </a:lnTo>
                  <a:lnTo>
                    <a:pt x="1501495" y="35867"/>
                  </a:lnTo>
                  <a:lnTo>
                    <a:pt x="1509125" y="39676"/>
                  </a:lnTo>
                  <a:lnTo>
                    <a:pt x="1517073" y="44120"/>
                  </a:lnTo>
                  <a:lnTo>
                    <a:pt x="1524385" y="48881"/>
                  </a:lnTo>
                  <a:lnTo>
                    <a:pt x="1531698" y="53960"/>
                  </a:lnTo>
                  <a:lnTo>
                    <a:pt x="1539010" y="58721"/>
                  </a:lnTo>
                  <a:lnTo>
                    <a:pt x="1546640" y="63800"/>
                  </a:lnTo>
                  <a:lnTo>
                    <a:pt x="1553635" y="69196"/>
                  </a:lnTo>
                  <a:lnTo>
                    <a:pt x="1560629" y="74909"/>
                  </a:lnTo>
                  <a:lnTo>
                    <a:pt x="1567624" y="80305"/>
                  </a:lnTo>
                  <a:lnTo>
                    <a:pt x="1580976" y="92684"/>
                  </a:lnTo>
                  <a:lnTo>
                    <a:pt x="1593694" y="105380"/>
                  </a:lnTo>
                  <a:lnTo>
                    <a:pt x="1606093" y="118712"/>
                  </a:lnTo>
                  <a:lnTo>
                    <a:pt x="1617856" y="132678"/>
                  </a:lnTo>
                  <a:lnTo>
                    <a:pt x="1628984" y="147596"/>
                  </a:lnTo>
                  <a:lnTo>
                    <a:pt x="1639157" y="162832"/>
                  </a:lnTo>
                  <a:lnTo>
                    <a:pt x="1649331" y="178703"/>
                  </a:lnTo>
                  <a:lnTo>
                    <a:pt x="1658551" y="195525"/>
                  </a:lnTo>
                  <a:lnTo>
                    <a:pt x="1666817" y="212348"/>
                  </a:lnTo>
                  <a:lnTo>
                    <a:pt x="1674765" y="229806"/>
                  </a:lnTo>
                  <a:lnTo>
                    <a:pt x="1682078" y="247581"/>
                  </a:lnTo>
                  <a:lnTo>
                    <a:pt x="1688436" y="266308"/>
                  </a:lnTo>
                  <a:lnTo>
                    <a:pt x="1693841" y="285036"/>
                  </a:lnTo>
                  <a:lnTo>
                    <a:pt x="1698610" y="304080"/>
                  </a:lnTo>
                  <a:lnTo>
                    <a:pt x="1700517" y="314237"/>
                  </a:lnTo>
                  <a:lnTo>
                    <a:pt x="1702743" y="324077"/>
                  </a:lnTo>
                  <a:lnTo>
                    <a:pt x="1704332" y="333917"/>
                  </a:lnTo>
                  <a:lnTo>
                    <a:pt x="1705604" y="344074"/>
                  </a:lnTo>
                  <a:lnTo>
                    <a:pt x="1706876" y="353914"/>
                  </a:lnTo>
                  <a:lnTo>
                    <a:pt x="1707830" y="364071"/>
                  </a:lnTo>
                  <a:lnTo>
                    <a:pt x="1708466" y="374546"/>
                  </a:lnTo>
                  <a:lnTo>
                    <a:pt x="1709419" y="385020"/>
                  </a:lnTo>
                  <a:lnTo>
                    <a:pt x="1709737" y="395178"/>
                  </a:lnTo>
                  <a:lnTo>
                    <a:pt x="1709737" y="405652"/>
                  </a:lnTo>
                  <a:lnTo>
                    <a:pt x="1709737" y="418031"/>
                  </a:lnTo>
                  <a:lnTo>
                    <a:pt x="1709101" y="431045"/>
                  </a:lnTo>
                  <a:lnTo>
                    <a:pt x="1708148" y="443742"/>
                  </a:lnTo>
                  <a:lnTo>
                    <a:pt x="1707194" y="456755"/>
                  </a:lnTo>
                  <a:lnTo>
                    <a:pt x="1705604" y="470087"/>
                  </a:lnTo>
                  <a:lnTo>
                    <a:pt x="1703697" y="482783"/>
                  </a:lnTo>
                  <a:lnTo>
                    <a:pt x="1702107" y="496114"/>
                  </a:lnTo>
                  <a:lnTo>
                    <a:pt x="1699881" y="509446"/>
                  </a:lnTo>
                  <a:lnTo>
                    <a:pt x="1696702" y="522777"/>
                  </a:lnTo>
                  <a:lnTo>
                    <a:pt x="1693841" y="536426"/>
                  </a:lnTo>
                  <a:lnTo>
                    <a:pt x="1690979" y="549757"/>
                  </a:lnTo>
                  <a:lnTo>
                    <a:pt x="1687164" y="562771"/>
                  </a:lnTo>
                  <a:lnTo>
                    <a:pt x="1683667" y="576420"/>
                  </a:lnTo>
                  <a:lnTo>
                    <a:pt x="1679534" y="589751"/>
                  </a:lnTo>
                  <a:lnTo>
                    <a:pt x="1675401" y="603082"/>
                  </a:lnTo>
                  <a:lnTo>
                    <a:pt x="1670632" y="616414"/>
                  </a:lnTo>
                  <a:lnTo>
                    <a:pt x="1665863" y="629745"/>
                  </a:lnTo>
                  <a:lnTo>
                    <a:pt x="1661094" y="642441"/>
                  </a:lnTo>
                  <a:lnTo>
                    <a:pt x="1655372" y="655773"/>
                  </a:lnTo>
                  <a:lnTo>
                    <a:pt x="1650285" y="668787"/>
                  </a:lnTo>
                  <a:lnTo>
                    <a:pt x="1644244" y="681166"/>
                  </a:lnTo>
                  <a:lnTo>
                    <a:pt x="1638521" y="693862"/>
                  </a:lnTo>
                  <a:lnTo>
                    <a:pt x="1632163" y="706241"/>
                  </a:lnTo>
                  <a:lnTo>
                    <a:pt x="1625486" y="718938"/>
                  </a:lnTo>
                  <a:lnTo>
                    <a:pt x="1618810" y="730682"/>
                  </a:lnTo>
                  <a:lnTo>
                    <a:pt x="1612133" y="742744"/>
                  </a:lnTo>
                  <a:lnTo>
                    <a:pt x="1605139" y="754170"/>
                  </a:lnTo>
                  <a:lnTo>
                    <a:pt x="1597827" y="765597"/>
                  </a:lnTo>
                  <a:lnTo>
                    <a:pt x="1590514" y="777024"/>
                  </a:lnTo>
                  <a:lnTo>
                    <a:pt x="1582566" y="787816"/>
                  </a:lnTo>
                  <a:lnTo>
                    <a:pt x="1574936" y="798608"/>
                  </a:lnTo>
                  <a:lnTo>
                    <a:pt x="1566988" y="808765"/>
                  </a:lnTo>
                  <a:lnTo>
                    <a:pt x="1566988" y="950966"/>
                  </a:lnTo>
                  <a:lnTo>
                    <a:pt x="1559357" y="959219"/>
                  </a:lnTo>
                  <a:lnTo>
                    <a:pt x="1539964" y="980485"/>
                  </a:lnTo>
                  <a:lnTo>
                    <a:pt x="1511350" y="1011274"/>
                  </a:lnTo>
                  <a:lnTo>
                    <a:pt x="1495136" y="1028415"/>
                  </a:lnTo>
                  <a:lnTo>
                    <a:pt x="1477968" y="1046190"/>
                  </a:lnTo>
                  <a:lnTo>
                    <a:pt x="1459846" y="1063965"/>
                  </a:lnTo>
                  <a:lnTo>
                    <a:pt x="1441724" y="1081105"/>
                  </a:lnTo>
                  <a:lnTo>
                    <a:pt x="1423920" y="1096976"/>
                  </a:lnTo>
                  <a:lnTo>
                    <a:pt x="1407388" y="1111576"/>
                  </a:lnTo>
                  <a:lnTo>
                    <a:pt x="1399122" y="1118242"/>
                  </a:lnTo>
                  <a:lnTo>
                    <a:pt x="1391492" y="1123638"/>
                  </a:lnTo>
                  <a:lnTo>
                    <a:pt x="1384179" y="1128717"/>
                  </a:lnTo>
                  <a:lnTo>
                    <a:pt x="1377503" y="1133160"/>
                  </a:lnTo>
                  <a:lnTo>
                    <a:pt x="1371144" y="1136652"/>
                  </a:lnTo>
                  <a:lnTo>
                    <a:pt x="1365104" y="1139191"/>
                  </a:lnTo>
                  <a:lnTo>
                    <a:pt x="1360017" y="1140461"/>
                  </a:lnTo>
                  <a:lnTo>
                    <a:pt x="1357791" y="1141096"/>
                  </a:lnTo>
                  <a:lnTo>
                    <a:pt x="1355566" y="1141413"/>
                  </a:lnTo>
                  <a:lnTo>
                    <a:pt x="1353340" y="1141096"/>
                  </a:lnTo>
                  <a:lnTo>
                    <a:pt x="1351115" y="1140461"/>
                  </a:lnTo>
                  <a:lnTo>
                    <a:pt x="1346028" y="1139191"/>
                  </a:lnTo>
                  <a:lnTo>
                    <a:pt x="1340305" y="1136652"/>
                  </a:lnTo>
                  <a:lnTo>
                    <a:pt x="1333947" y="1133160"/>
                  </a:lnTo>
                  <a:lnTo>
                    <a:pt x="1327270" y="1128717"/>
                  </a:lnTo>
                  <a:lnTo>
                    <a:pt x="1319958" y="1123638"/>
                  </a:lnTo>
                  <a:lnTo>
                    <a:pt x="1312010" y="1118242"/>
                  </a:lnTo>
                  <a:lnTo>
                    <a:pt x="1304061" y="1111576"/>
                  </a:lnTo>
                  <a:lnTo>
                    <a:pt x="1287211" y="1096976"/>
                  </a:lnTo>
                  <a:lnTo>
                    <a:pt x="1269725" y="1081105"/>
                  </a:lnTo>
                  <a:lnTo>
                    <a:pt x="1251603" y="1063965"/>
                  </a:lnTo>
                  <a:lnTo>
                    <a:pt x="1233482" y="1046190"/>
                  </a:lnTo>
                  <a:lnTo>
                    <a:pt x="1215996" y="1028415"/>
                  </a:lnTo>
                  <a:lnTo>
                    <a:pt x="1199781" y="1011274"/>
                  </a:lnTo>
                  <a:lnTo>
                    <a:pt x="1171486" y="980485"/>
                  </a:lnTo>
                  <a:lnTo>
                    <a:pt x="1151774" y="959219"/>
                  </a:lnTo>
                  <a:lnTo>
                    <a:pt x="1144462" y="950966"/>
                  </a:lnTo>
                  <a:lnTo>
                    <a:pt x="1144462" y="808765"/>
                  </a:lnTo>
                  <a:lnTo>
                    <a:pt x="1136196" y="798608"/>
                  </a:lnTo>
                  <a:lnTo>
                    <a:pt x="1128565" y="787816"/>
                  </a:lnTo>
                  <a:lnTo>
                    <a:pt x="1120935" y="777024"/>
                  </a:lnTo>
                  <a:lnTo>
                    <a:pt x="1113305" y="765597"/>
                  </a:lnTo>
                  <a:lnTo>
                    <a:pt x="1105993" y="754170"/>
                  </a:lnTo>
                  <a:lnTo>
                    <a:pt x="1098998" y="742744"/>
                  </a:lnTo>
                  <a:lnTo>
                    <a:pt x="1092322" y="730682"/>
                  </a:lnTo>
                  <a:lnTo>
                    <a:pt x="1085645" y="718938"/>
                  </a:lnTo>
                  <a:lnTo>
                    <a:pt x="1078969" y="706241"/>
                  </a:lnTo>
                  <a:lnTo>
                    <a:pt x="1072928" y="693862"/>
                  </a:lnTo>
                  <a:lnTo>
                    <a:pt x="1066887" y="681166"/>
                  </a:lnTo>
                  <a:lnTo>
                    <a:pt x="1061165" y="668787"/>
                  </a:lnTo>
                  <a:lnTo>
                    <a:pt x="1055442" y="655773"/>
                  </a:lnTo>
                  <a:lnTo>
                    <a:pt x="1050355" y="642441"/>
                  </a:lnTo>
                  <a:lnTo>
                    <a:pt x="1045268" y="629745"/>
                  </a:lnTo>
                  <a:lnTo>
                    <a:pt x="1040499" y="616414"/>
                  </a:lnTo>
                  <a:lnTo>
                    <a:pt x="1036048" y="603082"/>
                  </a:lnTo>
                  <a:lnTo>
                    <a:pt x="1031915" y="589751"/>
                  </a:lnTo>
                  <a:lnTo>
                    <a:pt x="1027782" y="576420"/>
                  </a:lnTo>
                  <a:lnTo>
                    <a:pt x="1023967" y="562771"/>
                  </a:lnTo>
                  <a:lnTo>
                    <a:pt x="1020470" y="549757"/>
                  </a:lnTo>
                  <a:lnTo>
                    <a:pt x="1016973" y="536426"/>
                  </a:lnTo>
                  <a:lnTo>
                    <a:pt x="1014429" y="522777"/>
                  </a:lnTo>
                  <a:lnTo>
                    <a:pt x="1011568" y="509446"/>
                  </a:lnTo>
                  <a:lnTo>
                    <a:pt x="1009343" y="496114"/>
                  </a:lnTo>
                  <a:lnTo>
                    <a:pt x="1007435" y="482783"/>
                  </a:lnTo>
                  <a:lnTo>
                    <a:pt x="1005527" y="470087"/>
                  </a:lnTo>
                  <a:lnTo>
                    <a:pt x="1004256" y="456755"/>
                  </a:lnTo>
                  <a:lnTo>
                    <a:pt x="1002984" y="443742"/>
                  </a:lnTo>
                  <a:lnTo>
                    <a:pt x="1002348" y="431045"/>
                  </a:lnTo>
                  <a:lnTo>
                    <a:pt x="1001712" y="418031"/>
                  </a:lnTo>
                  <a:lnTo>
                    <a:pt x="1001712" y="405652"/>
                  </a:lnTo>
                  <a:lnTo>
                    <a:pt x="1001712" y="395178"/>
                  </a:lnTo>
                  <a:lnTo>
                    <a:pt x="1002030" y="385020"/>
                  </a:lnTo>
                  <a:lnTo>
                    <a:pt x="1002666" y="374546"/>
                  </a:lnTo>
                  <a:lnTo>
                    <a:pt x="1003302" y="364071"/>
                  </a:lnTo>
                  <a:lnTo>
                    <a:pt x="1004574" y="353914"/>
                  </a:lnTo>
                  <a:lnTo>
                    <a:pt x="1005527" y="344074"/>
                  </a:lnTo>
                  <a:lnTo>
                    <a:pt x="1007117" y="333917"/>
                  </a:lnTo>
                  <a:lnTo>
                    <a:pt x="1008707" y="324077"/>
                  </a:lnTo>
                  <a:lnTo>
                    <a:pt x="1010296" y="314237"/>
                  </a:lnTo>
                  <a:lnTo>
                    <a:pt x="1012522" y="304080"/>
                  </a:lnTo>
                  <a:lnTo>
                    <a:pt x="1017609" y="285036"/>
                  </a:lnTo>
                  <a:lnTo>
                    <a:pt x="1023013" y="266308"/>
                  </a:lnTo>
                  <a:lnTo>
                    <a:pt x="1029372" y="247581"/>
                  </a:lnTo>
                  <a:lnTo>
                    <a:pt x="1036366" y="229806"/>
                  </a:lnTo>
                  <a:lnTo>
                    <a:pt x="1044315" y="212348"/>
                  </a:lnTo>
                  <a:lnTo>
                    <a:pt x="1052899" y="195525"/>
                  </a:lnTo>
                  <a:lnTo>
                    <a:pt x="1062119" y="178703"/>
                  </a:lnTo>
                  <a:lnTo>
                    <a:pt x="1071656" y="162832"/>
                  </a:lnTo>
                  <a:lnTo>
                    <a:pt x="1082466" y="147596"/>
                  </a:lnTo>
                  <a:lnTo>
                    <a:pt x="1093593" y="132678"/>
                  </a:lnTo>
                  <a:lnTo>
                    <a:pt x="1105357" y="118712"/>
                  </a:lnTo>
                  <a:lnTo>
                    <a:pt x="1117438" y="105380"/>
                  </a:lnTo>
                  <a:lnTo>
                    <a:pt x="1130473" y="92684"/>
                  </a:lnTo>
                  <a:lnTo>
                    <a:pt x="1143826" y="80305"/>
                  </a:lnTo>
                  <a:lnTo>
                    <a:pt x="1150820" y="74909"/>
                  </a:lnTo>
                  <a:lnTo>
                    <a:pt x="1157815" y="69196"/>
                  </a:lnTo>
                  <a:lnTo>
                    <a:pt x="1164809" y="63800"/>
                  </a:lnTo>
                  <a:lnTo>
                    <a:pt x="1172121" y="58721"/>
                  </a:lnTo>
                  <a:lnTo>
                    <a:pt x="1179434" y="53960"/>
                  </a:lnTo>
                  <a:lnTo>
                    <a:pt x="1187064" y="48881"/>
                  </a:lnTo>
                  <a:lnTo>
                    <a:pt x="1194376" y="44120"/>
                  </a:lnTo>
                  <a:lnTo>
                    <a:pt x="1202007" y="39676"/>
                  </a:lnTo>
                  <a:lnTo>
                    <a:pt x="1209955" y="35867"/>
                  </a:lnTo>
                  <a:lnTo>
                    <a:pt x="1217903" y="31741"/>
                  </a:lnTo>
                  <a:lnTo>
                    <a:pt x="1225851" y="27932"/>
                  </a:lnTo>
                  <a:lnTo>
                    <a:pt x="1233799" y="24758"/>
                  </a:lnTo>
                  <a:lnTo>
                    <a:pt x="1242066" y="21266"/>
                  </a:lnTo>
                  <a:lnTo>
                    <a:pt x="1250332" y="18092"/>
                  </a:lnTo>
                  <a:lnTo>
                    <a:pt x="1258916" y="15236"/>
                  </a:lnTo>
                  <a:lnTo>
                    <a:pt x="1267182" y="12379"/>
                  </a:lnTo>
                  <a:lnTo>
                    <a:pt x="1275766" y="10474"/>
                  </a:lnTo>
                  <a:lnTo>
                    <a:pt x="1284350" y="8252"/>
                  </a:lnTo>
                  <a:lnTo>
                    <a:pt x="1292934" y="6348"/>
                  </a:lnTo>
                  <a:lnTo>
                    <a:pt x="1301836" y="4444"/>
                  </a:lnTo>
                  <a:lnTo>
                    <a:pt x="1310738" y="3174"/>
                  </a:lnTo>
                  <a:lnTo>
                    <a:pt x="1319322" y="1904"/>
                  </a:lnTo>
                  <a:lnTo>
                    <a:pt x="1328224" y="952"/>
                  </a:lnTo>
                  <a:lnTo>
                    <a:pt x="1337444" y="317"/>
                  </a:lnTo>
                  <a:lnTo>
                    <a:pt x="1346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58763" y="1738676"/>
            <a:ext cx="950384" cy="948267"/>
            <a:chOff x="3719072" y="1304007"/>
            <a:chExt cx="712788" cy="711200"/>
          </a:xfrm>
        </p:grpSpPr>
        <p:sp>
          <p:nvSpPr>
            <p:cNvPr id="10" name="橢圓 5"/>
            <p:cNvSpPr/>
            <p:nvPr/>
          </p:nvSpPr>
          <p:spPr>
            <a:xfrm>
              <a:off x="3719072" y="1304007"/>
              <a:ext cx="712788" cy="7112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11535" indent="-311535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42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3930210" y="1497682"/>
              <a:ext cx="288925" cy="323850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65363" y="1941878"/>
            <a:ext cx="950384" cy="950383"/>
            <a:chOff x="5224022" y="1456407"/>
            <a:chExt cx="712788" cy="712787"/>
          </a:xfrm>
        </p:grpSpPr>
        <p:sp>
          <p:nvSpPr>
            <p:cNvPr id="13" name="橢圓 7"/>
            <p:cNvSpPr/>
            <p:nvPr/>
          </p:nvSpPr>
          <p:spPr>
            <a:xfrm>
              <a:off x="5224022" y="1456407"/>
              <a:ext cx="712788" cy="71278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11535" indent="-311535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42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14" name="KSO_Shape"/>
            <p:cNvSpPr/>
            <p:nvPr/>
          </p:nvSpPr>
          <p:spPr bwMode="auto">
            <a:xfrm>
              <a:off x="5390710" y="1619919"/>
              <a:ext cx="414337" cy="35242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15747" y="3975992"/>
            <a:ext cx="948267" cy="948267"/>
            <a:chOff x="5936810" y="2981994"/>
            <a:chExt cx="711200" cy="711200"/>
          </a:xfrm>
        </p:grpSpPr>
        <p:sp>
          <p:nvSpPr>
            <p:cNvPr id="16" name="橢圓 9"/>
            <p:cNvSpPr/>
            <p:nvPr/>
          </p:nvSpPr>
          <p:spPr>
            <a:xfrm>
              <a:off x="5936810" y="2981994"/>
              <a:ext cx="711200" cy="7112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11535" indent="-311535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42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17" name="KSO_Shape"/>
            <p:cNvSpPr>
              <a:spLocks noChangeArrowheads="1"/>
            </p:cNvSpPr>
            <p:nvPr/>
          </p:nvSpPr>
          <p:spPr bwMode="auto">
            <a:xfrm>
              <a:off x="6090797" y="3175669"/>
              <a:ext cx="403225" cy="323850"/>
            </a:xfrm>
            <a:custGeom>
              <a:avLst/>
              <a:gdLst>
                <a:gd name="T0" fmla="*/ 552105 w 2874963"/>
                <a:gd name="T1" fmla="*/ 1256550 h 2311400"/>
                <a:gd name="T2" fmla="*/ 814407 w 2874963"/>
                <a:gd name="T3" fmla="*/ 1166381 h 2311400"/>
                <a:gd name="T4" fmla="*/ 861857 w 2874963"/>
                <a:gd name="T5" fmla="*/ 1221938 h 2311400"/>
                <a:gd name="T6" fmla="*/ 529108 w 2874963"/>
                <a:gd name="T7" fmla="*/ 1452571 h 2311400"/>
                <a:gd name="T8" fmla="*/ 122756 w 2874963"/>
                <a:gd name="T9" fmla="*/ 1358877 h 2311400"/>
                <a:gd name="T10" fmla="*/ 175912 w 2874963"/>
                <a:gd name="T11" fmla="*/ 1192357 h 2311400"/>
                <a:gd name="T12" fmla="*/ 277118 w 2874963"/>
                <a:gd name="T13" fmla="*/ 1128994 h 2311400"/>
                <a:gd name="T14" fmla="*/ 305052 w 2874963"/>
                <a:gd name="T15" fmla="*/ 1242809 h 2311400"/>
                <a:gd name="T16" fmla="*/ 994050 w 2874963"/>
                <a:gd name="T17" fmla="*/ 853464 h 2311400"/>
                <a:gd name="T18" fmla="*/ 644668 w 2874963"/>
                <a:gd name="T19" fmla="*/ 666225 h 2311400"/>
                <a:gd name="T20" fmla="*/ 675774 w 2874963"/>
                <a:gd name="T21" fmla="*/ 776137 h 2311400"/>
                <a:gd name="T22" fmla="*/ 719353 w 2874963"/>
                <a:gd name="T23" fmla="*/ 821032 h 2311400"/>
                <a:gd name="T24" fmla="*/ 694258 w 2874963"/>
                <a:gd name="T25" fmla="*/ 885897 h 2311400"/>
                <a:gd name="T26" fmla="*/ 639408 w 2874963"/>
                <a:gd name="T27" fmla="*/ 997010 h 2311400"/>
                <a:gd name="T28" fmla="*/ 561868 w 2874963"/>
                <a:gd name="T29" fmla="*/ 1068783 h 2311400"/>
                <a:gd name="T30" fmla="*/ 506117 w 2874963"/>
                <a:gd name="T31" fmla="*/ 1079143 h 2311400"/>
                <a:gd name="T32" fmla="*/ 449013 w 2874963"/>
                <a:gd name="T33" fmla="*/ 1059924 h 2311400"/>
                <a:gd name="T34" fmla="*/ 372374 w 2874963"/>
                <a:gd name="T35" fmla="*/ 966830 h 2311400"/>
                <a:gd name="T36" fmla="*/ 317074 w 2874963"/>
                <a:gd name="T37" fmla="*/ 867429 h 2311400"/>
                <a:gd name="T38" fmla="*/ 315722 w 2874963"/>
                <a:gd name="T39" fmla="*/ 807819 h 2311400"/>
                <a:gd name="T40" fmla="*/ 360804 w 2874963"/>
                <a:gd name="T41" fmla="*/ 726436 h 2311400"/>
                <a:gd name="T42" fmla="*/ 420311 w 2874963"/>
                <a:gd name="T43" fmla="*/ 688148 h 2311400"/>
                <a:gd name="T44" fmla="*/ 541281 w 2874963"/>
                <a:gd name="T45" fmla="*/ 679889 h 2311400"/>
                <a:gd name="T46" fmla="*/ 615816 w 2874963"/>
                <a:gd name="T47" fmla="*/ 642201 h 2311400"/>
                <a:gd name="T48" fmla="*/ 607328 w 2874963"/>
                <a:gd name="T49" fmla="*/ 550770 h 2311400"/>
                <a:gd name="T50" fmla="*/ 652075 w 2874963"/>
                <a:gd name="T51" fmla="*/ 576010 h 2311400"/>
                <a:gd name="T52" fmla="*/ 690816 w 2874963"/>
                <a:gd name="T53" fmla="*/ 613419 h 2311400"/>
                <a:gd name="T54" fmla="*/ 708834 w 2874963"/>
                <a:gd name="T55" fmla="*/ 715281 h 2311400"/>
                <a:gd name="T56" fmla="*/ 684809 w 2874963"/>
                <a:gd name="T57" fmla="*/ 784841 h 2311400"/>
                <a:gd name="T58" fmla="*/ 653727 w 2874963"/>
                <a:gd name="T59" fmla="*/ 664651 h 2311400"/>
                <a:gd name="T60" fmla="*/ 590811 w 2874963"/>
                <a:gd name="T61" fmla="*/ 648726 h 2311400"/>
                <a:gd name="T62" fmla="*/ 495911 w 2874963"/>
                <a:gd name="T63" fmla="*/ 681177 h 2311400"/>
                <a:gd name="T64" fmla="*/ 382693 w 2874963"/>
                <a:gd name="T65" fmla="*/ 672613 h 2311400"/>
                <a:gd name="T66" fmla="*/ 342000 w 2874963"/>
                <a:gd name="T67" fmla="*/ 784841 h 2311400"/>
                <a:gd name="T68" fmla="*/ 316624 w 2874963"/>
                <a:gd name="T69" fmla="*/ 733159 h 2311400"/>
                <a:gd name="T70" fmla="*/ 334342 w 2874963"/>
                <a:gd name="T71" fmla="*/ 634002 h 2311400"/>
                <a:gd name="T72" fmla="*/ 392753 w 2874963"/>
                <a:gd name="T73" fmla="*/ 561737 h 2311400"/>
                <a:gd name="T74" fmla="*/ 513330 w 2874963"/>
                <a:gd name="T75" fmla="*/ 530788 h 2311400"/>
                <a:gd name="T76" fmla="*/ 816493 w 2874963"/>
                <a:gd name="T77" fmla="*/ 367350 h 2311400"/>
                <a:gd name="T78" fmla="*/ 816493 w 2874963"/>
                <a:gd name="T79" fmla="*/ 418842 h 2311400"/>
                <a:gd name="T80" fmla="*/ 1079641 w 2874963"/>
                <a:gd name="T81" fmla="*/ 426048 h 2311400"/>
                <a:gd name="T82" fmla="*/ 1093467 w 2874963"/>
                <a:gd name="T83" fmla="*/ 377108 h 2311400"/>
                <a:gd name="T84" fmla="*/ 1049584 w 2874963"/>
                <a:gd name="T85" fmla="*/ 364048 h 2311400"/>
                <a:gd name="T86" fmla="*/ 1023434 w 2874963"/>
                <a:gd name="T87" fmla="*/ 392871 h 2311400"/>
                <a:gd name="T88" fmla="*/ 856619 w 2874963"/>
                <a:gd name="T89" fmla="*/ 372605 h 2311400"/>
                <a:gd name="T90" fmla="*/ 927854 w 2874963"/>
                <a:gd name="T91" fmla="*/ 64403 h 2311400"/>
                <a:gd name="T92" fmla="*/ 904258 w 2874963"/>
                <a:gd name="T93" fmla="*/ 91875 h 2311400"/>
                <a:gd name="T94" fmla="*/ 905010 w 2874963"/>
                <a:gd name="T95" fmla="*/ 129406 h 2311400"/>
                <a:gd name="T96" fmla="*/ 930108 w 2874963"/>
                <a:gd name="T97" fmla="*/ 155677 h 2311400"/>
                <a:gd name="T98" fmla="*/ 967829 w 2874963"/>
                <a:gd name="T99" fmla="*/ 158379 h 2311400"/>
                <a:gd name="T100" fmla="*/ 996233 w 2874963"/>
                <a:gd name="T101" fmla="*/ 136162 h 2311400"/>
                <a:gd name="T102" fmla="*/ 1002845 w 2874963"/>
                <a:gd name="T103" fmla="*/ 99081 h 2311400"/>
                <a:gd name="T104" fmla="*/ 983158 w 2874963"/>
                <a:gd name="T105" fmla="*/ 68306 h 2311400"/>
                <a:gd name="T106" fmla="*/ 881566 w 2874963"/>
                <a:gd name="T107" fmla="*/ 0 h 2311400"/>
                <a:gd name="T108" fmla="*/ 1048381 w 2874963"/>
                <a:gd name="T109" fmla="*/ 20417 h 2311400"/>
                <a:gd name="T110" fmla="*/ 1859163 w 2874963"/>
                <a:gd name="T111" fmla="*/ 308953 h 2311400"/>
                <a:gd name="T112" fmla="*/ 1899590 w 2874963"/>
                <a:gd name="T113" fmla="*/ 355791 h 2311400"/>
                <a:gd name="T114" fmla="*/ 2705 w 2874963"/>
                <a:gd name="T115" fmla="*/ 364048 h 2311400"/>
                <a:gd name="T116" fmla="*/ 38623 w 2874963"/>
                <a:gd name="T117" fmla="*/ 313456 h 2311400"/>
                <a:gd name="T118" fmla="*/ 855416 w 2874963"/>
                <a:gd name="T119" fmla="*/ 26121 h 23114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874963" h="2311400">
                  <a:moveTo>
                    <a:pt x="1500188" y="1927225"/>
                  </a:moveTo>
                  <a:lnTo>
                    <a:pt x="2676526" y="1927225"/>
                  </a:lnTo>
                  <a:lnTo>
                    <a:pt x="2676526" y="1949450"/>
                  </a:lnTo>
                  <a:lnTo>
                    <a:pt x="1500188" y="1949450"/>
                  </a:lnTo>
                  <a:lnTo>
                    <a:pt x="1500188" y="1927225"/>
                  </a:lnTo>
                  <a:close/>
                  <a:moveTo>
                    <a:pt x="1500188" y="1706563"/>
                  </a:moveTo>
                  <a:lnTo>
                    <a:pt x="2676526" y="1706563"/>
                  </a:lnTo>
                  <a:lnTo>
                    <a:pt x="2676526" y="1728788"/>
                  </a:lnTo>
                  <a:lnTo>
                    <a:pt x="1500188" y="1728788"/>
                  </a:lnTo>
                  <a:lnTo>
                    <a:pt x="1500188" y="1706563"/>
                  </a:lnTo>
                  <a:close/>
                  <a:moveTo>
                    <a:pt x="741023" y="1676400"/>
                  </a:moveTo>
                  <a:lnTo>
                    <a:pt x="803616" y="1676400"/>
                  </a:lnTo>
                  <a:lnTo>
                    <a:pt x="835026" y="1736633"/>
                  </a:lnTo>
                  <a:lnTo>
                    <a:pt x="813107" y="1759278"/>
                  </a:lnTo>
                  <a:lnTo>
                    <a:pt x="833218" y="1897860"/>
                  </a:lnTo>
                  <a:lnTo>
                    <a:pt x="772432" y="2124075"/>
                  </a:lnTo>
                  <a:lnTo>
                    <a:pt x="711647" y="1897860"/>
                  </a:lnTo>
                  <a:lnTo>
                    <a:pt x="731532" y="1759278"/>
                  </a:lnTo>
                  <a:lnTo>
                    <a:pt x="709613" y="1736633"/>
                  </a:lnTo>
                  <a:lnTo>
                    <a:pt x="741023" y="1676400"/>
                  </a:lnTo>
                  <a:close/>
                  <a:moveTo>
                    <a:pt x="1033510" y="1660525"/>
                  </a:moveTo>
                  <a:lnTo>
                    <a:pt x="1069768" y="1677761"/>
                  </a:lnTo>
                  <a:lnTo>
                    <a:pt x="1107612" y="1695904"/>
                  </a:lnTo>
                  <a:lnTo>
                    <a:pt x="1126421" y="1705202"/>
                  </a:lnTo>
                  <a:lnTo>
                    <a:pt x="1145003" y="1714727"/>
                  </a:lnTo>
                  <a:lnTo>
                    <a:pt x="1163585" y="1724252"/>
                  </a:lnTo>
                  <a:lnTo>
                    <a:pt x="1181261" y="1734004"/>
                  </a:lnTo>
                  <a:lnTo>
                    <a:pt x="1198257" y="1743302"/>
                  </a:lnTo>
                  <a:lnTo>
                    <a:pt x="1214346" y="1752600"/>
                  </a:lnTo>
                  <a:lnTo>
                    <a:pt x="1229076" y="1761671"/>
                  </a:lnTo>
                  <a:lnTo>
                    <a:pt x="1242673" y="1770289"/>
                  </a:lnTo>
                  <a:lnTo>
                    <a:pt x="1248792" y="1774598"/>
                  </a:lnTo>
                  <a:lnTo>
                    <a:pt x="1254683" y="1778680"/>
                  </a:lnTo>
                  <a:lnTo>
                    <a:pt x="1259896" y="1782762"/>
                  </a:lnTo>
                  <a:lnTo>
                    <a:pt x="1264881" y="1786618"/>
                  </a:lnTo>
                  <a:lnTo>
                    <a:pt x="1269187" y="1790473"/>
                  </a:lnTo>
                  <a:lnTo>
                    <a:pt x="1273039" y="1794102"/>
                  </a:lnTo>
                  <a:lnTo>
                    <a:pt x="1276438" y="1797504"/>
                  </a:lnTo>
                  <a:lnTo>
                    <a:pt x="1278931" y="1800905"/>
                  </a:lnTo>
                  <a:lnTo>
                    <a:pt x="1281197" y="1803627"/>
                  </a:lnTo>
                  <a:lnTo>
                    <a:pt x="1283237" y="1807029"/>
                  </a:lnTo>
                  <a:lnTo>
                    <a:pt x="1287542" y="1814739"/>
                  </a:lnTo>
                  <a:lnTo>
                    <a:pt x="1291621" y="1823811"/>
                  </a:lnTo>
                  <a:lnTo>
                    <a:pt x="1296380" y="1834016"/>
                  </a:lnTo>
                  <a:lnTo>
                    <a:pt x="1300686" y="1845582"/>
                  </a:lnTo>
                  <a:lnTo>
                    <a:pt x="1305445" y="1858282"/>
                  </a:lnTo>
                  <a:lnTo>
                    <a:pt x="1310203" y="1871889"/>
                  </a:lnTo>
                  <a:lnTo>
                    <a:pt x="1314736" y="1886404"/>
                  </a:lnTo>
                  <a:lnTo>
                    <a:pt x="1319495" y="1901371"/>
                  </a:lnTo>
                  <a:lnTo>
                    <a:pt x="1324027" y="1917246"/>
                  </a:lnTo>
                  <a:lnTo>
                    <a:pt x="1333318" y="1950130"/>
                  </a:lnTo>
                  <a:lnTo>
                    <a:pt x="1342382" y="1984375"/>
                  </a:lnTo>
                  <a:lnTo>
                    <a:pt x="1350994" y="2018620"/>
                  </a:lnTo>
                  <a:lnTo>
                    <a:pt x="1359378" y="2052411"/>
                  </a:lnTo>
                  <a:lnTo>
                    <a:pt x="1366857" y="2084388"/>
                  </a:lnTo>
                  <a:lnTo>
                    <a:pt x="1373655" y="2114097"/>
                  </a:lnTo>
                  <a:lnTo>
                    <a:pt x="1379320" y="2140404"/>
                  </a:lnTo>
                  <a:lnTo>
                    <a:pt x="1387478" y="2179184"/>
                  </a:lnTo>
                  <a:lnTo>
                    <a:pt x="1390651" y="2193925"/>
                  </a:lnTo>
                  <a:lnTo>
                    <a:pt x="798513" y="2193925"/>
                  </a:lnTo>
                  <a:lnTo>
                    <a:pt x="1111918" y="1875064"/>
                  </a:lnTo>
                  <a:lnTo>
                    <a:pt x="1011755" y="1800905"/>
                  </a:lnTo>
                  <a:lnTo>
                    <a:pt x="1094922" y="1766661"/>
                  </a:lnTo>
                  <a:lnTo>
                    <a:pt x="1033510" y="1660525"/>
                  </a:lnTo>
                  <a:close/>
                  <a:moveTo>
                    <a:pt x="511355" y="1660525"/>
                  </a:moveTo>
                  <a:lnTo>
                    <a:pt x="449944" y="1766661"/>
                  </a:lnTo>
                  <a:lnTo>
                    <a:pt x="532657" y="1800905"/>
                  </a:lnTo>
                  <a:lnTo>
                    <a:pt x="432494" y="1875064"/>
                  </a:lnTo>
                  <a:lnTo>
                    <a:pt x="746126" y="2193925"/>
                  </a:lnTo>
                  <a:lnTo>
                    <a:pt x="153988" y="2193925"/>
                  </a:lnTo>
                  <a:lnTo>
                    <a:pt x="157160" y="2179184"/>
                  </a:lnTo>
                  <a:lnTo>
                    <a:pt x="165318" y="2140404"/>
                  </a:lnTo>
                  <a:lnTo>
                    <a:pt x="171210" y="2114097"/>
                  </a:lnTo>
                  <a:lnTo>
                    <a:pt x="177782" y="2084388"/>
                  </a:lnTo>
                  <a:lnTo>
                    <a:pt x="185260" y="2052411"/>
                  </a:lnTo>
                  <a:lnTo>
                    <a:pt x="193418" y="2018620"/>
                  </a:lnTo>
                  <a:lnTo>
                    <a:pt x="202256" y="1984375"/>
                  </a:lnTo>
                  <a:lnTo>
                    <a:pt x="211321" y="1950130"/>
                  </a:lnTo>
                  <a:lnTo>
                    <a:pt x="220385" y="1917246"/>
                  </a:lnTo>
                  <a:lnTo>
                    <a:pt x="224918" y="1901371"/>
                  </a:lnTo>
                  <a:lnTo>
                    <a:pt x="229676" y="1886404"/>
                  </a:lnTo>
                  <a:lnTo>
                    <a:pt x="234209" y="1871889"/>
                  </a:lnTo>
                  <a:lnTo>
                    <a:pt x="238967" y="1858282"/>
                  </a:lnTo>
                  <a:lnTo>
                    <a:pt x="243726" y="1845582"/>
                  </a:lnTo>
                  <a:lnTo>
                    <a:pt x="248259" y="1834016"/>
                  </a:lnTo>
                  <a:lnTo>
                    <a:pt x="252791" y="1823811"/>
                  </a:lnTo>
                  <a:lnTo>
                    <a:pt x="257096" y="1814739"/>
                  </a:lnTo>
                  <a:lnTo>
                    <a:pt x="261175" y="1807029"/>
                  </a:lnTo>
                  <a:lnTo>
                    <a:pt x="263442" y="1803627"/>
                  </a:lnTo>
                  <a:lnTo>
                    <a:pt x="265481" y="1800905"/>
                  </a:lnTo>
                  <a:lnTo>
                    <a:pt x="268200" y="1797504"/>
                  </a:lnTo>
                  <a:lnTo>
                    <a:pt x="271600" y="1794102"/>
                  </a:lnTo>
                  <a:lnTo>
                    <a:pt x="275452" y="1790473"/>
                  </a:lnTo>
                  <a:lnTo>
                    <a:pt x="279984" y="1786618"/>
                  </a:lnTo>
                  <a:lnTo>
                    <a:pt x="284517" y="1782762"/>
                  </a:lnTo>
                  <a:lnTo>
                    <a:pt x="289955" y="1778680"/>
                  </a:lnTo>
                  <a:lnTo>
                    <a:pt x="295621" y="1774598"/>
                  </a:lnTo>
                  <a:lnTo>
                    <a:pt x="301966" y="1770289"/>
                  </a:lnTo>
                  <a:lnTo>
                    <a:pt x="315336" y="1761671"/>
                  </a:lnTo>
                  <a:lnTo>
                    <a:pt x="330066" y="1752600"/>
                  </a:lnTo>
                  <a:lnTo>
                    <a:pt x="346155" y="1743302"/>
                  </a:lnTo>
                  <a:lnTo>
                    <a:pt x="363378" y="1734004"/>
                  </a:lnTo>
                  <a:lnTo>
                    <a:pt x="381053" y="1724252"/>
                  </a:lnTo>
                  <a:lnTo>
                    <a:pt x="399409" y="1714727"/>
                  </a:lnTo>
                  <a:lnTo>
                    <a:pt x="418218" y="1705202"/>
                  </a:lnTo>
                  <a:lnTo>
                    <a:pt x="437253" y="1695904"/>
                  </a:lnTo>
                  <a:lnTo>
                    <a:pt x="475098" y="1677761"/>
                  </a:lnTo>
                  <a:lnTo>
                    <a:pt x="511355" y="1660525"/>
                  </a:lnTo>
                  <a:close/>
                  <a:moveTo>
                    <a:pt x="929254" y="1614488"/>
                  </a:moveTo>
                  <a:lnTo>
                    <a:pt x="950557" y="1623559"/>
                  </a:lnTo>
                  <a:lnTo>
                    <a:pt x="974579" y="1633992"/>
                  </a:lnTo>
                  <a:lnTo>
                    <a:pt x="1004946" y="1647599"/>
                  </a:lnTo>
                  <a:lnTo>
                    <a:pt x="1068853" y="1757817"/>
                  </a:lnTo>
                  <a:lnTo>
                    <a:pt x="975258" y="1796370"/>
                  </a:lnTo>
                  <a:lnTo>
                    <a:pt x="1084263" y="1877106"/>
                  </a:lnTo>
                  <a:lnTo>
                    <a:pt x="773113" y="2193926"/>
                  </a:lnTo>
                  <a:lnTo>
                    <a:pt x="929254" y="1614488"/>
                  </a:lnTo>
                  <a:close/>
                  <a:moveTo>
                    <a:pt x="615947" y="1614488"/>
                  </a:moveTo>
                  <a:lnTo>
                    <a:pt x="773113" y="2193926"/>
                  </a:lnTo>
                  <a:lnTo>
                    <a:pt x="460375" y="1877106"/>
                  </a:lnTo>
                  <a:lnTo>
                    <a:pt x="569936" y="1796370"/>
                  </a:lnTo>
                  <a:lnTo>
                    <a:pt x="475636" y="1757817"/>
                  </a:lnTo>
                  <a:lnTo>
                    <a:pt x="539869" y="1647599"/>
                  </a:lnTo>
                  <a:lnTo>
                    <a:pt x="570619" y="1633992"/>
                  </a:lnTo>
                  <a:lnTo>
                    <a:pt x="594536" y="1623559"/>
                  </a:lnTo>
                  <a:lnTo>
                    <a:pt x="615947" y="1614488"/>
                  </a:lnTo>
                  <a:close/>
                  <a:moveTo>
                    <a:pt x="1500188" y="1487488"/>
                  </a:moveTo>
                  <a:lnTo>
                    <a:pt x="2676526" y="1487488"/>
                  </a:lnTo>
                  <a:lnTo>
                    <a:pt x="2676526" y="1509713"/>
                  </a:lnTo>
                  <a:lnTo>
                    <a:pt x="1500188" y="1509713"/>
                  </a:lnTo>
                  <a:lnTo>
                    <a:pt x="1500188" y="1487488"/>
                  </a:lnTo>
                  <a:close/>
                  <a:moveTo>
                    <a:pt x="1500188" y="1266825"/>
                  </a:moveTo>
                  <a:lnTo>
                    <a:pt x="2676526" y="1266825"/>
                  </a:lnTo>
                  <a:lnTo>
                    <a:pt x="2676526" y="1289050"/>
                  </a:lnTo>
                  <a:lnTo>
                    <a:pt x="1500188" y="1289050"/>
                  </a:lnTo>
                  <a:lnTo>
                    <a:pt x="1500188" y="1266825"/>
                  </a:lnTo>
                  <a:close/>
                  <a:moveTo>
                    <a:pt x="1500188" y="1047750"/>
                  </a:moveTo>
                  <a:lnTo>
                    <a:pt x="2676526" y="1047750"/>
                  </a:lnTo>
                  <a:lnTo>
                    <a:pt x="2676526" y="1068388"/>
                  </a:lnTo>
                  <a:lnTo>
                    <a:pt x="1500188" y="1068388"/>
                  </a:lnTo>
                  <a:lnTo>
                    <a:pt x="1500188" y="1047750"/>
                  </a:lnTo>
                  <a:close/>
                  <a:moveTo>
                    <a:pt x="929369" y="969963"/>
                  </a:moveTo>
                  <a:lnTo>
                    <a:pt x="936399" y="973819"/>
                  </a:lnTo>
                  <a:lnTo>
                    <a:pt x="942522" y="977674"/>
                  </a:lnTo>
                  <a:lnTo>
                    <a:pt x="948872" y="981756"/>
                  </a:lnTo>
                  <a:lnTo>
                    <a:pt x="954315" y="986519"/>
                  </a:lnTo>
                  <a:lnTo>
                    <a:pt x="959531" y="991281"/>
                  </a:lnTo>
                  <a:lnTo>
                    <a:pt x="964294" y="995817"/>
                  </a:lnTo>
                  <a:lnTo>
                    <a:pt x="968829" y="1001033"/>
                  </a:lnTo>
                  <a:lnTo>
                    <a:pt x="972911" y="1006249"/>
                  </a:lnTo>
                  <a:lnTo>
                    <a:pt x="976767" y="1011919"/>
                  </a:lnTo>
                  <a:lnTo>
                    <a:pt x="980395" y="1017588"/>
                  </a:lnTo>
                  <a:lnTo>
                    <a:pt x="983797" y="1023485"/>
                  </a:lnTo>
                  <a:lnTo>
                    <a:pt x="986745" y="1029835"/>
                  </a:lnTo>
                  <a:lnTo>
                    <a:pt x="989467" y="1035958"/>
                  </a:lnTo>
                  <a:lnTo>
                    <a:pt x="992188" y="1042535"/>
                  </a:lnTo>
                  <a:lnTo>
                    <a:pt x="994683" y="1049338"/>
                  </a:lnTo>
                  <a:lnTo>
                    <a:pt x="996724" y="1056368"/>
                  </a:lnTo>
                  <a:lnTo>
                    <a:pt x="998765" y="1063172"/>
                  </a:lnTo>
                  <a:lnTo>
                    <a:pt x="1001033" y="1070883"/>
                  </a:lnTo>
                  <a:lnTo>
                    <a:pt x="1004208" y="1085850"/>
                  </a:lnTo>
                  <a:lnTo>
                    <a:pt x="1007383" y="1101725"/>
                  </a:lnTo>
                  <a:lnTo>
                    <a:pt x="1010558" y="1118508"/>
                  </a:lnTo>
                  <a:lnTo>
                    <a:pt x="1016454" y="1153433"/>
                  </a:lnTo>
                  <a:lnTo>
                    <a:pt x="1019856" y="1172256"/>
                  </a:lnTo>
                  <a:lnTo>
                    <a:pt x="1023712" y="1191306"/>
                  </a:lnTo>
                  <a:lnTo>
                    <a:pt x="1029608" y="1192667"/>
                  </a:lnTo>
                  <a:lnTo>
                    <a:pt x="1035958" y="1194254"/>
                  </a:lnTo>
                  <a:lnTo>
                    <a:pt x="1041628" y="1196295"/>
                  </a:lnTo>
                  <a:lnTo>
                    <a:pt x="1047297" y="1198790"/>
                  </a:lnTo>
                  <a:lnTo>
                    <a:pt x="1052513" y="1201511"/>
                  </a:lnTo>
                  <a:lnTo>
                    <a:pt x="1057729" y="1204459"/>
                  </a:lnTo>
                  <a:lnTo>
                    <a:pt x="1062492" y="1208088"/>
                  </a:lnTo>
                  <a:lnTo>
                    <a:pt x="1066801" y="1211943"/>
                  </a:lnTo>
                  <a:lnTo>
                    <a:pt x="1070883" y="1216025"/>
                  </a:lnTo>
                  <a:lnTo>
                    <a:pt x="1074738" y="1220108"/>
                  </a:lnTo>
                  <a:lnTo>
                    <a:pt x="1078140" y="1224870"/>
                  </a:lnTo>
                  <a:lnTo>
                    <a:pt x="1081088" y="1229633"/>
                  </a:lnTo>
                  <a:lnTo>
                    <a:pt x="1083583" y="1234849"/>
                  </a:lnTo>
                  <a:lnTo>
                    <a:pt x="1085624" y="1240065"/>
                  </a:lnTo>
                  <a:lnTo>
                    <a:pt x="1087212" y="1245734"/>
                  </a:lnTo>
                  <a:lnTo>
                    <a:pt x="1088345" y="1251404"/>
                  </a:lnTo>
                  <a:lnTo>
                    <a:pt x="1089026" y="1257527"/>
                  </a:lnTo>
                  <a:lnTo>
                    <a:pt x="1089026" y="1263424"/>
                  </a:lnTo>
                  <a:lnTo>
                    <a:pt x="1088572" y="1270000"/>
                  </a:lnTo>
                  <a:lnTo>
                    <a:pt x="1087438" y="1276124"/>
                  </a:lnTo>
                  <a:lnTo>
                    <a:pt x="1085624" y="1282927"/>
                  </a:lnTo>
                  <a:lnTo>
                    <a:pt x="1083356" y="1289277"/>
                  </a:lnTo>
                  <a:lnTo>
                    <a:pt x="1080635" y="1296081"/>
                  </a:lnTo>
                  <a:lnTo>
                    <a:pt x="1077006" y="1303111"/>
                  </a:lnTo>
                  <a:lnTo>
                    <a:pt x="1072470" y="1310141"/>
                  </a:lnTo>
                  <a:lnTo>
                    <a:pt x="1067481" y="1317172"/>
                  </a:lnTo>
                  <a:lnTo>
                    <a:pt x="1061585" y="1324202"/>
                  </a:lnTo>
                  <a:lnTo>
                    <a:pt x="1055235" y="1331006"/>
                  </a:lnTo>
                  <a:lnTo>
                    <a:pt x="1047751" y="1338036"/>
                  </a:lnTo>
                  <a:lnTo>
                    <a:pt x="1039587" y="1345293"/>
                  </a:lnTo>
                  <a:lnTo>
                    <a:pt x="1030742" y="1352324"/>
                  </a:lnTo>
                  <a:lnTo>
                    <a:pt x="1020990" y="1359354"/>
                  </a:lnTo>
                  <a:lnTo>
                    <a:pt x="1018269" y="1372281"/>
                  </a:lnTo>
                  <a:lnTo>
                    <a:pt x="1015094" y="1385208"/>
                  </a:lnTo>
                  <a:lnTo>
                    <a:pt x="1011919" y="1398361"/>
                  </a:lnTo>
                  <a:lnTo>
                    <a:pt x="1007836" y="1411061"/>
                  </a:lnTo>
                  <a:lnTo>
                    <a:pt x="1003754" y="1423761"/>
                  </a:lnTo>
                  <a:lnTo>
                    <a:pt x="999445" y="1436008"/>
                  </a:lnTo>
                  <a:lnTo>
                    <a:pt x="994456" y="1448254"/>
                  </a:lnTo>
                  <a:lnTo>
                    <a:pt x="989240" y="1460274"/>
                  </a:lnTo>
                  <a:lnTo>
                    <a:pt x="983570" y="1472066"/>
                  </a:lnTo>
                  <a:lnTo>
                    <a:pt x="977901" y="1483633"/>
                  </a:lnTo>
                  <a:lnTo>
                    <a:pt x="971551" y="1494745"/>
                  </a:lnTo>
                  <a:lnTo>
                    <a:pt x="964974" y="1505858"/>
                  </a:lnTo>
                  <a:lnTo>
                    <a:pt x="958170" y="1516516"/>
                  </a:lnTo>
                  <a:lnTo>
                    <a:pt x="950913" y="1526722"/>
                  </a:lnTo>
                  <a:lnTo>
                    <a:pt x="943429" y="1536700"/>
                  </a:lnTo>
                  <a:lnTo>
                    <a:pt x="935492" y="1546225"/>
                  </a:lnTo>
                  <a:lnTo>
                    <a:pt x="927554" y="1555297"/>
                  </a:lnTo>
                  <a:lnTo>
                    <a:pt x="919163" y="1564141"/>
                  </a:lnTo>
                  <a:lnTo>
                    <a:pt x="910772" y="1572533"/>
                  </a:lnTo>
                  <a:lnTo>
                    <a:pt x="901701" y="1580243"/>
                  </a:lnTo>
                  <a:lnTo>
                    <a:pt x="892629" y="1587500"/>
                  </a:lnTo>
                  <a:lnTo>
                    <a:pt x="883331" y="1594531"/>
                  </a:lnTo>
                  <a:lnTo>
                    <a:pt x="873352" y="1600881"/>
                  </a:lnTo>
                  <a:lnTo>
                    <a:pt x="863601" y="1606550"/>
                  </a:lnTo>
                  <a:lnTo>
                    <a:pt x="858385" y="1609272"/>
                  </a:lnTo>
                  <a:lnTo>
                    <a:pt x="853169" y="1611766"/>
                  </a:lnTo>
                  <a:lnTo>
                    <a:pt x="847952" y="1614261"/>
                  </a:lnTo>
                  <a:lnTo>
                    <a:pt x="842736" y="1616302"/>
                  </a:lnTo>
                  <a:lnTo>
                    <a:pt x="837520" y="1618343"/>
                  </a:lnTo>
                  <a:lnTo>
                    <a:pt x="832077" y="1620384"/>
                  </a:lnTo>
                  <a:lnTo>
                    <a:pt x="826635" y="1621972"/>
                  </a:lnTo>
                  <a:lnTo>
                    <a:pt x="821192" y="1623786"/>
                  </a:lnTo>
                  <a:lnTo>
                    <a:pt x="815749" y="1625147"/>
                  </a:lnTo>
                  <a:lnTo>
                    <a:pt x="810079" y="1626508"/>
                  </a:lnTo>
                  <a:lnTo>
                    <a:pt x="804410" y="1627415"/>
                  </a:lnTo>
                  <a:lnTo>
                    <a:pt x="798740" y="1628549"/>
                  </a:lnTo>
                  <a:lnTo>
                    <a:pt x="793070" y="1629229"/>
                  </a:lnTo>
                  <a:lnTo>
                    <a:pt x="787401" y="1629909"/>
                  </a:lnTo>
                  <a:lnTo>
                    <a:pt x="781277" y="1630363"/>
                  </a:lnTo>
                  <a:lnTo>
                    <a:pt x="775381" y="1630363"/>
                  </a:lnTo>
                  <a:lnTo>
                    <a:pt x="769711" y="1630363"/>
                  </a:lnTo>
                  <a:lnTo>
                    <a:pt x="763815" y="1629909"/>
                  </a:lnTo>
                  <a:lnTo>
                    <a:pt x="757918" y="1629229"/>
                  </a:lnTo>
                  <a:lnTo>
                    <a:pt x="752249" y="1628549"/>
                  </a:lnTo>
                  <a:lnTo>
                    <a:pt x="746579" y="1627415"/>
                  </a:lnTo>
                  <a:lnTo>
                    <a:pt x="740910" y="1626508"/>
                  </a:lnTo>
                  <a:lnTo>
                    <a:pt x="735240" y="1625147"/>
                  </a:lnTo>
                  <a:lnTo>
                    <a:pt x="729797" y="1623786"/>
                  </a:lnTo>
                  <a:lnTo>
                    <a:pt x="724354" y="1621972"/>
                  </a:lnTo>
                  <a:lnTo>
                    <a:pt x="718911" y="1620384"/>
                  </a:lnTo>
                  <a:lnTo>
                    <a:pt x="713468" y="1618343"/>
                  </a:lnTo>
                  <a:lnTo>
                    <a:pt x="708252" y="1616302"/>
                  </a:lnTo>
                  <a:lnTo>
                    <a:pt x="703036" y="1614261"/>
                  </a:lnTo>
                  <a:lnTo>
                    <a:pt x="697820" y="1611766"/>
                  </a:lnTo>
                  <a:lnTo>
                    <a:pt x="692604" y="1609272"/>
                  </a:lnTo>
                  <a:lnTo>
                    <a:pt x="687388" y="1606550"/>
                  </a:lnTo>
                  <a:lnTo>
                    <a:pt x="677636" y="1600881"/>
                  </a:lnTo>
                  <a:lnTo>
                    <a:pt x="668111" y="1594531"/>
                  </a:lnTo>
                  <a:lnTo>
                    <a:pt x="658359" y="1587500"/>
                  </a:lnTo>
                  <a:lnTo>
                    <a:pt x="649288" y="1580243"/>
                  </a:lnTo>
                  <a:lnTo>
                    <a:pt x="640217" y="1572533"/>
                  </a:lnTo>
                  <a:lnTo>
                    <a:pt x="631826" y="1564141"/>
                  </a:lnTo>
                  <a:lnTo>
                    <a:pt x="623434" y="1555297"/>
                  </a:lnTo>
                  <a:lnTo>
                    <a:pt x="615497" y="1546225"/>
                  </a:lnTo>
                  <a:lnTo>
                    <a:pt x="607559" y="1536700"/>
                  </a:lnTo>
                  <a:lnTo>
                    <a:pt x="600075" y="1526722"/>
                  </a:lnTo>
                  <a:lnTo>
                    <a:pt x="592818" y="1516516"/>
                  </a:lnTo>
                  <a:lnTo>
                    <a:pt x="586015" y="1505858"/>
                  </a:lnTo>
                  <a:lnTo>
                    <a:pt x="579665" y="1494745"/>
                  </a:lnTo>
                  <a:lnTo>
                    <a:pt x="573315" y="1483633"/>
                  </a:lnTo>
                  <a:lnTo>
                    <a:pt x="567418" y="1472066"/>
                  </a:lnTo>
                  <a:lnTo>
                    <a:pt x="561975" y="1460274"/>
                  </a:lnTo>
                  <a:lnTo>
                    <a:pt x="556533" y="1448254"/>
                  </a:lnTo>
                  <a:lnTo>
                    <a:pt x="551997" y="1436008"/>
                  </a:lnTo>
                  <a:lnTo>
                    <a:pt x="547234" y="1423761"/>
                  </a:lnTo>
                  <a:lnTo>
                    <a:pt x="543152" y="1411061"/>
                  </a:lnTo>
                  <a:lnTo>
                    <a:pt x="539524" y="1398361"/>
                  </a:lnTo>
                  <a:lnTo>
                    <a:pt x="535895" y="1385208"/>
                  </a:lnTo>
                  <a:lnTo>
                    <a:pt x="532947" y="1372281"/>
                  </a:lnTo>
                  <a:lnTo>
                    <a:pt x="529999" y="1359354"/>
                  </a:lnTo>
                  <a:lnTo>
                    <a:pt x="520247" y="1352324"/>
                  </a:lnTo>
                  <a:lnTo>
                    <a:pt x="511402" y="1345293"/>
                  </a:lnTo>
                  <a:lnTo>
                    <a:pt x="503238" y="1338036"/>
                  </a:lnTo>
                  <a:lnTo>
                    <a:pt x="495981" y="1331006"/>
                  </a:lnTo>
                  <a:lnTo>
                    <a:pt x="489404" y="1324202"/>
                  </a:lnTo>
                  <a:lnTo>
                    <a:pt x="483734" y="1317172"/>
                  </a:lnTo>
                  <a:lnTo>
                    <a:pt x="478518" y="1310141"/>
                  </a:lnTo>
                  <a:lnTo>
                    <a:pt x="474209" y="1303111"/>
                  </a:lnTo>
                  <a:lnTo>
                    <a:pt x="470581" y="1296081"/>
                  </a:lnTo>
                  <a:lnTo>
                    <a:pt x="467633" y="1289277"/>
                  </a:lnTo>
                  <a:lnTo>
                    <a:pt x="465365" y="1282927"/>
                  </a:lnTo>
                  <a:lnTo>
                    <a:pt x="463550" y="1276124"/>
                  </a:lnTo>
                  <a:lnTo>
                    <a:pt x="462416" y="1270000"/>
                  </a:lnTo>
                  <a:lnTo>
                    <a:pt x="461963" y="1263424"/>
                  </a:lnTo>
                  <a:lnTo>
                    <a:pt x="462190" y="1257527"/>
                  </a:lnTo>
                  <a:lnTo>
                    <a:pt x="462643" y="1251404"/>
                  </a:lnTo>
                  <a:lnTo>
                    <a:pt x="463777" y="1245734"/>
                  </a:lnTo>
                  <a:lnTo>
                    <a:pt x="465591" y="1240065"/>
                  </a:lnTo>
                  <a:lnTo>
                    <a:pt x="467633" y="1234849"/>
                  </a:lnTo>
                  <a:lnTo>
                    <a:pt x="469900" y="1229633"/>
                  </a:lnTo>
                  <a:lnTo>
                    <a:pt x="473075" y="1224870"/>
                  </a:lnTo>
                  <a:lnTo>
                    <a:pt x="476477" y="1220108"/>
                  </a:lnTo>
                  <a:lnTo>
                    <a:pt x="480106" y="1216025"/>
                  </a:lnTo>
                  <a:lnTo>
                    <a:pt x="484188" y="1211943"/>
                  </a:lnTo>
                  <a:lnTo>
                    <a:pt x="488724" y="1208088"/>
                  </a:lnTo>
                  <a:lnTo>
                    <a:pt x="493486" y="1204459"/>
                  </a:lnTo>
                  <a:lnTo>
                    <a:pt x="498475" y="1201511"/>
                  </a:lnTo>
                  <a:lnTo>
                    <a:pt x="503918" y="1198790"/>
                  </a:lnTo>
                  <a:lnTo>
                    <a:pt x="509361" y="1196295"/>
                  </a:lnTo>
                  <a:lnTo>
                    <a:pt x="515258" y="1194254"/>
                  </a:lnTo>
                  <a:lnTo>
                    <a:pt x="521381" y="1192667"/>
                  </a:lnTo>
                  <a:lnTo>
                    <a:pt x="527504" y="1191306"/>
                  </a:lnTo>
                  <a:lnTo>
                    <a:pt x="529999" y="1178606"/>
                  </a:lnTo>
                  <a:lnTo>
                    <a:pt x="532493" y="1166133"/>
                  </a:lnTo>
                  <a:lnTo>
                    <a:pt x="536575" y="1142093"/>
                  </a:lnTo>
                  <a:lnTo>
                    <a:pt x="540431" y="1118961"/>
                  </a:lnTo>
                  <a:lnTo>
                    <a:pt x="544513" y="1097190"/>
                  </a:lnTo>
                  <a:lnTo>
                    <a:pt x="546781" y="1086531"/>
                  </a:lnTo>
                  <a:lnTo>
                    <a:pt x="548822" y="1076552"/>
                  </a:lnTo>
                  <a:lnTo>
                    <a:pt x="551317" y="1066574"/>
                  </a:lnTo>
                  <a:lnTo>
                    <a:pt x="554038" y="1057275"/>
                  </a:lnTo>
                  <a:lnTo>
                    <a:pt x="556759" y="1048204"/>
                  </a:lnTo>
                  <a:lnTo>
                    <a:pt x="560161" y="1039360"/>
                  </a:lnTo>
                  <a:lnTo>
                    <a:pt x="563790" y="1030742"/>
                  </a:lnTo>
                  <a:lnTo>
                    <a:pt x="567645" y="1022804"/>
                  </a:lnTo>
                  <a:lnTo>
                    <a:pt x="575809" y="1025299"/>
                  </a:lnTo>
                  <a:lnTo>
                    <a:pt x="586695" y="1028701"/>
                  </a:lnTo>
                  <a:lnTo>
                    <a:pt x="600075" y="1032330"/>
                  </a:lnTo>
                  <a:lnTo>
                    <a:pt x="607786" y="1034144"/>
                  </a:lnTo>
                  <a:lnTo>
                    <a:pt x="615950" y="1035958"/>
                  </a:lnTo>
                  <a:lnTo>
                    <a:pt x="625022" y="1037772"/>
                  </a:lnTo>
                  <a:lnTo>
                    <a:pt x="634320" y="1039360"/>
                  </a:lnTo>
                  <a:lnTo>
                    <a:pt x="644072" y="1040947"/>
                  </a:lnTo>
                  <a:lnTo>
                    <a:pt x="654731" y="1042308"/>
                  </a:lnTo>
                  <a:lnTo>
                    <a:pt x="665617" y="1043215"/>
                  </a:lnTo>
                  <a:lnTo>
                    <a:pt x="676956" y="1044122"/>
                  </a:lnTo>
                  <a:lnTo>
                    <a:pt x="688749" y="1044576"/>
                  </a:lnTo>
                  <a:lnTo>
                    <a:pt x="700995" y="1044576"/>
                  </a:lnTo>
                  <a:lnTo>
                    <a:pt x="713468" y="1044576"/>
                  </a:lnTo>
                  <a:lnTo>
                    <a:pt x="726395" y="1043896"/>
                  </a:lnTo>
                  <a:lnTo>
                    <a:pt x="739549" y="1042762"/>
                  </a:lnTo>
                  <a:lnTo>
                    <a:pt x="753156" y="1041174"/>
                  </a:lnTo>
                  <a:lnTo>
                    <a:pt x="766763" y="1039133"/>
                  </a:lnTo>
                  <a:lnTo>
                    <a:pt x="780824" y="1036185"/>
                  </a:lnTo>
                  <a:lnTo>
                    <a:pt x="795111" y="1033010"/>
                  </a:lnTo>
                  <a:lnTo>
                    <a:pt x="809626" y="1028928"/>
                  </a:lnTo>
                  <a:lnTo>
                    <a:pt x="816883" y="1026887"/>
                  </a:lnTo>
                  <a:lnTo>
                    <a:pt x="824140" y="1024619"/>
                  </a:lnTo>
                  <a:lnTo>
                    <a:pt x="831624" y="1022124"/>
                  </a:lnTo>
                  <a:lnTo>
                    <a:pt x="838881" y="1019176"/>
                  </a:lnTo>
                  <a:lnTo>
                    <a:pt x="846365" y="1016228"/>
                  </a:lnTo>
                  <a:lnTo>
                    <a:pt x="853849" y="1013280"/>
                  </a:lnTo>
                  <a:lnTo>
                    <a:pt x="861560" y="1009878"/>
                  </a:lnTo>
                  <a:lnTo>
                    <a:pt x="869044" y="1006249"/>
                  </a:lnTo>
                  <a:lnTo>
                    <a:pt x="876527" y="1002621"/>
                  </a:lnTo>
                  <a:lnTo>
                    <a:pt x="884011" y="998538"/>
                  </a:lnTo>
                  <a:lnTo>
                    <a:pt x="891495" y="994230"/>
                  </a:lnTo>
                  <a:lnTo>
                    <a:pt x="898979" y="989921"/>
                  </a:lnTo>
                  <a:lnTo>
                    <a:pt x="906463" y="985158"/>
                  </a:lnTo>
                  <a:lnTo>
                    <a:pt x="914401" y="980622"/>
                  </a:lnTo>
                  <a:lnTo>
                    <a:pt x="921885" y="975406"/>
                  </a:lnTo>
                  <a:lnTo>
                    <a:pt x="929369" y="969963"/>
                  </a:lnTo>
                  <a:close/>
                  <a:moveTo>
                    <a:pt x="774700" y="801688"/>
                  </a:moveTo>
                  <a:lnTo>
                    <a:pt x="790563" y="802369"/>
                  </a:lnTo>
                  <a:lnTo>
                    <a:pt x="805746" y="803050"/>
                  </a:lnTo>
                  <a:lnTo>
                    <a:pt x="820702" y="804638"/>
                  </a:lnTo>
                  <a:lnTo>
                    <a:pt x="835205" y="806681"/>
                  </a:lnTo>
                  <a:lnTo>
                    <a:pt x="849255" y="809177"/>
                  </a:lnTo>
                  <a:lnTo>
                    <a:pt x="863079" y="812353"/>
                  </a:lnTo>
                  <a:lnTo>
                    <a:pt x="875996" y="815757"/>
                  </a:lnTo>
                  <a:lnTo>
                    <a:pt x="882567" y="817799"/>
                  </a:lnTo>
                  <a:lnTo>
                    <a:pt x="888459" y="819842"/>
                  </a:lnTo>
                  <a:lnTo>
                    <a:pt x="894578" y="822111"/>
                  </a:lnTo>
                  <a:lnTo>
                    <a:pt x="900243" y="824380"/>
                  </a:lnTo>
                  <a:lnTo>
                    <a:pt x="906135" y="826649"/>
                  </a:lnTo>
                  <a:lnTo>
                    <a:pt x="911574" y="829372"/>
                  </a:lnTo>
                  <a:lnTo>
                    <a:pt x="916559" y="831868"/>
                  </a:lnTo>
                  <a:lnTo>
                    <a:pt x="921771" y="834818"/>
                  </a:lnTo>
                  <a:lnTo>
                    <a:pt x="926757" y="837314"/>
                  </a:lnTo>
                  <a:lnTo>
                    <a:pt x="931516" y="840491"/>
                  </a:lnTo>
                  <a:lnTo>
                    <a:pt x="935821" y="843214"/>
                  </a:lnTo>
                  <a:lnTo>
                    <a:pt x="940127" y="846391"/>
                  </a:lnTo>
                  <a:lnTo>
                    <a:pt x="944206" y="849568"/>
                  </a:lnTo>
                  <a:lnTo>
                    <a:pt x="948058" y="852518"/>
                  </a:lnTo>
                  <a:lnTo>
                    <a:pt x="951684" y="855921"/>
                  </a:lnTo>
                  <a:lnTo>
                    <a:pt x="955083" y="859325"/>
                  </a:lnTo>
                  <a:lnTo>
                    <a:pt x="958029" y="862956"/>
                  </a:lnTo>
                  <a:lnTo>
                    <a:pt x="960975" y="866359"/>
                  </a:lnTo>
                  <a:lnTo>
                    <a:pt x="966867" y="866586"/>
                  </a:lnTo>
                  <a:lnTo>
                    <a:pt x="972986" y="867494"/>
                  </a:lnTo>
                  <a:lnTo>
                    <a:pt x="978651" y="868402"/>
                  </a:lnTo>
                  <a:lnTo>
                    <a:pt x="984090" y="869990"/>
                  </a:lnTo>
                  <a:lnTo>
                    <a:pt x="989302" y="871579"/>
                  </a:lnTo>
                  <a:lnTo>
                    <a:pt x="994287" y="873621"/>
                  </a:lnTo>
                  <a:lnTo>
                    <a:pt x="999273" y="876117"/>
                  </a:lnTo>
                  <a:lnTo>
                    <a:pt x="1003805" y="878840"/>
                  </a:lnTo>
                  <a:lnTo>
                    <a:pt x="1008337" y="882017"/>
                  </a:lnTo>
                  <a:lnTo>
                    <a:pt x="1012416" y="885194"/>
                  </a:lnTo>
                  <a:lnTo>
                    <a:pt x="1016722" y="888824"/>
                  </a:lnTo>
                  <a:lnTo>
                    <a:pt x="1020574" y="892909"/>
                  </a:lnTo>
                  <a:lnTo>
                    <a:pt x="1024200" y="896993"/>
                  </a:lnTo>
                  <a:lnTo>
                    <a:pt x="1027599" y="901078"/>
                  </a:lnTo>
                  <a:lnTo>
                    <a:pt x="1030999" y="905843"/>
                  </a:lnTo>
                  <a:lnTo>
                    <a:pt x="1034171" y="910835"/>
                  </a:lnTo>
                  <a:lnTo>
                    <a:pt x="1037117" y="915600"/>
                  </a:lnTo>
                  <a:lnTo>
                    <a:pt x="1040063" y="921046"/>
                  </a:lnTo>
                  <a:lnTo>
                    <a:pt x="1042556" y="926492"/>
                  </a:lnTo>
                  <a:lnTo>
                    <a:pt x="1045048" y="931938"/>
                  </a:lnTo>
                  <a:lnTo>
                    <a:pt x="1047541" y="938065"/>
                  </a:lnTo>
                  <a:lnTo>
                    <a:pt x="1049807" y="943965"/>
                  </a:lnTo>
                  <a:lnTo>
                    <a:pt x="1051847" y="949865"/>
                  </a:lnTo>
                  <a:lnTo>
                    <a:pt x="1053886" y="956218"/>
                  </a:lnTo>
                  <a:lnTo>
                    <a:pt x="1055699" y="962572"/>
                  </a:lnTo>
                  <a:lnTo>
                    <a:pt x="1057286" y="969153"/>
                  </a:lnTo>
                  <a:lnTo>
                    <a:pt x="1060458" y="982314"/>
                  </a:lnTo>
                  <a:lnTo>
                    <a:pt x="1062724" y="996156"/>
                  </a:lnTo>
                  <a:lnTo>
                    <a:pt x="1064764" y="1009997"/>
                  </a:lnTo>
                  <a:lnTo>
                    <a:pt x="1066577" y="1024066"/>
                  </a:lnTo>
                  <a:lnTo>
                    <a:pt x="1067936" y="1038362"/>
                  </a:lnTo>
                  <a:lnTo>
                    <a:pt x="1069069" y="1052430"/>
                  </a:lnTo>
                  <a:lnTo>
                    <a:pt x="1069523" y="1066499"/>
                  </a:lnTo>
                  <a:lnTo>
                    <a:pt x="1069749" y="1080341"/>
                  </a:lnTo>
                  <a:lnTo>
                    <a:pt x="1069976" y="1093956"/>
                  </a:lnTo>
                  <a:lnTo>
                    <a:pt x="1069749" y="1107117"/>
                  </a:lnTo>
                  <a:lnTo>
                    <a:pt x="1069523" y="1120051"/>
                  </a:lnTo>
                  <a:lnTo>
                    <a:pt x="1069069" y="1132305"/>
                  </a:lnTo>
                  <a:lnTo>
                    <a:pt x="1068390" y="1143878"/>
                  </a:lnTo>
                  <a:lnTo>
                    <a:pt x="1067030" y="1165208"/>
                  </a:lnTo>
                  <a:lnTo>
                    <a:pt x="1065444" y="1182907"/>
                  </a:lnTo>
                  <a:lnTo>
                    <a:pt x="1064084" y="1196295"/>
                  </a:lnTo>
                  <a:lnTo>
                    <a:pt x="1056832" y="1192665"/>
                  </a:lnTo>
                  <a:lnTo>
                    <a:pt x="1053207" y="1191076"/>
                  </a:lnTo>
                  <a:lnTo>
                    <a:pt x="1049581" y="1189715"/>
                  </a:lnTo>
                  <a:lnTo>
                    <a:pt x="1045728" y="1188353"/>
                  </a:lnTo>
                  <a:lnTo>
                    <a:pt x="1041876" y="1187219"/>
                  </a:lnTo>
                  <a:lnTo>
                    <a:pt x="1037570" y="1186311"/>
                  </a:lnTo>
                  <a:lnTo>
                    <a:pt x="1033491" y="1185403"/>
                  </a:lnTo>
                  <a:lnTo>
                    <a:pt x="1027826" y="1146147"/>
                  </a:lnTo>
                  <a:lnTo>
                    <a:pt x="1024880" y="1127086"/>
                  </a:lnTo>
                  <a:lnTo>
                    <a:pt x="1021934" y="1109159"/>
                  </a:lnTo>
                  <a:lnTo>
                    <a:pt x="1018761" y="1091914"/>
                  </a:lnTo>
                  <a:lnTo>
                    <a:pt x="1015136" y="1075122"/>
                  </a:lnTo>
                  <a:lnTo>
                    <a:pt x="1013096" y="1067180"/>
                  </a:lnTo>
                  <a:lnTo>
                    <a:pt x="1010603" y="1059465"/>
                  </a:lnTo>
                  <a:lnTo>
                    <a:pt x="1008337" y="1051523"/>
                  </a:lnTo>
                  <a:lnTo>
                    <a:pt x="1006071" y="1044262"/>
                  </a:lnTo>
                  <a:lnTo>
                    <a:pt x="1003125" y="1037000"/>
                  </a:lnTo>
                  <a:lnTo>
                    <a:pt x="1000406" y="1029966"/>
                  </a:lnTo>
                  <a:lnTo>
                    <a:pt x="997233" y="1023159"/>
                  </a:lnTo>
                  <a:lnTo>
                    <a:pt x="994061" y="1016578"/>
                  </a:lnTo>
                  <a:lnTo>
                    <a:pt x="990435" y="1009997"/>
                  </a:lnTo>
                  <a:lnTo>
                    <a:pt x="986583" y="1003871"/>
                  </a:lnTo>
                  <a:lnTo>
                    <a:pt x="982504" y="997971"/>
                  </a:lnTo>
                  <a:lnTo>
                    <a:pt x="977971" y="992298"/>
                  </a:lnTo>
                  <a:lnTo>
                    <a:pt x="973439" y="986852"/>
                  </a:lnTo>
                  <a:lnTo>
                    <a:pt x="968454" y="981406"/>
                  </a:lnTo>
                  <a:lnTo>
                    <a:pt x="963241" y="976414"/>
                  </a:lnTo>
                  <a:lnTo>
                    <a:pt x="957576" y="971422"/>
                  </a:lnTo>
                  <a:lnTo>
                    <a:pt x="951458" y="966657"/>
                  </a:lnTo>
                  <a:lnTo>
                    <a:pt x="945112" y="962345"/>
                  </a:lnTo>
                  <a:lnTo>
                    <a:pt x="938087" y="958261"/>
                  </a:lnTo>
                  <a:lnTo>
                    <a:pt x="931063" y="954403"/>
                  </a:lnTo>
                  <a:lnTo>
                    <a:pt x="923131" y="960076"/>
                  </a:lnTo>
                  <a:lnTo>
                    <a:pt x="915426" y="965295"/>
                  </a:lnTo>
                  <a:lnTo>
                    <a:pt x="907268" y="970287"/>
                  </a:lnTo>
                  <a:lnTo>
                    <a:pt x="899563" y="975052"/>
                  </a:lnTo>
                  <a:lnTo>
                    <a:pt x="891632" y="979818"/>
                  </a:lnTo>
                  <a:lnTo>
                    <a:pt x="883701" y="984129"/>
                  </a:lnTo>
                  <a:lnTo>
                    <a:pt x="875996" y="988213"/>
                  </a:lnTo>
                  <a:lnTo>
                    <a:pt x="868291" y="992298"/>
                  </a:lnTo>
                  <a:lnTo>
                    <a:pt x="860359" y="995929"/>
                  </a:lnTo>
                  <a:lnTo>
                    <a:pt x="852655" y="999559"/>
                  </a:lnTo>
                  <a:lnTo>
                    <a:pt x="844950" y="1002509"/>
                  </a:lnTo>
                  <a:lnTo>
                    <a:pt x="837018" y="1005686"/>
                  </a:lnTo>
                  <a:lnTo>
                    <a:pt x="829314" y="1008636"/>
                  </a:lnTo>
                  <a:lnTo>
                    <a:pt x="821835" y="1011359"/>
                  </a:lnTo>
                  <a:lnTo>
                    <a:pt x="814357" y="1013628"/>
                  </a:lnTo>
                  <a:lnTo>
                    <a:pt x="806879" y="1016124"/>
                  </a:lnTo>
                  <a:lnTo>
                    <a:pt x="791696" y="1020209"/>
                  </a:lnTo>
                  <a:lnTo>
                    <a:pt x="776966" y="1023612"/>
                  </a:lnTo>
                  <a:lnTo>
                    <a:pt x="762690" y="1026335"/>
                  </a:lnTo>
                  <a:lnTo>
                    <a:pt x="748413" y="1028832"/>
                  </a:lnTo>
                  <a:lnTo>
                    <a:pt x="734590" y="1030420"/>
                  </a:lnTo>
                  <a:lnTo>
                    <a:pt x="720993" y="1031328"/>
                  </a:lnTo>
                  <a:lnTo>
                    <a:pt x="707849" y="1032235"/>
                  </a:lnTo>
                  <a:lnTo>
                    <a:pt x="694932" y="1032462"/>
                  </a:lnTo>
                  <a:lnTo>
                    <a:pt x="682469" y="1032235"/>
                  </a:lnTo>
                  <a:lnTo>
                    <a:pt x="670232" y="1031555"/>
                  </a:lnTo>
                  <a:lnTo>
                    <a:pt x="658675" y="1030874"/>
                  </a:lnTo>
                  <a:lnTo>
                    <a:pt x="647570" y="1029739"/>
                  </a:lnTo>
                  <a:lnTo>
                    <a:pt x="636920" y="1028605"/>
                  </a:lnTo>
                  <a:lnTo>
                    <a:pt x="626496" y="1027016"/>
                  </a:lnTo>
                  <a:lnTo>
                    <a:pt x="616978" y="1025201"/>
                  </a:lnTo>
                  <a:lnTo>
                    <a:pt x="607913" y="1023385"/>
                  </a:lnTo>
                  <a:lnTo>
                    <a:pt x="599302" y="1021570"/>
                  </a:lnTo>
                  <a:lnTo>
                    <a:pt x="591597" y="1019755"/>
                  </a:lnTo>
                  <a:lnTo>
                    <a:pt x="577547" y="1015897"/>
                  </a:lnTo>
                  <a:lnTo>
                    <a:pt x="566443" y="1012267"/>
                  </a:lnTo>
                  <a:lnTo>
                    <a:pt x="558059" y="1009317"/>
                  </a:lnTo>
                  <a:lnTo>
                    <a:pt x="553980" y="1017940"/>
                  </a:lnTo>
                  <a:lnTo>
                    <a:pt x="550127" y="1026789"/>
                  </a:lnTo>
                  <a:lnTo>
                    <a:pt x="546728" y="1035866"/>
                  </a:lnTo>
                  <a:lnTo>
                    <a:pt x="543782" y="1045396"/>
                  </a:lnTo>
                  <a:lnTo>
                    <a:pt x="541063" y="1055607"/>
                  </a:lnTo>
                  <a:lnTo>
                    <a:pt x="538343" y="1065591"/>
                  </a:lnTo>
                  <a:lnTo>
                    <a:pt x="536077" y="1076257"/>
                  </a:lnTo>
                  <a:lnTo>
                    <a:pt x="533811" y="1087148"/>
                  </a:lnTo>
                  <a:lnTo>
                    <a:pt x="529505" y="1110067"/>
                  </a:lnTo>
                  <a:lnTo>
                    <a:pt x="525653" y="1133893"/>
                  </a:lnTo>
                  <a:lnTo>
                    <a:pt x="521347" y="1159081"/>
                  </a:lnTo>
                  <a:lnTo>
                    <a:pt x="518628" y="1172242"/>
                  </a:lnTo>
                  <a:lnTo>
                    <a:pt x="516135" y="1185403"/>
                  </a:lnTo>
                  <a:lnTo>
                    <a:pt x="512056" y="1186311"/>
                  </a:lnTo>
                  <a:lnTo>
                    <a:pt x="507751" y="1187219"/>
                  </a:lnTo>
                  <a:lnTo>
                    <a:pt x="503672" y="1188580"/>
                  </a:lnTo>
                  <a:lnTo>
                    <a:pt x="499819" y="1189942"/>
                  </a:lnTo>
                  <a:lnTo>
                    <a:pt x="495967" y="1191530"/>
                  </a:lnTo>
                  <a:lnTo>
                    <a:pt x="492341" y="1192891"/>
                  </a:lnTo>
                  <a:lnTo>
                    <a:pt x="488715" y="1195161"/>
                  </a:lnTo>
                  <a:lnTo>
                    <a:pt x="485089" y="1196976"/>
                  </a:lnTo>
                  <a:lnTo>
                    <a:pt x="482823" y="1181546"/>
                  </a:lnTo>
                  <a:lnTo>
                    <a:pt x="481464" y="1172015"/>
                  </a:lnTo>
                  <a:lnTo>
                    <a:pt x="480331" y="1161123"/>
                  </a:lnTo>
                  <a:lnTo>
                    <a:pt x="479424" y="1148870"/>
                  </a:lnTo>
                  <a:lnTo>
                    <a:pt x="478518" y="1135935"/>
                  </a:lnTo>
                  <a:lnTo>
                    <a:pt x="478064" y="1121867"/>
                  </a:lnTo>
                  <a:lnTo>
                    <a:pt x="477838" y="1107344"/>
                  </a:lnTo>
                  <a:lnTo>
                    <a:pt x="478064" y="1092141"/>
                  </a:lnTo>
                  <a:lnTo>
                    <a:pt x="478744" y="1076030"/>
                  </a:lnTo>
                  <a:lnTo>
                    <a:pt x="480104" y="1059692"/>
                  </a:lnTo>
                  <a:lnTo>
                    <a:pt x="481237" y="1051296"/>
                  </a:lnTo>
                  <a:lnTo>
                    <a:pt x="482144" y="1043127"/>
                  </a:lnTo>
                  <a:lnTo>
                    <a:pt x="483503" y="1034504"/>
                  </a:lnTo>
                  <a:lnTo>
                    <a:pt x="484863" y="1025882"/>
                  </a:lnTo>
                  <a:lnTo>
                    <a:pt x="486676" y="1017259"/>
                  </a:lnTo>
                  <a:lnTo>
                    <a:pt x="488489" y="1008863"/>
                  </a:lnTo>
                  <a:lnTo>
                    <a:pt x="490528" y="1000240"/>
                  </a:lnTo>
                  <a:lnTo>
                    <a:pt x="492794" y="991617"/>
                  </a:lnTo>
                  <a:lnTo>
                    <a:pt x="495514" y="983221"/>
                  </a:lnTo>
                  <a:lnTo>
                    <a:pt x="498233" y="974599"/>
                  </a:lnTo>
                  <a:lnTo>
                    <a:pt x="501406" y="966203"/>
                  </a:lnTo>
                  <a:lnTo>
                    <a:pt x="504578" y="957580"/>
                  </a:lnTo>
                  <a:lnTo>
                    <a:pt x="508204" y="949411"/>
                  </a:lnTo>
                  <a:lnTo>
                    <a:pt x="512056" y="941242"/>
                  </a:lnTo>
                  <a:lnTo>
                    <a:pt x="516362" y="933073"/>
                  </a:lnTo>
                  <a:lnTo>
                    <a:pt x="520894" y="924904"/>
                  </a:lnTo>
                  <a:lnTo>
                    <a:pt x="525653" y="917189"/>
                  </a:lnTo>
                  <a:lnTo>
                    <a:pt x="530639" y="909474"/>
                  </a:lnTo>
                  <a:lnTo>
                    <a:pt x="536077" y="901985"/>
                  </a:lnTo>
                  <a:lnTo>
                    <a:pt x="541969" y="894270"/>
                  </a:lnTo>
                  <a:lnTo>
                    <a:pt x="548314" y="887009"/>
                  </a:lnTo>
                  <a:lnTo>
                    <a:pt x="554659" y="880201"/>
                  </a:lnTo>
                  <a:lnTo>
                    <a:pt x="561458" y="873394"/>
                  </a:lnTo>
                  <a:lnTo>
                    <a:pt x="568709" y="866813"/>
                  </a:lnTo>
                  <a:lnTo>
                    <a:pt x="576414" y="860460"/>
                  </a:lnTo>
                  <a:lnTo>
                    <a:pt x="584572" y="854333"/>
                  </a:lnTo>
                  <a:lnTo>
                    <a:pt x="592730" y="848433"/>
                  </a:lnTo>
                  <a:lnTo>
                    <a:pt x="601795" y="842987"/>
                  </a:lnTo>
                  <a:lnTo>
                    <a:pt x="611313" y="837541"/>
                  </a:lnTo>
                  <a:lnTo>
                    <a:pt x="620830" y="832549"/>
                  </a:lnTo>
                  <a:lnTo>
                    <a:pt x="630801" y="828011"/>
                  </a:lnTo>
                  <a:lnTo>
                    <a:pt x="641452" y="823926"/>
                  </a:lnTo>
                  <a:lnTo>
                    <a:pt x="652783" y="819615"/>
                  </a:lnTo>
                  <a:lnTo>
                    <a:pt x="664340" y="815984"/>
                  </a:lnTo>
                  <a:lnTo>
                    <a:pt x="676350" y="812807"/>
                  </a:lnTo>
                  <a:lnTo>
                    <a:pt x="689041" y="810084"/>
                  </a:lnTo>
                  <a:lnTo>
                    <a:pt x="701957" y="807815"/>
                  </a:lnTo>
                  <a:lnTo>
                    <a:pt x="715328" y="805546"/>
                  </a:lnTo>
                  <a:lnTo>
                    <a:pt x="729378" y="804184"/>
                  </a:lnTo>
                  <a:lnTo>
                    <a:pt x="744107" y="802823"/>
                  </a:lnTo>
                  <a:lnTo>
                    <a:pt x="759064" y="801915"/>
                  </a:lnTo>
                  <a:lnTo>
                    <a:pt x="774700" y="801688"/>
                  </a:lnTo>
                  <a:close/>
                  <a:moveTo>
                    <a:pt x="44000" y="736683"/>
                  </a:moveTo>
                  <a:lnTo>
                    <a:pt x="44000" y="2267412"/>
                  </a:lnTo>
                  <a:lnTo>
                    <a:pt x="2830736" y="2267412"/>
                  </a:lnTo>
                  <a:lnTo>
                    <a:pt x="2830736" y="736683"/>
                  </a:lnTo>
                  <a:lnTo>
                    <a:pt x="44000" y="736683"/>
                  </a:lnTo>
                  <a:close/>
                  <a:moveTo>
                    <a:pt x="1266245" y="538738"/>
                  </a:moveTo>
                  <a:lnTo>
                    <a:pt x="1261935" y="538964"/>
                  </a:lnTo>
                  <a:lnTo>
                    <a:pt x="1257399" y="539645"/>
                  </a:lnTo>
                  <a:lnTo>
                    <a:pt x="1253317" y="540778"/>
                  </a:lnTo>
                  <a:lnTo>
                    <a:pt x="1249234" y="542365"/>
                  </a:lnTo>
                  <a:lnTo>
                    <a:pt x="1245605" y="544179"/>
                  </a:lnTo>
                  <a:lnTo>
                    <a:pt x="1241977" y="546220"/>
                  </a:lnTo>
                  <a:lnTo>
                    <a:pt x="1238348" y="548714"/>
                  </a:lnTo>
                  <a:lnTo>
                    <a:pt x="1235172" y="551662"/>
                  </a:lnTo>
                  <a:lnTo>
                    <a:pt x="1232224" y="554836"/>
                  </a:lnTo>
                  <a:lnTo>
                    <a:pt x="1229956" y="558237"/>
                  </a:lnTo>
                  <a:lnTo>
                    <a:pt x="1227688" y="561865"/>
                  </a:lnTo>
                  <a:lnTo>
                    <a:pt x="1225874" y="565720"/>
                  </a:lnTo>
                  <a:lnTo>
                    <a:pt x="1224286" y="569574"/>
                  </a:lnTo>
                  <a:lnTo>
                    <a:pt x="1223152" y="573883"/>
                  </a:lnTo>
                  <a:lnTo>
                    <a:pt x="1222471" y="578191"/>
                  </a:lnTo>
                  <a:lnTo>
                    <a:pt x="1222471" y="582725"/>
                  </a:lnTo>
                  <a:lnTo>
                    <a:pt x="1222471" y="604719"/>
                  </a:lnTo>
                  <a:lnTo>
                    <a:pt x="1222471" y="609254"/>
                  </a:lnTo>
                  <a:lnTo>
                    <a:pt x="1223152" y="613562"/>
                  </a:lnTo>
                  <a:lnTo>
                    <a:pt x="1224286" y="617870"/>
                  </a:lnTo>
                  <a:lnTo>
                    <a:pt x="1225874" y="621725"/>
                  </a:lnTo>
                  <a:lnTo>
                    <a:pt x="1227688" y="625579"/>
                  </a:lnTo>
                  <a:lnTo>
                    <a:pt x="1229956" y="629207"/>
                  </a:lnTo>
                  <a:lnTo>
                    <a:pt x="1232224" y="632608"/>
                  </a:lnTo>
                  <a:lnTo>
                    <a:pt x="1235172" y="635556"/>
                  </a:lnTo>
                  <a:lnTo>
                    <a:pt x="1238348" y="638504"/>
                  </a:lnTo>
                  <a:lnTo>
                    <a:pt x="1241977" y="640998"/>
                  </a:lnTo>
                  <a:lnTo>
                    <a:pt x="1245605" y="643492"/>
                  </a:lnTo>
                  <a:lnTo>
                    <a:pt x="1249234" y="645306"/>
                  </a:lnTo>
                  <a:lnTo>
                    <a:pt x="1253317" y="646893"/>
                  </a:lnTo>
                  <a:lnTo>
                    <a:pt x="1257399" y="647800"/>
                  </a:lnTo>
                  <a:lnTo>
                    <a:pt x="1261935" y="648254"/>
                  </a:lnTo>
                  <a:lnTo>
                    <a:pt x="1266245" y="648707"/>
                  </a:lnTo>
                  <a:lnTo>
                    <a:pt x="1608265" y="648707"/>
                  </a:lnTo>
                  <a:lnTo>
                    <a:pt x="1613028" y="648254"/>
                  </a:lnTo>
                  <a:lnTo>
                    <a:pt x="1617337" y="647800"/>
                  </a:lnTo>
                  <a:lnTo>
                    <a:pt x="1621419" y="646893"/>
                  </a:lnTo>
                  <a:lnTo>
                    <a:pt x="1625502" y="645306"/>
                  </a:lnTo>
                  <a:lnTo>
                    <a:pt x="1629358" y="643492"/>
                  </a:lnTo>
                  <a:lnTo>
                    <a:pt x="1632986" y="640998"/>
                  </a:lnTo>
                  <a:lnTo>
                    <a:pt x="1636388" y="638504"/>
                  </a:lnTo>
                  <a:lnTo>
                    <a:pt x="1639337" y="635556"/>
                  </a:lnTo>
                  <a:lnTo>
                    <a:pt x="1642285" y="632608"/>
                  </a:lnTo>
                  <a:lnTo>
                    <a:pt x="1644780" y="629207"/>
                  </a:lnTo>
                  <a:lnTo>
                    <a:pt x="1647275" y="625579"/>
                  </a:lnTo>
                  <a:lnTo>
                    <a:pt x="1649089" y="621725"/>
                  </a:lnTo>
                  <a:lnTo>
                    <a:pt x="1650224" y="617870"/>
                  </a:lnTo>
                  <a:lnTo>
                    <a:pt x="1651584" y="613562"/>
                  </a:lnTo>
                  <a:lnTo>
                    <a:pt x="1652038" y="609254"/>
                  </a:lnTo>
                  <a:lnTo>
                    <a:pt x="1652492" y="604719"/>
                  </a:lnTo>
                  <a:lnTo>
                    <a:pt x="1652492" y="582725"/>
                  </a:lnTo>
                  <a:lnTo>
                    <a:pt x="1652038" y="578191"/>
                  </a:lnTo>
                  <a:lnTo>
                    <a:pt x="1651584" y="573883"/>
                  </a:lnTo>
                  <a:lnTo>
                    <a:pt x="1650224" y="569574"/>
                  </a:lnTo>
                  <a:lnTo>
                    <a:pt x="1649089" y="565720"/>
                  </a:lnTo>
                  <a:lnTo>
                    <a:pt x="1647275" y="561865"/>
                  </a:lnTo>
                  <a:lnTo>
                    <a:pt x="1644780" y="558237"/>
                  </a:lnTo>
                  <a:lnTo>
                    <a:pt x="1642285" y="554836"/>
                  </a:lnTo>
                  <a:lnTo>
                    <a:pt x="1639337" y="551662"/>
                  </a:lnTo>
                  <a:lnTo>
                    <a:pt x="1636388" y="548714"/>
                  </a:lnTo>
                  <a:lnTo>
                    <a:pt x="1632986" y="546220"/>
                  </a:lnTo>
                  <a:lnTo>
                    <a:pt x="1629358" y="544179"/>
                  </a:lnTo>
                  <a:lnTo>
                    <a:pt x="1625502" y="542365"/>
                  </a:lnTo>
                  <a:lnTo>
                    <a:pt x="1621419" y="540778"/>
                  </a:lnTo>
                  <a:lnTo>
                    <a:pt x="1617337" y="539645"/>
                  </a:lnTo>
                  <a:lnTo>
                    <a:pt x="1613028" y="538964"/>
                  </a:lnTo>
                  <a:lnTo>
                    <a:pt x="1608265" y="538738"/>
                  </a:lnTo>
                  <a:lnTo>
                    <a:pt x="1583997" y="538738"/>
                  </a:lnTo>
                  <a:lnTo>
                    <a:pt x="1583997" y="549848"/>
                  </a:lnTo>
                  <a:lnTo>
                    <a:pt x="1583997" y="554156"/>
                  </a:lnTo>
                  <a:lnTo>
                    <a:pt x="1583090" y="558691"/>
                  </a:lnTo>
                  <a:lnTo>
                    <a:pt x="1582182" y="562772"/>
                  </a:lnTo>
                  <a:lnTo>
                    <a:pt x="1580595" y="566627"/>
                  </a:lnTo>
                  <a:lnTo>
                    <a:pt x="1578780" y="570481"/>
                  </a:lnTo>
                  <a:lnTo>
                    <a:pt x="1576512" y="574109"/>
                  </a:lnTo>
                  <a:lnTo>
                    <a:pt x="1574017" y="577510"/>
                  </a:lnTo>
                  <a:lnTo>
                    <a:pt x="1571296" y="580685"/>
                  </a:lnTo>
                  <a:lnTo>
                    <a:pt x="1568121" y="583632"/>
                  </a:lnTo>
                  <a:lnTo>
                    <a:pt x="1564492" y="586126"/>
                  </a:lnTo>
                  <a:lnTo>
                    <a:pt x="1560863" y="588394"/>
                  </a:lnTo>
                  <a:lnTo>
                    <a:pt x="1557234" y="590208"/>
                  </a:lnTo>
                  <a:lnTo>
                    <a:pt x="1553152" y="591795"/>
                  </a:lnTo>
                  <a:lnTo>
                    <a:pt x="1548842" y="592929"/>
                  </a:lnTo>
                  <a:lnTo>
                    <a:pt x="1544533" y="593382"/>
                  </a:lnTo>
                  <a:lnTo>
                    <a:pt x="1539997" y="593609"/>
                  </a:lnTo>
                  <a:lnTo>
                    <a:pt x="1334739" y="593609"/>
                  </a:lnTo>
                  <a:lnTo>
                    <a:pt x="1330430" y="593382"/>
                  </a:lnTo>
                  <a:lnTo>
                    <a:pt x="1325894" y="592929"/>
                  </a:lnTo>
                  <a:lnTo>
                    <a:pt x="1321811" y="591795"/>
                  </a:lnTo>
                  <a:lnTo>
                    <a:pt x="1317729" y="590208"/>
                  </a:lnTo>
                  <a:lnTo>
                    <a:pt x="1313647" y="588394"/>
                  </a:lnTo>
                  <a:lnTo>
                    <a:pt x="1310018" y="586126"/>
                  </a:lnTo>
                  <a:lnTo>
                    <a:pt x="1306842" y="583632"/>
                  </a:lnTo>
                  <a:lnTo>
                    <a:pt x="1303667" y="580685"/>
                  </a:lnTo>
                  <a:lnTo>
                    <a:pt x="1300719" y="577510"/>
                  </a:lnTo>
                  <a:lnTo>
                    <a:pt x="1298224" y="574109"/>
                  </a:lnTo>
                  <a:lnTo>
                    <a:pt x="1296183" y="570481"/>
                  </a:lnTo>
                  <a:lnTo>
                    <a:pt x="1294368" y="566627"/>
                  </a:lnTo>
                  <a:lnTo>
                    <a:pt x="1292781" y="562772"/>
                  </a:lnTo>
                  <a:lnTo>
                    <a:pt x="1291647" y="558691"/>
                  </a:lnTo>
                  <a:lnTo>
                    <a:pt x="1290966" y="554156"/>
                  </a:lnTo>
                  <a:lnTo>
                    <a:pt x="1290739" y="549848"/>
                  </a:lnTo>
                  <a:lnTo>
                    <a:pt x="1290739" y="538738"/>
                  </a:lnTo>
                  <a:lnTo>
                    <a:pt x="1266245" y="538738"/>
                  </a:lnTo>
                  <a:close/>
                  <a:moveTo>
                    <a:pt x="1433626" y="87976"/>
                  </a:moveTo>
                  <a:lnTo>
                    <a:pt x="1429316" y="88203"/>
                  </a:lnTo>
                  <a:lnTo>
                    <a:pt x="1425688" y="88656"/>
                  </a:lnTo>
                  <a:lnTo>
                    <a:pt x="1421832" y="89336"/>
                  </a:lnTo>
                  <a:lnTo>
                    <a:pt x="1417976" y="90243"/>
                  </a:lnTo>
                  <a:lnTo>
                    <a:pt x="1414347" y="91150"/>
                  </a:lnTo>
                  <a:lnTo>
                    <a:pt x="1410718" y="92511"/>
                  </a:lnTo>
                  <a:lnTo>
                    <a:pt x="1407316" y="93871"/>
                  </a:lnTo>
                  <a:lnTo>
                    <a:pt x="1403688" y="95458"/>
                  </a:lnTo>
                  <a:lnTo>
                    <a:pt x="1400286" y="97272"/>
                  </a:lnTo>
                  <a:lnTo>
                    <a:pt x="1397337" y="99086"/>
                  </a:lnTo>
                  <a:lnTo>
                    <a:pt x="1394162" y="101127"/>
                  </a:lnTo>
                  <a:lnTo>
                    <a:pt x="1390987" y="103168"/>
                  </a:lnTo>
                  <a:lnTo>
                    <a:pt x="1388265" y="105435"/>
                  </a:lnTo>
                  <a:lnTo>
                    <a:pt x="1385316" y="107929"/>
                  </a:lnTo>
                  <a:lnTo>
                    <a:pt x="1382822" y="110423"/>
                  </a:lnTo>
                  <a:lnTo>
                    <a:pt x="1380100" y="113371"/>
                  </a:lnTo>
                  <a:lnTo>
                    <a:pt x="1377605" y="116092"/>
                  </a:lnTo>
                  <a:lnTo>
                    <a:pt x="1375110" y="119039"/>
                  </a:lnTo>
                  <a:lnTo>
                    <a:pt x="1373069" y="122214"/>
                  </a:lnTo>
                  <a:lnTo>
                    <a:pt x="1371028" y="125161"/>
                  </a:lnTo>
                  <a:lnTo>
                    <a:pt x="1369213" y="128336"/>
                  </a:lnTo>
                  <a:lnTo>
                    <a:pt x="1367399" y="131737"/>
                  </a:lnTo>
                  <a:lnTo>
                    <a:pt x="1365811" y="135138"/>
                  </a:lnTo>
                  <a:lnTo>
                    <a:pt x="1364677" y="138766"/>
                  </a:lnTo>
                  <a:lnTo>
                    <a:pt x="1363317" y="142394"/>
                  </a:lnTo>
                  <a:lnTo>
                    <a:pt x="1362183" y="146022"/>
                  </a:lnTo>
                  <a:lnTo>
                    <a:pt x="1361502" y="149650"/>
                  </a:lnTo>
                  <a:lnTo>
                    <a:pt x="1360595" y="153504"/>
                  </a:lnTo>
                  <a:lnTo>
                    <a:pt x="1360141" y="157359"/>
                  </a:lnTo>
                  <a:lnTo>
                    <a:pt x="1359914" y="161213"/>
                  </a:lnTo>
                  <a:lnTo>
                    <a:pt x="1359914" y="165295"/>
                  </a:lnTo>
                  <a:lnTo>
                    <a:pt x="1359914" y="169376"/>
                  </a:lnTo>
                  <a:lnTo>
                    <a:pt x="1360141" y="173231"/>
                  </a:lnTo>
                  <a:lnTo>
                    <a:pt x="1360595" y="177085"/>
                  </a:lnTo>
                  <a:lnTo>
                    <a:pt x="1361502" y="180940"/>
                  </a:lnTo>
                  <a:lnTo>
                    <a:pt x="1362183" y="184568"/>
                  </a:lnTo>
                  <a:lnTo>
                    <a:pt x="1363317" y="188422"/>
                  </a:lnTo>
                  <a:lnTo>
                    <a:pt x="1364677" y="192050"/>
                  </a:lnTo>
                  <a:lnTo>
                    <a:pt x="1365811" y="195451"/>
                  </a:lnTo>
                  <a:lnTo>
                    <a:pt x="1367399" y="198852"/>
                  </a:lnTo>
                  <a:lnTo>
                    <a:pt x="1369213" y="202253"/>
                  </a:lnTo>
                  <a:lnTo>
                    <a:pt x="1371028" y="205655"/>
                  </a:lnTo>
                  <a:lnTo>
                    <a:pt x="1373069" y="208602"/>
                  </a:lnTo>
                  <a:lnTo>
                    <a:pt x="1375110" y="211777"/>
                  </a:lnTo>
                  <a:lnTo>
                    <a:pt x="1377605" y="214724"/>
                  </a:lnTo>
                  <a:lnTo>
                    <a:pt x="1380100" y="217445"/>
                  </a:lnTo>
                  <a:lnTo>
                    <a:pt x="1382822" y="220166"/>
                  </a:lnTo>
                  <a:lnTo>
                    <a:pt x="1385316" y="222660"/>
                  </a:lnTo>
                  <a:lnTo>
                    <a:pt x="1388265" y="225381"/>
                  </a:lnTo>
                  <a:lnTo>
                    <a:pt x="1390987" y="227422"/>
                  </a:lnTo>
                  <a:lnTo>
                    <a:pt x="1394162" y="229689"/>
                  </a:lnTo>
                  <a:lnTo>
                    <a:pt x="1397337" y="231730"/>
                  </a:lnTo>
                  <a:lnTo>
                    <a:pt x="1400286" y="233544"/>
                  </a:lnTo>
                  <a:lnTo>
                    <a:pt x="1403688" y="235131"/>
                  </a:lnTo>
                  <a:lnTo>
                    <a:pt x="1407316" y="236718"/>
                  </a:lnTo>
                  <a:lnTo>
                    <a:pt x="1410718" y="238305"/>
                  </a:lnTo>
                  <a:lnTo>
                    <a:pt x="1414347" y="239212"/>
                  </a:lnTo>
                  <a:lnTo>
                    <a:pt x="1417976" y="240346"/>
                  </a:lnTo>
                  <a:lnTo>
                    <a:pt x="1421832" y="241253"/>
                  </a:lnTo>
                  <a:lnTo>
                    <a:pt x="1425688" y="241933"/>
                  </a:lnTo>
                  <a:lnTo>
                    <a:pt x="1429316" y="242387"/>
                  </a:lnTo>
                  <a:lnTo>
                    <a:pt x="1433626" y="242613"/>
                  </a:lnTo>
                  <a:lnTo>
                    <a:pt x="1437481" y="242840"/>
                  </a:lnTo>
                  <a:lnTo>
                    <a:pt x="1441337" y="242613"/>
                  </a:lnTo>
                  <a:lnTo>
                    <a:pt x="1445419" y="242387"/>
                  </a:lnTo>
                  <a:lnTo>
                    <a:pt x="1449275" y="241933"/>
                  </a:lnTo>
                  <a:lnTo>
                    <a:pt x="1452904" y="241253"/>
                  </a:lnTo>
                  <a:lnTo>
                    <a:pt x="1456986" y="240346"/>
                  </a:lnTo>
                  <a:lnTo>
                    <a:pt x="1460615" y="239212"/>
                  </a:lnTo>
                  <a:lnTo>
                    <a:pt x="1464244" y="238305"/>
                  </a:lnTo>
                  <a:lnTo>
                    <a:pt x="1467419" y="236718"/>
                  </a:lnTo>
                  <a:lnTo>
                    <a:pt x="1471048" y="235131"/>
                  </a:lnTo>
                  <a:lnTo>
                    <a:pt x="1474224" y="233544"/>
                  </a:lnTo>
                  <a:lnTo>
                    <a:pt x="1477626" y="231730"/>
                  </a:lnTo>
                  <a:lnTo>
                    <a:pt x="1480801" y="229689"/>
                  </a:lnTo>
                  <a:lnTo>
                    <a:pt x="1483749" y="227422"/>
                  </a:lnTo>
                  <a:lnTo>
                    <a:pt x="1486698" y="225381"/>
                  </a:lnTo>
                  <a:lnTo>
                    <a:pt x="1489646" y="222660"/>
                  </a:lnTo>
                  <a:lnTo>
                    <a:pt x="1492141" y="220166"/>
                  </a:lnTo>
                  <a:lnTo>
                    <a:pt x="1494636" y="217445"/>
                  </a:lnTo>
                  <a:lnTo>
                    <a:pt x="1497131" y="214724"/>
                  </a:lnTo>
                  <a:lnTo>
                    <a:pt x="1499399" y="211777"/>
                  </a:lnTo>
                  <a:lnTo>
                    <a:pt x="1501667" y="208602"/>
                  </a:lnTo>
                  <a:lnTo>
                    <a:pt x="1503482" y="205655"/>
                  </a:lnTo>
                  <a:lnTo>
                    <a:pt x="1505523" y="202253"/>
                  </a:lnTo>
                  <a:lnTo>
                    <a:pt x="1507110" y="198852"/>
                  </a:lnTo>
                  <a:lnTo>
                    <a:pt x="1508698" y="195451"/>
                  </a:lnTo>
                  <a:lnTo>
                    <a:pt x="1510286" y="192050"/>
                  </a:lnTo>
                  <a:lnTo>
                    <a:pt x="1511420" y="188422"/>
                  </a:lnTo>
                  <a:lnTo>
                    <a:pt x="1512327" y="184568"/>
                  </a:lnTo>
                  <a:lnTo>
                    <a:pt x="1513461" y="180940"/>
                  </a:lnTo>
                  <a:lnTo>
                    <a:pt x="1513915" y="177085"/>
                  </a:lnTo>
                  <a:lnTo>
                    <a:pt x="1514368" y="173231"/>
                  </a:lnTo>
                  <a:lnTo>
                    <a:pt x="1514595" y="169376"/>
                  </a:lnTo>
                  <a:lnTo>
                    <a:pt x="1515049" y="165295"/>
                  </a:lnTo>
                  <a:lnTo>
                    <a:pt x="1514595" y="161213"/>
                  </a:lnTo>
                  <a:lnTo>
                    <a:pt x="1514368" y="157359"/>
                  </a:lnTo>
                  <a:lnTo>
                    <a:pt x="1513915" y="153504"/>
                  </a:lnTo>
                  <a:lnTo>
                    <a:pt x="1513461" y="149650"/>
                  </a:lnTo>
                  <a:lnTo>
                    <a:pt x="1512327" y="146022"/>
                  </a:lnTo>
                  <a:lnTo>
                    <a:pt x="1511420" y="142394"/>
                  </a:lnTo>
                  <a:lnTo>
                    <a:pt x="1510286" y="138766"/>
                  </a:lnTo>
                  <a:lnTo>
                    <a:pt x="1508698" y="135138"/>
                  </a:lnTo>
                  <a:lnTo>
                    <a:pt x="1507110" y="131737"/>
                  </a:lnTo>
                  <a:lnTo>
                    <a:pt x="1505523" y="128336"/>
                  </a:lnTo>
                  <a:lnTo>
                    <a:pt x="1503482" y="125161"/>
                  </a:lnTo>
                  <a:lnTo>
                    <a:pt x="1501667" y="122214"/>
                  </a:lnTo>
                  <a:lnTo>
                    <a:pt x="1499399" y="119039"/>
                  </a:lnTo>
                  <a:lnTo>
                    <a:pt x="1497131" y="116092"/>
                  </a:lnTo>
                  <a:lnTo>
                    <a:pt x="1494636" y="113371"/>
                  </a:lnTo>
                  <a:lnTo>
                    <a:pt x="1492141" y="110423"/>
                  </a:lnTo>
                  <a:lnTo>
                    <a:pt x="1489646" y="107929"/>
                  </a:lnTo>
                  <a:lnTo>
                    <a:pt x="1486698" y="105435"/>
                  </a:lnTo>
                  <a:lnTo>
                    <a:pt x="1483749" y="103168"/>
                  </a:lnTo>
                  <a:lnTo>
                    <a:pt x="1480801" y="101127"/>
                  </a:lnTo>
                  <a:lnTo>
                    <a:pt x="1477626" y="99086"/>
                  </a:lnTo>
                  <a:lnTo>
                    <a:pt x="1474224" y="97272"/>
                  </a:lnTo>
                  <a:lnTo>
                    <a:pt x="1471048" y="95458"/>
                  </a:lnTo>
                  <a:lnTo>
                    <a:pt x="1467419" y="93871"/>
                  </a:lnTo>
                  <a:lnTo>
                    <a:pt x="1464244" y="92511"/>
                  </a:lnTo>
                  <a:lnTo>
                    <a:pt x="1460615" y="91150"/>
                  </a:lnTo>
                  <a:lnTo>
                    <a:pt x="1456986" y="90243"/>
                  </a:lnTo>
                  <a:lnTo>
                    <a:pt x="1452904" y="89336"/>
                  </a:lnTo>
                  <a:lnTo>
                    <a:pt x="1449275" y="88656"/>
                  </a:lnTo>
                  <a:lnTo>
                    <a:pt x="1445419" y="88203"/>
                  </a:lnTo>
                  <a:lnTo>
                    <a:pt x="1441337" y="87976"/>
                  </a:lnTo>
                  <a:lnTo>
                    <a:pt x="1437481" y="87976"/>
                  </a:lnTo>
                  <a:lnTo>
                    <a:pt x="1433626" y="87976"/>
                  </a:lnTo>
                  <a:close/>
                  <a:moveTo>
                    <a:pt x="1330430" y="0"/>
                  </a:moveTo>
                  <a:lnTo>
                    <a:pt x="1334739" y="0"/>
                  </a:lnTo>
                  <a:lnTo>
                    <a:pt x="1539997" y="0"/>
                  </a:lnTo>
                  <a:lnTo>
                    <a:pt x="1544533" y="0"/>
                  </a:lnTo>
                  <a:lnTo>
                    <a:pt x="1548842" y="681"/>
                  </a:lnTo>
                  <a:lnTo>
                    <a:pt x="1553152" y="1814"/>
                  </a:lnTo>
                  <a:lnTo>
                    <a:pt x="1557234" y="3401"/>
                  </a:lnTo>
                  <a:lnTo>
                    <a:pt x="1560863" y="5215"/>
                  </a:lnTo>
                  <a:lnTo>
                    <a:pt x="1564492" y="7483"/>
                  </a:lnTo>
                  <a:lnTo>
                    <a:pt x="1568121" y="9750"/>
                  </a:lnTo>
                  <a:lnTo>
                    <a:pt x="1571296" y="12698"/>
                  </a:lnTo>
                  <a:lnTo>
                    <a:pt x="1574017" y="15872"/>
                  </a:lnTo>
                  <a:lnTo>
                    <a:pt x="1576512" y="19273"/>
                  </a:lnTo>
                  <a:lnTo>
                    <a:pt x="1578780" y="22901"/>
                  </a:lnTo>
                  <a:lnTo>
                    <a:pt x="1580595" y="26756"/>
                  </a:lnTo>
                  <a:lnTo>
                    <a:pt x="1582182" y="30837"/>
                  </a:lnTo>
                  <a:lnTo>
                    <a:pt x="1583090" y="34919"/>
                  </a:lnTo>
                  <a:lnTo>
                    <a:pt x="1583997" y="39453"/>
                  </a:lnTo>
                  <a:lnTo>
                    <a:pt x="1583997" y="43761"/>
                  </a:lnTo>
                  <a:lnTo>
                    <a:pt x="1583997" y="450762"/>
                  </a:lnTo>
                  <a:lnTo>
                    <a:pt x="2742963" y="450762"/>
                  </a:lnTo>
                  <a:lnTo>
                    <a:pt x="2749768" y="450762"/>
                  </a:lnTo>
                  <a:lnTo>
                    <a:pt x="2756345" y="451442"/>
                  </a:lnTo>
                  <a:lnTo>
                    <a:pt x="2762922" y="452349"/>
                  </a:lnTo>
                  <a:lnTo>
                    <a:pt x="2769499" y="453483"/>
                  </a:lnTo>
                  <a:lnTo>
                    <a:pt x="2775623" y="455070"/>
                  </a:lnTo>
                  <a:lnTo>
                    <a:pt x="2782200" y="456884"/>
                  </a:lnTo>
                  <a:lnTo>
                    <a:pt x="2788097" y="458925"/>
                  </a:lnTo>
                  <a:lnTo>
                    <a:pt x="2793994" y="461192"/>
                  </a:lnTo>
                  <a:lnTo>
                    <a:pt x="2799891" y="463686"/>
                  </a:lnTo>
                  <a:lnTo>
                    <a:pt x="2805788" y="466634"/>
                  </a:lnTo>
                  <a:lnTo>
                    <a:pt x="2811231" y="470035"/>
                  </a:lnTo>
                  <a:lnTo>
                    <a:pt x="2816675" y="473436"/>
                  </a:lnTo>
                  <a:lnTo>
                    <a:pt x="2821664" y="477064"/>
                  </a:lnTo>
                  <a:lnTo>
                    <a:pt x="2826654" y="480919"/>
                  </a:lnTo>
                  <a:lnTo>
                    <a:pt x="2831417" y="485000"/>
                  </a:lnTo>
                  <a:lnTo>
                    <a:pt x="2835953" y="489535"/>
                  </a:lnTo>
                  <a:lnTo>
                    <a:pt x="2840489" y="494070"/>
                  </a:lnTo>
                  <a:lnTo>
                    <a:pt x="2844571" y="498831"/>
                  </a:lnTo>
                  <a:lnTo>
                    <a:pt x="2848427" y="504046"/>
                  </a:lnTo>
                  <a:lnTo>
                    <a:pt x="2852056" y="509261"/>
                  </a:lnTo>
                  <a:lnTo>
                    <a:pt x="2855685" y="514249"/>
                  </a:lnTo>
                  <a:lnTo>
                    <a:pt x="2858860" y="520145"/>
                  </a:lnTo>
                  <a:lnTo>
                    <a:pt x="2861809" y="525813"/>
                  </a:lnTo>
                  <a:lnTo>
                    <a:pt x="2864530" y="531482"/>
                  </a:lnTo>
                  <a:lnTo>
                    <a:pt x="2866798" y="537377"/>
                  </a:lnTo>
                  <a:lnTo>
                    <a:pt x="2869066" y="543726"/>
                  </a:lnTo>
                  <a:lnTo>
                    <a:pt x="2870881" y="549848"/>
                  </a:lnTo>
                  <a:lnTo>
                    <a:pt x="2872015" y="556423"/>
                  </a:lnTo>
                  <a:lnTo>
                    <a:pt x="2873375" y="562772"/>
                  </a:lnTo>
                  <a:lnTo>
                    <a:pt x="2874056" y="569348"/>
                  </a:lnTo>
                  <a:lnTo>
                    <a:pt x="2874736" y="575923"/>
                  </a:lnTo>
                  <a:lnTo>
                    <a:pt x="2874963" y="582725"/>
                  </a:lnTo>
                  <a:lnTo>
                    <a:pt x="2874963" y="2311400"/>
                  </a:lnTo>
                  <a:lnTo>
                    <a:pt x="0" y="2311400"/>
                  </a:lnTo>
                  <a:lnTo>
                    <a:pt x="0" y="582725"/>
                  </a:lnTo>
                  <a:lnTo>
                    <a:pt x="227" y="575923"/>
                  </a:lnTo>
                  <a:lnTo>
                    <a:pt x="680" y="569348"/>
                  </a:lnTo>
                  <a:lnTo>
                    <a:pt x="1588" y="562772"/>
                  </a:lnTo>
                  <a:lnTo>
                    <a:pt x="2722" y="556423"/>
                  </a:lnTo>
                  <a:lnTo>
                    <a:pt x="4082" y="549848"/>
                  </a:lnTo>
                  <a:lnTo>
                    <a:pt x="5897" y="543726"/>
                  </a:lnTo>
                  <a:lnTo>
                    <a:pt x="7938" y="537377"/>
                  </a:lnTo>
                  <a:lnTo>
                    <a:pt x="10206" y="531482"/>
                  </a:lnTo>
                  <a:lnTo>
                    <a:pt x="13154" y="525813"/>
                  </a:lnTo>
                  <a:lnTo>
                    <a:pt x="16103" y="520145"/>
                  </a:lnTo>
                  <a:lnTo>
                    <a:pt x="19051" y="514249"/>
                  </a:lnTo>
                  <a:lnTo>
                    <a:pt x="22453" y="509261"/>
                  </a:lnTo>
                  <a:lnTo>
                    <a:pt x="26309" y="504046"/>
                  </a:lnTo>
                  <a:lnTo>
                    <a:pt x="30165" y="498831"/>
                  </a:lnTo>
                  <a:lnTo>
                    <a:pt x="34474" y="494070"/>
                  </a:lnTo>
                  <a:lnTo>
                    <a:pt x="38783" y="489535"/>
                  </a:lnTo>
                  <a:lnTo>
                    <a:pt x="43319" y="485000"/>
                  </a:lnTo>
                  <a:lnTo>
                    <a:pt x="48082" y="480919"/>
                  </a:lnTo>
                  <a:lnTo>
                    <a:pt x="53072" y="477064"/>
                  </a:lnTo>
                  <a:lnTo>
                    <a:pt x="58288" y="473436"/>
                  </a:lnTo>
                  <a:lnTo>
                    <a:pt x="63732" y="470035"/>
                  </a:lnTo>
                  <a:lnTo>
                    <a:pt x="69175" y="466634"/>
                  </a:lnTo>
                  <a:lnTo>
                    <a:pt x="74845" y="463686"/>
                  </a:lnTo>
                  <a:lnTo>
                    <a:pt x="80742" y="461192"/>
                  </a:lnTo>
                  <a:lnTo>
                    <a:pt x="86866" y="458925"/>
                  </a:lnTo>
                  <a:lnTo>
                    <a:pt x="92763" y="456884"/>
                  </a:lnTo>
                  <a:lnTo>
                    <a:pt x="99340" y="455070"/>
                  </a:lnTo>
                  <a:lnTo>
                    <a:pt x="105464" y="453483"/>
                  </a:lnTo>
                  <a:lnTo>
                    <a:pt x="112041" y="452349"/>
                  </a:lnTo>
                  <a:lnTo>
                    <a:pt x="118618" y="451442"/>
                  </a:lnTo>
                  <a:lnTo>
                    <a:pt x="125195" y="450762"/>
                  </a:lnTo>
                  <a:lnTo>
                    <a:pt x="132000" y="450762"/>
                  </a:lnTo>
                  <a:lnTo>
                    <a:pt x="1290739" y="450762"/>
                  </a:lnTo>
                  <a:lnTo>
                    <a:pt x="1290739" y="43761"/>
                  </a:lnTo>
                  <a:lnTo>
                    <a:pt x="1290966" y="39453"/>
                  </a:lnTo>
                  <a:lnTo>
                    <a:pt x="1291647" y="34919"/>
                  </a:lnTo>
                  <a:lnTo>
                    <a:pt x="1292781" y="30837"/>
                  </a:lnTo>
                  <a:lnTo>
                    <a:pt x="1294368" y="26756"/>
                  </a:lnTo>
                  <a:lnTo>
                    <a:pt x="1296183" y="22901"/>
                  </a:lnTo>
                  <a:lnTo>
                    <a:pt x="1298224" y="19273"/>
                  </a:lnTo>
                  <a:lnTo>
                    <a:pt x="1300719" y="15872"/>
                  </a:lnTo>
                  <a:lnTo>
                    <a:pt x="1303667" y="12698"/>
                  </a:lnTo>
                  <a:lnTo>
                    <a:pt x="1306842" y="9750"/>
                  </a:lnTo>
                  <a:lnTo>
                    <a:pt x="1310018" y="7483"/>
                  </a:lnTo>
                  <a:lnTo>
                    <a:pt x="1313647" y="5215"/>
                  </a:lnTo>
                  <a:lnTo>
                    <a:pt x="1317729" y="3401"/>
                  </a:lnTo>
                  <a:lnTo>
                    <a:pt x="1321811" y="1814"/>
                  </a:lnTo>
                  <a:lnTo>
                    <a:pt x="1325894" y="681"/>
                  </a:lnTo>
                  <a:lnTo>
                    <a:pt x="1330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08" tIns="60953" rIns="121908" bIns="60953" rtlCol="0" anchor="ctr"/>
          <a:lstStyle/>
          <a:p>
            <a:fld id="{E050F338-EFDA-4F8E-882C-DA95E7E9D7D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3" name="išľíďè">
            <a:extLst>
              <a:ext uri="{FF2B5EF4-FFF2-40B4-BE49-F238E27FC236}">
                <a16:creationId xmlns="" xmlns:a16="http://schemas.microsoft.com/office/drawing/2014/main" id="{F1200528-C460-443B-8F22-3B8D8EC8368A}"/>
              </a:ext>
            </a:extLst>
          </p:cNvPr>
          <p:cNvSpPr/>
          <p:nvPr/>
        </p:nvSpPr>
        <p:spPr bwMode="auto">
          <a:xfrm>
            <a:off x="1581096" y="2844315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4" name="iSlíďè">
            <a:extLst>
              <a:ext uri="{FF2B5EF4-FFF2-40B4-BE49-F238E27FC236}">
                <a16:creationId xmlns="" xmlns:a16="http://schemas.microsoft.com/office/drawing/2014/main" id="{C4C4CC23-00E2-4080-B96B-ED5B519438CC}"/>
              </a:ext>
            </a:extLst>
          </p:cNvPr>
          <p:cNvSpPr txBox="1"/>
          <p:nvPr/>
        </p:nvSpPr>
        <p:spPr bwMode="auto">
          <a:xfrm>
            <a:off x="1617445" y="2424753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标题文本预设</a:t>
            </a:r>
          </a:p>
        </p:txBody>
      </p:sp>
      <p:sp>
        <p:nvSpPr>
          <p:cNvPr id="25" name="išľíďè">
            <a:extLst>
              <a:ext uri="{FF2B5EF4-FFF2-40B4-BE49-F238E27FC236}">
                <a16:creationId xmlns="" xmlns:a16="http://schemas.microsoft.com/office/drawing/2014/main" id="{408A65EE-89F0-4962-98BB-C1DD9AE65830}"/>
              </a:ext>
            </a:extLst>
          </p:cNvPr>
          <p:cNvSpPr/>
          <p:nvPr/>
        </p:nvSpPr>
        <p:spPr bwMode="auto">
          <a:xfrm>
            <a:off x="1153616" y="4234225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6" name="iSlíďè">
            <a:extLst>
              <a:ext uri="{FF2B5EF4-FFF2-40B4-BE49-F238E27FC236}">
                <a16:creationId xmlns="" xmlns:a16="http://schemas.microsoft.com/office/drawing/2014/main" id="{6842E022-1B81-4F90-92CA-4025E4CA1BE1}"/>
              </a:ext>
            </a:extLst>
          </p:cNvPr>
          <p:cNvSpPr txBox="1"/>
          <p:nvPr/>
        </p:nvSpPr>
        <p:spPr bwMode="auto">
          <a:xfrm>
            <a:off x="1189965" y="3814663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标题文本预设</a:t>
            </a:r>
          </a:p>
        </p:txBody>
      </p:sp>
      <p:sp>
        <p:nvSpPr>
          <p:cNvPr id="27" name="išľíďè">
            <a:extLst>
              <a:ext uri="{FF2B5EF4-FFF2-40B4-BE49-F238E27FC236}">
                <a16:creationId xmlns="" xmlns:a16="http://schemas.microsoft.com/office/drawing/2014/main" id="{BF7FC321-A4A9-4A8C-8554-E3C1EC2AC518}"/>
              </a:ext>
            </a:extLst>
          </p:cNvPr>
          <p:cNvSpPr/>
          <p:nvPr/>
        </p:nvSpPr>
        <p:spPr bwMode="auto">
          <a:xfrm>
            <a:off x="7187614" y="1180019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8" name="iSlíďè">
            <a:extLst>
              <a:ext uri="{FF2B5EF4-FFF2-40B4-BE49-F238E27FC236}">
                <a16:creationId xmlns="" xmlns:a16="http://schemas.microsoft.com/office/drawing/2014/main" id="{EA2419E6-A629-49C9-92E6-FD9DD35BA24E}"/>
              </a:ext>
            </a:extLst>
          </p:cNvPr>
          <p:cNvSpPr txBox="1"/>
          <p:nvPr/>
        </p:nvSpPr>
        <p:spPr bwMode="auto">
          <a:xfrm>
            <a:off x="7197773" y="789087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标题文本预设</a:t>
            </a:r>
          </a:p>
        </p:txBody>
      </p:sp>
      <p:sp>
        <p:nvSpPr>
          <p:cNvPr id="29" name="išľíďè">
            <a:extLst>
              <a:ext uri="{FF2B5EF4-FFF2-40B4-BE49-F238E27FC236}">
                <a16:creationId xmlns="" xmlns:a16="http://schemas.microsoft.com/office/drawing/2014/main" id="{F8E1FD19-7484-42A4-8AC5-C4166F8A47AF}"/>
              </a:ext>
            </a:extLst>
          </p:cNvPr>
          <p:cNvSpPr/>
          <p:nvPr/>
        </p:nvSpPr>
        <p:spPr bwMode="auto">
          <a:xfrm>
            <a:off x="8864014" y="3093108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30" name="iSlíďè">
            <a:extLst>
              <a:ext uri="{FF2B5EF4-FFF2-40B4-BE49-F238E27FC236}">
                <a16:creationId xmlns="" xmlns:a16="http://schemas.microsoft.com/office/drawing/2014/main" id="{73B46923-2B99-4415-A8F5-273D0B75C444}"/>
              </a:ext>
            </a:extLst>
          </p:cNvPr>
          <p:cNvSpPr txBox="1"/>
          <p:nvPr/>
        </p:nvSpPr>
        <p:spPr bwMode="auto">
          <a:xfrm>
            <a:off x="8864014" y="2673546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标题文本预设</a:t>
            </a:r>
          </a:p>
        </p:txBody>
      </p:sp>
      <p:sp>
        <p:nvSpPr>
          <p:cNvPr id="31" name="išľíďè">
            <a:extLst>
              <a:ext uri="{FF2B5EF4-FFF2-40B4-BE49-F238E27FC236}">
                <a16:creationId xmlns="" xmlns:a16="http://schemas.microsoft.com/office/drawing/2014/main" id="{A33EDAF9-F166-4BE4-8D45-B8171D076636}"/>
              </a:ext>
            </a:extLst>
          </p:cNvPr>
          <p:cNvSpPr/>
          <p:nvPr/>
        </p:nvSpPr>
        <p:spPr bwMode="auto">
          <a:xfrm>
            <a:off x="8897824" y="4333018"/>
            <a:ext cx="256010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32" name="iSlíďè">
            <a:extLst>
              <a:ext uri="{FF2B5EF4-FFF2-40B4-BE49-F238E27FC236}">
                <a16:creationId xmlns="" xmlns:a16="http://schemas.microsoft.com/office/drawing/2014/main" id="{8E84DEA7-3572-45D2-9333-3C5A0860F4F3}"/>
              </a:ext>
            </a:extLst>
          </p:cNvPr>
          <p:cNvSpPr txBox="1"/>
          <p:nvPr/>
        </p:nvSpPr>
        <p:spPr bwMode="auto">
          <a:xfrm>
            <a:off x="8897824" y="3913456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0448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8A111041-F6E0-43D6-89D9-CCDEB9CBDE81}"/>
              </a:ext>
            </a:extLst>
          </p:cNvPr>
          <p:cNvGrpSpPr/>
          <p:nvPr/>
        </p:nvGrpSpPr>
        <p:grpSpPr>
          <a:xfrm>
            <a:off x="3392983" y="1742279"/>
            <a:ext cx="5346284" cy="3682004"/>
            <a:chOff x="3033218" y="1945814"/>
            <a:chExt cx="6139039" cy="4227977"/>
          </a:xfrm>
        </p:grpSpPr>
        <p:grpSp>
          <p:nvGrpSpPr>
            <p:cNvPr id="2" name="组合 1"/>
            <p:cNvGrpSpPr/>
            <p:nvPr/>
          </p:nvGrpSpPr>
          <p:grpSpPr>
            <a:xfrm>
              <a:off x="4159780" y="1945814"/>
              <a:ext cx="3851024" cy="4227977"/>
              <a:chOff x="3119835" y="1459360"/>
              <a:chExt cx="2888268" cy="3170983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708758" y="1971672"/>
                <a:ext cx="1731780" cy="2658671"/>
                <a:chOff x="2043906" y="2184400"/>
                <a:chExt cx="2185988" cy="3355982"/>
              </a:xfrm>
            </p:grpSpPr>
            <p:grpSp>
              <p:nvGrpSpPr>
                <p:cNvPr id="30" name="组合 29"/>
                <p:cNvGrpSpPr>
                  <a:grpSpLocks noChangeAspect="1"/>
                </p:cNvGrpSpPr>
                <p:nvPr/>
              </p:nvGrpSpPr>
              <p:grpSpPr bwMode="auto">
                <a:xfrm>
                  <a:off x="2043906" y="2184400"/>
                  <a:ext cx="2185988" cy="2435225"/>
                  <a:chOff x="1068" y="723"/>
                  <a:chExt cx="1377" cy="1534"/>
                </a:xfrm>
              </p:grpSpPr>
              <p:sp>
                <p:nvSpPr>
                  <p:cNvPr id="48" name="任意多边形: 形状 47"/>
                  <p:cNvSpPr/>
                  <p:nvPr/>
                </p:nvSpPr>
                <p:spPr bwMode="auto">
                  <a:xfrm>
                    <a:off x="1068" y="723"/>
                    <a:ext cx="1377" cy="1534"/>
                  </a:xfrm>
                  <a:custGeom>
                    <a:avLst/>
                    <a:gdLst>
                      <a:gd name="T0" fmla="*/ 290 w 580"/>
                      <a:gd name="T1" fmla="*/ 0 h 646"/>
                      <a:gd name="T2" fmla="*/ 290 w 580"/>
                      <a:gd name="T3" fmla="*/ 0 h 646"/>
                      <a:gd name="T4" fmla="*/ 290 w 580"/>
                      <a:gd name="T5" fmla="*/ 0 h 646"/>
                      <a:gd name="T6" fmla="*/ 289 w 580"/>
                      <a:gd name="T7" fmla="*/ 0 h 646"/>
                      <a:gd name="T8" fmla="*/ 289 w 580"/>
                      <a:gd name="T9" fmla="*/ 0 h 646"/>
                      <a:gd name="T10" fmla="*/ 0 w 580"/>
                      <a:gd name="T11" fmla="*/ 290 h 646"/>
                      <a:gd name="T12" fmla="*/ 58 w 580"/>
                      <a:gd name="T13" fmla="*/ 464 h 646"/>
                      <a:gd name="T14" fmla="*/ 175 w 580"/>
                      <a:gd name="T15" fmla="*/ 646 h 646"/>
                      <a:gd name="T16" fmla="*/ 405 w 580"/>
                      <a:gd name="T17" fmla="*/ 646 h 646"/>
                      <a:gd name="T18" fmla="*/ 521 w 580"/>
                      <a:gd name="T19" fmla="*/ 464 h 646"/>
                      <a:gd name="T20" fmla="*/ 580 w 580"/>
                      <a:gd name="T21" fmla="*/ 290 h 646"/>
                      <a:gd name="T22" fmla="*/ 290 w 580"/>
                      <a:gd name="T23" fmla="*/ 0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80" h="646">
                        <a:moveTo>
                          <a:pt x="290" y="0"/>
                        </a:moveTo>
                        <a:cubicBezTo>
                          <a:pt x="290" y="0"/>
                          <a:pt x="290" y="0"/>
                          <a:pt x="290" y="0"/>
                        </a:cubicBezTo>
                        <a:cubicBezTo>
                          <a:pt x="290" y="0"/>
                          <a:pt x="290" y="0"/>
                          <a:pt x="290" y="0"/>
                        </a:cubicBezTo>
                        <a:cubicBezTo>
                          <a:pt x="290" y="0"/>
                          <a:pt x="290" y="0"/>
                          <a:pt x="289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129" y="0"/>
                          <a:pt x="0" y="130"/>
                          <a:pt x="0" y="290"/>
                        </a:cubicBezTo>
                        <a:cubicBezTo>
                          <a:pt x="0" y="355"/>
                          <a:pt x="21" y="416"/>
                          <a:pt x="58" y="464"/>
                        </a:cubicBezTo>
                        <a:cubicBezTo>
                          <a:pt x="84" y="499"/>
                          <a:pt x="164" y="583"/>
                          <a:pt x="175" y="646"/>
                        </a:cubicBezTo>
                        <a:cubicBezTo>
                          <a:pt x="405" y="646"/>
                          <a:pt x="405" y="646"/>
                          <a:pt x="405" y="646"/>
                        </a:cubicBezTo>
                        <a:cubicBezTo>
                          <a:pt x="415" y="583"/>
                          <a:pt x="495" y="499"/>
                          <a:pt x="521" y="464"/>
                        </a:cubicBezTo>
                        <a:cubicBezTo>
                          <a:pt x="558" y="416"/>
                          <a:pt x="580" y="355"/>
                          <a:pt x="580" y="290"/>
                        </a:cubicBezTo>
                        <a:cubicBezTo>
                          <a:pt x="580" y="130"/>
                          <a:pt x="450" y="0"/>
                          <a:pt x="290" y="0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9" name="任意多边形: 形状 48"/>
                  <p:cNvSpPr/>
                  <p:nvPr/>
                </p:nvSpPr>
                <p:spPr bwMode="auto">
                  <a:xfrm>
                    <a:off x="1555" y="1599"/>
                    <a:ext cx="401" cy="658"/>
                  </a:xfrm>
                  <a:custGeom>
                    <a:avLst/>
                    <a:gdLst>
                      <a:gd name="T0" fmla="*/ 165 w 169"/>
                      <a:gd name="T1" fmla="*/ 0 h 277"/>
                      <a:gd name="T2" fmla="*/ 161 w 169"/>
                      <a:gd name="T3" fmla="*/ 3 h 277"/>
                      <a:gd name="T4" fmla="*/ 159 w 169"/>
                      <a:gd name="T5" fmla="*/ 10 h 277"/>
                      <a:gd name="T6" fmla="*/ 129 w 169"/>
                      <a:gd name="T7" fmla="*/ 10 h 277"/>
                      <a:gd name="T8" fmla="*/ 123 w 169"/>
                      <a:gd name="T9" fmla="*/ 6 h 277"/>
                      <a:gd name="T10" fmla="*/ 46 w 169"/>
                      <a:gd name="T11" fmla="*/ 6 h 277"/>
                      <a:gd name="T12" fmla="*/ 41 w 169"/>
                      <a:gd name="T13" fmla="*/ 10 h 277"/>
                      <a:gd name="T14" fmla="*/ 10 w 169"/>
                      <a:gd name="T15" fmla="*/ 10 h 277"/>
                      <a:gd name="T16" fmla="*/ 9 w 169"/>
                      <a:gd name="T17" fmla="*/ 3 h 277"/>
                      <a:gd name="T18" fmla="*/ 4 w 169"/>
                      <a:gd name="T19" fmla="*/ 0 h 277"/>
                      <a:gd name="T20" fmla="*/ 1 w 169"/>
                      <a:gd name="T21" fmla="*/ 5 h 277"/>
                      <a:gd name="T22" fmla="*/ 47 w 169"/>
                      <a:gd name="T23" fmla="*/ 201 h 277"/>
                      <a:gd name="T24" fmla="*/ 41 w 169"/>
                      <a:gd name="T25" fmla="*/ 277 h 277"/>
                      <a:gd name="T26" fmla="*/ 128 w 169"/>
                      <a:gd name="T27" fmla="*/ 277 h 277"/>
                      <a:gd name="T28" fmla="*/ 122 w 169"/>
                      <a:gd name="T29" fmla="*/ 201 h 277"/>
                      <a:gd name="T30" fmla="*/ 168 w 169"/>
                      <a:gd name="T31" fmla="*/ 5 h 277"/>
                      <a:gd name="T32" fmla="*/ 165 w 169"/>
                      <a:gd name="T33" fmla="*/ 0 h 277"/>
                      <a:gd name="T34" fmla="*/ 101 w 169"/>
                      <a:gd name="T35" fmla="*/ 180 h 277"/>
                      <a:gd name="T36" fmla="*/ 69 w 169"/>
                      <a:gd name="T37" fmla="*/ 180 h 277"/>
                      <a:gd name="T38" fmla="*/ 69 w 169"/>
                      <a:gd name="T39" fmla="*/ 112 h 277"/>
                      <a:gd name="T40" fmla="*/ 101 w 169"/>
                      <a:gd name="T41" fmla="*/ 112 h 277"/>
                      <a:gd name="T42" fmla="*/ 101 w 169"/>
                      <a:gd name="T43" fmla="*/ 180 h 277"/>
                      <a:gd name="T44" fmla="*/ 119 w 169"/>
                      <a:gd name="T45" fmla="*/ 180 h 277"/>
                      <a:gd name="T46" fmla="*/ 113 w 169"/>
                      <a:gd name="T47" fmla="*/ 180 h 277"/>
                      <a:gd name="T48" fmla="*/ 113 w 169"/>
                      <a:gd name="T49" fmla="*/ 100 h 277"/>
                      <a:gd name="T50" fmla="*/ 107 w 169"/>
                      <a:gd name="T51" fmla="*/ 94 h 277"/>
                      <a:gd name="T52" fmla="*/ 101 w 169"/>
                      <a:gd name="T53" fmla="*/ 100 h 277"/>
                      <a:gd name="T54" fmla="*/ 101 w 169"/>
                      <a:gd name="T55" fmla="*/ 104 h 277"/>
                      <a:gd name="T56" fmla="*/ 69 w 169"/>
                      <a:gd name="T57" fmla="*/ 104 h 277"/>
                      <a:gd name="T58" fmla="*/ 69 w 169"/>
                      <a:gd name="T59" fmla="*/ 100 h 277"/>
                      <a:gd name="T60" fmla="*/ 63 w 169"/>
                      <a:gd name="T61" fmla="*/ 94 h 277"/>
                      <a:gd name="T62" fmla="*/ 57 w 169"/>
                      <a:gd name="T63" fmla="*/ 100 h 277"/>
                      <a:gd name="T64" fmla="*/ 57 w 169"/>
                      <a:gd name="T65" fmla="*/ 180 h 277"/>
                      <a:gd name="T66" fmla="*/ 50 w 169"/>
                      <a:gd name="T67" fmla="*/ 180 h 277"/>
                      <a:gd name="T68" fmla="*/ 11 w 169"/>
                      <a:gd name="T69" fmla="*/ 14 h 277"/>
                      <a:gd name="T70" fmla="*/ 41 w 169"/>
                      <a:gd name="T71" fmla="*/ 14 h 277"/>
                      <a:gd name="T72" fmla="*/ 46 w 169"/>
                      <a:gd name="T73" fmla="*/ 18 h 277"/>
                      <a:gd name="T74" fmla="*/ 123 w 169"/>
                      <a:gd name="T75" fmla="*/ 18 h 277"/>
                      <a:gd name="T76" fmla="*/ 129 w 169"/>
                      <a:gd name="T77" fmla="*/ 14 h 277"/>
                      <a:gd name="T78" fmla="*/ 158 w 169"/>
                      <a:gd name="T79" fmla="*/ 14 h 277"/>
                      <a:gd name="T80" fmla="*/ 119 w 169"/>
                      <a:gd name="T81" fmla="*/ 180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69" h="277">
                        <a:moveTo>
                          <a:pt x="165" y="0"/>
                        </a:moveTo>
                        <a:cubicBezTo>
                          <a:pt x="163" y="0"/>
                          <a:pt x="161" y="1"/>
                          <a:pt x="161" y="3"/>
                        </a:cubicBezTo>
                        <a:cubicBezTo>
                          <a:pt x="159" y="10"/>
                          <a:pt x="159" y="10"/>
                          <a:pt x="159" y="10"/>
                        </a:cubicBezTo>
                        <a:cubicBezTo>
                          <a:pt x="129" y="10"/>
                          <a:pt x="129" y="10"/>
                          <a:pt x="129" y="10"/>
                        </a:cubicBezTo>
                        <a:cubicBezTo>
                          <a:pt x="128" y="8"/>
                          <a:pt x="126" y="6"/>
                          <a:pt x="123" y="6"/>
                        </a:cubicBezTo>
                        <a:cubicBezTo>
                          <a:pt x="46" y="6"/>
                          <a:pt x="46" y="6"/>
                          <a:pt x="46" y="6"/>
                        </a:cubicBezTo>
                        <a:cubicBezTo>
                          <a:pt x="44" y="6"/>
                          <a:pt x="41" y="8"/>
                          <a:pt x="41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8" y="1"/>
                          <a:pt x="6" y="0"/>
                          <a:pt x="4" y="0"/>
                        </a:cubicBezTo>
                        <a:cubicBezTo>
                          <a:pt x="2" y="1"/>
                          <a:pt x="0" y="3"/>
                          <a:pt x="1" y="5"/>
                        </a:cubicBezTo>
                        <a:cubicBezTo>
                          <a:pt x="47" y="201"/>
                          <a:pt x="47" y="201"/>
                          <a:pt x="47" y="201"/>
                        </a:cubicBezTo>
                        <a:cubicBezTo>
                          <a:pt x="41" y="277"/>
                          <a:pt x="41" y="277"/>
                          <a:pt x="41" y="277"/>
                        </a:cubicBezTo>
                        <a:cubicBezTo>
                          <a:pt x="128" y="277"/>
                          <a:pt x="128" y="277"/>
                          <a:pt x="128" y="277"/>
                        </a:cubicBezTo>
                        <a:cubicBezTo>
                          <a:pt x="122" y="201"/>
                          <a:pt x="122" y="201"/>
                          <a:pt x="122" y="201"/>
                        </a:cubicBezTo>
                        <a:cubicBezTo>
                          <a:pt x="168" y="5"/>
                          <a:pt x="168" y="5"/>
                          <a:pt x="168" y="5"/>
                        </a:cubicBezTo>
                        <a:cubicBezTo>
                          <a:pt x="169" y="3"/>
                          <a:pt x="168" y="1"/>
                          <a:pt x="165" y="0"/>
                        </a:cubicBezTo>
                        <a:close/>
                        <a:moveTo>
                          <a:pt x="101" y="180"/>
                        </a:moveTo>
                        <a:cubicBezTo>
                          <a:pt x="69" y="180"/>
                          <a:pt x="69" y="180"/>
                          <a:pt x="69" y="180"/>
                        </a:cubicBezTo>
                        <a:cubicBezTo>
                          <a:pt x="69" y="112"/>
                          <a:pt x="69" y="112"/>
                          <a:pt x="69" y="112"/>
                        </a:cubicBezTo>
                        <a:cubicBezTo>
                          <a:pt x="101" y="112"/>
                          <a:pt x="101" y="112"/>
                          <a:pt x="101" y="112"/>
                        </a:cubicBezTo>
                        <a:lnTo>
                          <a:pt x="101" y="180"/>
                        </a:lnTo>
                        <a:close/>
                        <a:moveTo>
                          <a:pt x="119" y="180"/>
                        </a:moveTo>
                        <a:cubicBezTo>
                          <a:pt x="113" y="180"/>
                          <a:pt x="113" y="180"/>
                          <a:pt x="113" y="180"/>
                        </a:cubicBezTo>
                        <a:cubicBezTo>
                          <a:pt x="113" y="100"/>
                          <a:pt x="113" y="100"/>
                          <a:pt x="113" y="100"/>
                        </a:cubicBezTo>
                        <a:cubicBezTo>
                          <a:pt x="113" y="97"/>
                          <a:pt x="110" y="94"/>
                          <a:pt x="107" y="94"/>
                        </a:cubicBezTo>
                        <a:cubicBezTo>
                          <a:pt x="103" y="94"/>
                          <a:pt x="101" y="97"/>
                          <a:pt x="101" y="100"/>
                        </a:cubicBezTo>
                        <a:cubicBezTo>
                          <a:pt x="101" y="104"/>
                          <a:pt x="101" y="104"/>
                          <a:pt x="101" y="104"/>
                        </a:cubicBezTo>
                        <a:cubicBezTo>
                          <a:pt x="69" y="104"/>
                          <a:pt x="69" y="104"/>
                          <a:pt x="69" y="104"/>
                        </a:cubicBezTo>
                        <a:cubicBezTo>
                          <a:pt x="69" y="100"/>
                          <a:pt x="69" y="100"/>
                          <a:pt x="69" y="100"/>
                        </a:cubicBezTo>
                        <a:cubicBezTo>
                          <a:pt x="69" y="97"/>
                          <a:pt x="66" y="94"/>
                          <a:pt x="63" y="94"/>
                        </a:cubicBezTo>
                        <a:cubicBezTo>
                          <a:pt x="59" y="94"/>
                          <a:pt x="57" y="97"/>
                          <a:pt x="57" y="100"/>
                        </a:cubicBezTo>
                        <a:cubicBezTo>
                          <a:pt x="57" y="180"/>
                          <a:pt x="57" y="180"/>
                          <a:pt x="57" y="180"/>
                        </a:cubicBezTo>
                        <a:cubicBezTo>
                          <a:pt x="50" y="180"/>
                          <a:pt x="50" y="180"/>
                          <a:pt x="50" y="180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41" y="14"/>
                          <a:pt x="41" y="14"/>
                          <a:pt x="41" y="14"/>
                        </a:cubicBezTo>
                        <a:cubicBezTo>
                          <a:pt x="41" y="16"/>
                          <a:pt x="44" y="18"/>
                          <a:pt x="46" y="18"/>
                        </a:cubicBezTo>
                        <a:cubicBezTo>
                          <a:pt x="123" y="18"/>
                          <a:pt x="123" y="18"/>
                          <a:pt x="123" y="18"/>
                        </a:cubicBezTo>
                        <a:cubicBezTo>
                          <a:pt x="126" y="18"/>
                          <a:pt x="128" y="16"/>
                          <a:pt x="129" y="14"/>
                        </a:cubicBezTo>
                        <a:cubicBezTo>
                          <a:pt x="158" y="14"/>
                          <a:pt x="158" y="14"/>
                          <a:pt x="158" y="14"/>
                        </a:cubicBezTo>
                        <a:lnTo>
                          <a:pt x="119" y="18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50000"/>
                      <a:alpha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</p:grpSp>
            <p:grpSp>
              <p:nvGrpSpPr>
                <p:cNvPr id="31" name="组合 30"/>
                <p:cNvGrpSpPr>
                  <a:grpSpLocks noChangeAspect="1"/>
                </p:cNvGrpSpPr>
                <p:nvPr/>
              </p:nvGrpSpPr>
              <p:grpSpPr bwMode="auto">
                <a:xfrm>
                  <a:off x="2590801" y="4610106"/>
                  <a:ext cx="1092200" cy="930276"/>
                  <a:chOff x="3594" y="2904"/>
                  <a:chExt cx="688" cy="586"/>
                </a:xfrm>
              </p:grpSpPr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653" y="2907"/>
                    <a:ext cx="570" cy="49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33" name="任意多边形: 形状 32"/>
                  <p:cNvSpPr/>
                  <p:nvPr/>
                </p:nvSpPr>
                <p:spPr bwMode="auto">
                  <a:xfrm>
                    <a:off x="3653" y="3404"/>
                    <a:ext cx="570" cy="62"/>
                  </a:xfrm>
                  <a:custGeom>
                    <a:avLst/>
                    <a:gdLst>
                      <a:gd name="T0" fmla="*/ 0 w 570"/>
                      <a:gd name="T1" fmla="*/ 0 h 62"/>
                      <a:gd name="T2" fmla="*/ 570 w 570"/>
                      <a:gd name="T3" fmla="*/ 0 h 62"/>
                      <a:gd name="T4" fmla="*/ 527 w 570"/>
                      <a:gd name="T5" fmla="*/ 62 h 62"/>
                      <a:gd name="T6" fmla="*/ 43 w 570"/>
                      <a:gd name="T7" fmla="*/ 62 h 62"/>
                      <a:gd name="T8" fmla="*/ 0 w 570"/>
                      <a:gd name="T9" fmla="*/ 0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0" h="62">
                        <a:moveTo>
                          <a:pt x="0" y="0"/>
                        </a:moveTo>
                        <a:lnTo>
                          <a:pt x="570" y="0"/>
                        </a:lnTo>
                        <a:lnTo>
                          <a:pt x="527" y="62"/>
                        </a:lnTo>
                        <a:lnTo>
                          <a:pt x="43" y="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34" name="任意多边形: 形状 33"/>
                  <p:cNvSpPr/>
                  <p:nvPr/>
                </p:nvSpPr>
                <p:spPr bwMode="auto">
                  <a:xfrm>
                    <a:off x="3594" y="2904"/>
                    <a:ext cx="688" cy="126"/>
                  </a:xfrm>
                  <a:custGeom>
                    <a:avLst/>
                    <a:gdLst>
                      <a:gd name="T0" fmla="*/ 290 w 290"/>
                      <a:gd name="T1" fmla="*/ 20 h 53"/>
                      <a:gd name="T2" fmla="*/ 267 w 290"/>
                      <a:gd name="T3" fmla="*/ 41 h 53"/>
                      <a:gd name="T4" fmla="*/ 23 w 290"/>
                      <a:gd name="T5" fmla="*/ 52 h 53"/>
                      <a:gd name="T6" fmla="*/ 0 w 290"/>
                      <a:gd name="T7" fmla="*/ 33 h 53"/>
                      <a:gd name="T8" fmla="*/ 0 w 290"/>
                      <a:gd name="T9" fmla="*/ 33 h 53"/>
                      <a:gd name="T10" fmla="*/ 23 w 290"/>
                      <a:gd name="T11" fmla="*/ 12 h 53"/>
                      <a:gd name="T12" fmla="*/ 267 w 290"/>
                      <a:gd name="T13" fmla="*/ 1 h 53"/>
                      <a:gd name="T14" fmla="*/ 290 w 290"/>
                      <a:gd name="T15" fmla="*/ 2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0" h="53">
                        <a:moveTo>
                          <a:pt x="290" y="20"/>
                        </a:moveTo>
                        <a:cubicBezTo>
                          <a:pt x="290" y="31"/>
                          <a:pt x="280" y="40"/>
                          <a:pt x="267" y="41"/>
                        </a:cubicBezTo>
                        <a:cubicBezTo>
                          <a:pt x="23" y="52"/>
                          <a:pt x="23" y="52"/>
                          <a:pt x="23" y="52"/>
                        </a:cubicBezTo>
                        <a:cubicBezTo>
                          <a:pt x="10" y="53"/>
                          <a:pt x="0" y="44"/>
                          <a:pt x="0" y="33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22"/>
                          <a:pt x="10" y="13"/>
                          <a:pt x="23" y="12"/>
                        </a:cubicBezTo>
                        <a:cubicBezTo>
                          <a:pt x="267" y="1"/>
                          <a:pt x="267" y="1"/>
                          <a:pt x="267" y="1"/>
                        </a:cubicBezTo>
                        <a:cubicBezTo>
                          <a:pt x="280" y="0"/>
                          <a:pt x="290" y="9"/>
                          <a:pt x="290" y="2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35" name="任意多边形: 形状 34"/>
                  <p:cNvSpPr/>
                  <p:nvPr/>
                </p:nvSpPr>
                <p:spPr bwMode="auto">
                  <a:xfrm>
                    <a:off x="3594" y="3030"/>
                    <a:ext cx="688" cy="123"/>
                  </a:xfrm>
                  <a:custGeom>
                    <a:avLst/>
                    <a:gdLst>
                      <a:gd name="T0" fmla="*/ 290 w 290"/>
                      <a:gd name="T1" fmla="*/ 19 h 52"/>
                      <a:gd name="T2" fmla="*/ 267 w 290"/>
                      <a:gd name="T3" fmla="*/ 40 h 52"/>
                      <a:gd name="T4" fmla="*/ 23 w 290"/>
                      <a:gd name="T5" fmla="*/ 52 h 52"/>
                      <a:gd name="T6" fmla="*/ 0 w 290"/>
                      <a:gd name="T7" fmla="*/ 33 h 52"/>
                      <a:gd name="T8" fmla="*/ 0 w 290"/>
                      <a:gd name="T9" fmla="*/ 33 h 52"/>
                      <a:gd name="T10" fmla="*/ 23 w 290"/>
                      <a:gd name="T11" fmla="*/ 12 h 52"/>
                      <a:gd name="T12" fmla="*/ 267 w 290"/>
                      <a:gd name="T13" fmla="*/ 0 h 52"/>
                      <a:gd name="T14" fmla="*/ 290 w 290"/>
                      <a:gd name="T15" fmla="*/ 19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0" h="52">
                        <a:moveTo>
                          <a:pt x="290" y="19"/>
                        </a:moveTo>
                        <a:cubicBezTo>
                          <a:pt x="290" y="30"/>
                          <a:pt x="280" y="40"/>
                          <a:pt x="267" y="40"/>
                        </a:cubicBezTo>
                        <a:cubicBezTo>
                          <a:pt x="23" y="52"/>
                          <a:pt x="23" y="52"/>
                          <a:pt x="23" y="52"/>
                        </a:cubicBezTo>
                        <a:cubicBezTo>
                          <a:pt x="10" y="52"/>
                          <a:pt x="0" y="44"/>
                          <a:pt x="0" y="33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22"/>
                          <a:pt x="10" y="12"/>
                          <a:pt x="23" y="12"/>
                        </a:cubicBezTo>
                        <a:cubicBezTo>
                          <a:pt x="267" y="0"/>
                          <a:pt x="267" y="0"/>
                          <a:pt x="267" y="0"/>
                        </a:cubicBezTo>
                        <a:cubicBezTo>
                          <a:pt x="280" y="0"/>
                          <a:pt x="290" y="8"/>
                          <a:pt x="290" y="1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36" name="任意多边形: 形状 35"/>
                  <p:cNvSpPr/>
                  <p:nvPr/>
                </p:nvSpPr>
                <p:spPr bwMode="auto">
                  <a:xfrm>
                    <a:off x="3594" y="3153"/>
                    <a:ext cx="688" cy="126"/>
                  </a:xfrm>
                  <a:custGeom>
                    <a:avLst/>
                    <a:gdLst>
                      <a:gd name="T0" fmla="*/ 290 w 290"/>
                      <a:gd name="T1" fmla="*/ 20 h 53"/>
                      <a:gd name="T2" fmla="*/ 267 w 290"/>
                      <a:gd name="T3" fmla="*/ 41 h 53"/>
                      <a:gd name="T4" fmla="*/ 23 w 290"/>
                      <a:gd name="T5" fmla="*/ 52 h 53"/>
                      <a:gd name="T6" fmla="*/ 0 w 290"/>
                      <a:gd name="T7" fmla="*/ 33 h 53"/>
                      <a:gd name="T8" fmla="*/ 0 w 290"/>
                      <a:gd name="T9" fmla="*/ 33 h 53"/>
                      <a:gd name="T10" fmla="*/ 23 w 290"/>
                      <a:gd name="T11" fmla="*/ 12 h 53"/>
                      <a:gd name="T12" fmla="*/ 267 w 290"/>
                      <a:gd name="T13" fmla="*/ 1 h 53"/>
                      <a:gd name="T14" fmla="*/ 290 w 290"/>
                      <a:gd name="T15" fmla="*/ 2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0" h="53">
                        <a:moveTo>
                          <a:pt x="290" y="20"/>
                        </a:moveTo>
                        <a:cubicBezTo>
                          <a:pt x="290" y="31"/>
                          <a:pt x="280" y="40"/>
                          <a:pt x="267" y="41"/>
                        </a:cubicBezTo>
                        <a:cubicBezTo>
                          <a:pt x="23" y="52"/>
                          <a:pt x="23" y="52"/>
                          <a:pt x="23" y="52"/>
                        </a:cubicBezTo>
                        <a:cubicBezTo>
                          <a:pt x="10" y="53"/>
                          <a:pt x="0" y="44"/>
                          <a:pt x="0" y="33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22"/>
                          <a:pt x="10" y="13"/>
                          <a:pt x="23" y="12"/>
                        </a:cubicBezTo>
                        <a:cubicBezTo>
                          <a:pt x="267" y="1"/>
                          <a:pt x="267" y="1"/>
                          <a:pt x="267" y="1"/>
                        </a:cubicBezTo>
                        <a:cubicBezTo>
                          <a:pt x="280" y="0"/>
                          <a:pt x="290" y="9"/>
                          <a:pt x="290" y="2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37" name="任意多边形: 形状 36"/>
                  <p:cNvSpPr/>
                  <p:nvPr/>
                </p:nvSpPr>
                <p:spPr bwMode="auto">
                  <a:xfrm>
                    <a:off x="3594" y="3279"/>
                    <a:ext cx="688" cy="125"/>
                  </a:xfrm>
                  <a:custGeom>
                    <a:avLst/>
                    <a:gdLst>
                      <a:gd name="T0" fmla="*/ 290 w 290"/>
                      <a:gd name="T1" fmla="*/ 20 h 53"/>
                      <a:gd name="T2" fmla="*/ 267 w 290"/>
                      <a:gd name="T3" fmla="*/ 41 h 53"/>
                      <a:gd name="T4" fmla="*/ 23 w 290"/>
                      <a:gd name="T5" fmla="*/ 52 h 53"/>
                      <a:gd name="T6" fmla="*/ 0 w 290"/>
                      <a:gd name="T7" fmla="*/ 33 h 53"/>
                      <a:gd name="T8" fmla="*/ 0 w 290"/>
                      <a:gd name="T9" fmla="*/ 33 h 53"/>
                      <a:gd name="T10" fmla="*/ 23 w 290"/>
                      <a:gd name="T11" fmla="*/ 12 h 53"/>
                      <a:gd name="T12" fmla="*/ 267 w 290"/>
                      <a:gd name="T13" fmla="*/ 1 h 53"/>
                      <a:gd name="T14" fmla="*/ 290 w 290"/>
                      <a:gd name="T15" fmla="*/ 2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0" h="53">
                        <a:moveTo>
                          <a:pt x="290" y="20"/>
                        </a:moveTo>
                        <a:cubicBezTo>
                          <a:pt x="290" y="31"/>
                          <a:pt x="280" y="40"/>
                          <a:pt x="267" y="41"/>
                        </a:cubicBezTo>
                        <a:cubicBezTo>
                          <a:pt x="23" y="52"/>
                          <a:pt x="23" y="52"/>
                          <a:pt x="23" y="52"/>
                        </a:cubicBezTo>
                        <a:cubicBezTo>
                          <a:pt x="10" y="53"/>
                          <a:pt x="0" y="44"/>
                          <a:pt x="0" y="33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22"/>
                          <a:pt x="10" y="13"/>
                          <a:pt x="23" y="12"/>
                        </a:cubicBezTo>
                        <a:cubicBezTo>
                          <a:pt x="267" y="1"/>
                          <a:pt x="267" y="1"/>
                          <a:pt x="267" y="1"/>
                        </a:cubicBezTo>
                        <a:cubicBezTo>
                          <a:pt x="280" y="0"/>
                          <a:pt x="290" y="9"/>
                          <a:pt x="290" y="2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38" name="任意多边形: 形状 37"/>
                  <p:cNvSpPr/>
                  <p:nvPr/>
                </p:nvSpPr>
                <p:spPr bwMode="auto">
                  <a:xfrm>
                    <a:off x="3902" y="2904"/>
                    <a:ext cx="380" cy="112"/>
                  </a:xfrm>
                  <a:custGeom>
                    <a:avLst/>
                    <a:gdLst>
                      <a:gd name="T0" fmla="*/ 137 w 160"/>
                      <a:gd name="T1" fmla="*/ 1 h 47"/>
                      <a:gd name="T2" fmla="*/ 0 w 160"/>
                      <a:gd name="T3" fmla="*/ 7 h 47"/>
                      <a:gd name="T4" fmla="*/ 15 w 160"/>
                      <a:gd name="T5" fmla="*/ 26 h 47"/>
                      <a:gd name="T6" fmla="*/ 0 w 160"/>
                      <a:gd name="T7" fmla="*/ 47 h 47"/>
                      <a:gd name="T8" fmla="*/ 137 w 160"/>
                      <a:gd name="T9" fmla="*/ 41 h 47"/>
                      <a:gd name="T10" fmla="*/ 160 w 160"/>
                      <a:gd name="T11" fmla="*/ 20 h 47"/>
                      <a:gd name="T12" fmla="*/ 137 w 160"/>
                      <a:gd name="T13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0" h="47">
                        <a:moveTo>
                          <a:pt x="137" y="1"/>
                        </a:move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8" y="7"/>
                          <a:pt x="15" y="15"/>
                          <a:pt x="15" y="26"/>
                        </a:cubicBezTo>
                        <a:cubicBezTo>
                          <a:pt x="15" y="37"/>
                          <a:pt x="8" y="47"/>
                          <a:pt x="0" y="47"/>
                        </a:cubicBezTo>
                        <a:cubicBezTo>
                          <a:pt x="137" y="41"/>
                          <a:pt x="137" y="41"/>
                          <a:pt x="137" y="41"/>
                        </a:cubicBezTo>
                        <a:cubicBezTo>
                          <a:pt x="150" y="40"/>
                          <a:pt x="160" y="31"/>
                          <a:pt x="160" y="20"/>
                        </a:cubicBezTo>
                        <a:cubicBezTo>
                          <a:pt x="160" y="9"/>
                          <a:pt x="150" y="0"/>
                          <a:pt x="137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39" name="任意多边形: 形状 38"/>
                  <p:cNvSpPr/>
                  <p:nvPr/>
                </p:nvSpPr>
                <p:spPr bwMode="auto">
                  <a:xfrm>
                    <a:off x="3902" y="3030"/>
                    <a:ext cx="380" cy="111"/>
                  </a:xfrm>
                  <a:custGeom>
                    <a:avLst/>
                    <a:gdLst>
                      <a:gd name="T0" fmla="*/ 137 w 160"/>
                      <a:gd name="T1" fmla="*/ 0 h 47"/>
                      <a:gd name="T2" fmla="*/ 0 w 160"/>
                      <a:gd name="T3" fmla="*/ 7 h 47"/>
                      <a:gd name="T4" fmla="*/ 15 w 160"/>
                      <a:gd name="T5" fmla="*/ 26 h 47"/>
                      <a:gd name="T6" fmla="*/ 0 w 160"/>
                      <a:gd name="T7" fmla="*/ 47 h 47"/>
                      <a:gd name="T8" fmla="*/ 137 w 160"/>
                      <a:gd name="T9" fmla="*/ 40 h 47"/>
                      <a:gd name="T10" fmla="*/ 160 w 160"/>
                      <a:gd name="T11" fmla="*/ 19 h 47"/>
                      <a:gd name="T12" fmla="*/ 137 w 160"/>
                      <a:gd name="T13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0" h="47">
                        <a:moveTo>
                          <a:pt x="137" y="0"/>
                        </a:move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8" y="6"/>
                          <a:pt x="15" y="15"/>
                          <a:pt x="15" y="26"/>
                        </a:cubicBezTo>
                        <a:cubicBezTo>
                          <a:pt x="15" y="37"/>
                          <a:pt x="8" y="46"/>
                          <a:pt x="0" y="47"/>
                        </a:cubicBezTo>
                        <a:cubicBezTo>
                          <a:pt x="137" y="40"/>
                          <a:pt x="137" y="40"/>
                          <a:pt x="137" y="40"/>
                        </a:cubicBezTo>
                        <a:cubicBezTo>
                          <a:pt x="150" y="40"/>
                          <a:pt x="160" y="30"/>
                          <a:pt x="160" y="19"/>
                        </a:cubicBezTo>
                        <a:cubicBezTo>
                          <a:pt x="160" y="8"/>
                          <a:pt x="150" y="0"/>
                          <a:pt x="137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0" name="任意多边形: 形状 39"/>
                  <p:cNvSpPr/>
                  <p:nvPr/>
                </p:nvSpPr>
                <p:spPr bwMode="auto">
                  <a:xfrm>
                    <a:off x="3902" y="3153"/>
                    <a:ext cx="380" cy="111"/>
                  </a:xfrm>
                  <a:custGeom>
                    <a:avLst/>
                    <a:gdLst>
                      <a:gd name="T0" fmla="*/ 137 w 160"/>
                      <a:gd name="T1" fmla="*/ 1 h 47"/>
                      <a:gd name="T2" fmla="*/ 0 w 160"/>
                      <a:gd name="T3" fmla="*/ 7 h 47"/>
                      <a:gd name="T4" fmla="*/ 15 w 160"/>
                      <a:gd name="T5" fmla="*/ 27 h 47"/>
                      <a:gd name="T6" fmla="*/ 0 w 160"/>
                      <a:gd name="T7" fmla="*/ 47 h 47"/>
                      <a:gd name="T8" fmla="*/ 137 w 160"/>
                      <a:gd name="T9" fmla="*/ 41 h 47"/>
                      <a:gd name="T10" fmla="*/ 160 w 160"/>
                      <a:gd name="T11" fmla="*/ 20 h 47"/>
                      <a:gd name="T12" fmla="*/ 137 w 160"/>
                      <a:gd name="T13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0" h="47">
                        <a:moveTo>
                          <a:pt x="137" y="1"/>
                        </a:move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8" y="7"/>
                          <a:pt x="15" y="16"/>
                          <a:pt x="15" y="27"/>
                        </a:cubicBezTo>
                        <a:cubicBezTo>
                          <a:pt x="15" y="38"/>
                          <a:pt x="8" y="47"/>
                          <a:pt x="0" y="47"/>
                        </a:cubicBezTo>
                        <a:cubicBezTo>
                          <a:pt x="137" y="41"/>
                          <a:pt x="137" y="41"/>
                          <a:pt x="137" y="41"/>
                        </a:cubicBezTo>
                        <a:cubicBezTo>
                          <a:pt x="150" y="40"/>
                          <a:pt x="160" y="31"/>
                          <a:pt x="160" y="20"/>
                        </a:cubicBezTo>
                        <a:cubicBezTo>
                          <a:pt x="160" y="9"/>
                          <a:pt x="150" y="0"/>
                          <a:pt x="137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1" name="任意多边形: 形状 40"/>
                  <p:cNvSpPr/>
                  <p:nvPr/>
                </p:nvSpPr>
                <p:spPr bwMode="auto">
                  <a:xfrm>
                    <a:off x="3902" y="3279"/>
                    <a:ext cx="380" cy="111"/>
                  </a:xfrm>
                  <a:custGeom>
                    <a:avLst/>
                    <a:gdLst>
                      <a:gd name="T0" fmla="*/ 137 w 160"/>
                      <a:gd name="T1" fmla="*/ 1 h 47"/>
                      <a:gd name="T2" fmla="*/ 0 w 160"/>
                      <a:gd name="T3" fmla="*/ 7 h 47"/>
                      <a:gd name="T4" fmla="*/ 15 w 160"/>
                      <a:gd name="T5" fmla="*/ 26 h 47"/>
                      <a:gd name="T6" fmla="*/ 0 w 160"/>
                      <a:gd name="T7" fmla="*/ 47 h 47"/>
                      <a:gd name="T8" fmla="*/ 137 w 160"/>
                      <a:gd name="T9" fmla="*/ 41 h 47"/>
                      <a:gd name="T10" fmla="*/ 160 w 160"/>
                      <a:gd name="T11" fmla="*/ 20 h 47"/>
                      <a:gd name="T12" fmla="*/ 137 w 160"/>
                      <a:gd name="T13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0" h="47">
                        <a:moveTo>
                          <a:pt x="137" y="1"/>
                        </a:move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8" y="7"/>
                          <a:pt x="15" y="15"/>
                          <a:pt x="15" y="26"/>
                        </a:cubicBezTo>
                        <a:cubicBezTo>
                          <a:pt x="15" y="37"/>
                          <a:pt x="8" y="47"/>
                          <a:pt x="0" y="47"/>
                        </a:cubicBezTo>
                        <a:cubicBezTo>
                          <a:pt x="137" y="41"/>
                          <a:pt x="137" y="41"/>
                          <a:pt x="137" y="41"/>
                        </a:cubicBezTo>
                        <a:cubicBezTo>
                          <a:pt x="150" y="40"/>
                          <a:pt x="160" y="31"/>
                          <a:pt x="160" y="20"/>
                        </a:cubicBezTo>
                        <a:cubicBezTo>
                          <a:pt x="160" y="9"/>
                          <a:pt x="150" y="0"/>
                          <a:pt x="137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2" name="任意多边形: 形状 41"/>
                  <p:cNvSpPr/>
                  <p:nvPr/>
                </p:nvSpPr>
                <p:spPr bwMode="auto">
                  <a:xfrm>
                    <a:off x="3902" y="3376"/>
                    <a:ext cx="321" cy="28"/>
                  </a:xfrm>
                  <a:custGeom>
                    <a:avLst/>
                    <a:gdLst>
                      <a:gd name="T0" fmla="*/ 0 w 321"/>
                      <a:gd name="T1" fmla="*/ 28 h 28"/>
                      <a:gd name="T2" fmla="*/ 321 w 321"/>
                      <a:gd name="T3" fmla="*/ 28 h 28"/>
                      <a:gd name="T4" fmla="*/ 321 w 321"/>
                      <a:gd name="T5" fmla="*/ 0 h 28"/>
                      <a:gd name="T6" fmla="*/ 0 w 321"/>
                      <a:gd name="T7" fmla="*/ 14 h 28"/>
                      <a:gd name="T8" fmla="*/ 0 w 321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1" h="28">
                        <a:moveTo>
                          <a:pt x="0" y="28"/>
                        </a:moveTo>
                        <a:lnTo>
                          <a:pt x="321" y="28"/>
                        </a:lnTo>
                        <a:lnTo>
                          <a:pt x="321" y="0"/>
                        </a:lnTo>
                        <a:lnTo>
                          <a:pt x="0" y="1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3" name="任意多边形: 形状 42"/>
                  <p:cNvSpPr/>
                  <p:nvPr/>
                </p:nvSpPr>
                <p:spPr bwMode="auto">
                  <a:xfrm>
                    <a:off x="3902" y="3250"/>
                    <a:ext cx="321" cy="45"/>
                  </a:xfrm>
                  <a:custGeom>
                    <a:avLst/>
                    <a:gdLst>
                      <a:gd name="T0" fmla="*/ 0 w 321"/>
                      <a:gd name="T1" fmla="*/ 45 h 45"/>
                      <a:gd name="T2" fmla="*/ 321 w 321"/>
                      <a:gd name="T3" fmla="*/ 31 h 45"/>
                      <a:gd name="T4" fmla="*/ 321 w 321"/>
                      <a:gd name="T5" fmla="*/ 0 h 45"/>
                      <a:gd name="T6" fmla="*/ 0 w 321"/>
                      <a:gd name="T7" fmla="*/ 17 h 45"/>
                      <a:gd name="T8" fmla="*/ 0 w 321"/>
                      <a:gd name="T9" fmla="*/ 4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1" h="45">
                        <a:moveTo>
                          <a:pt x="0" y="45"/>
                        </a:moveTo>
                        <a:lnTo>
                          <a:pt x="321" y="31"/>
                        </a:lnTo>
                        <a:lnTo>
                          <a:pt x="321" y="0"/>
                        </a:lnTo>
                        <a:lnTo>
                          <a:pt x="0" y="17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4" name="任意多边形: 形状 43"/>
                  <p:cNvSpPr/>
                  <p:nvPr/>
                </p:nvSpPr>
                <p:spPr bwMode="auto">
                  <a:xfrm>
                    <a:off x="3902" y="3001"/>
                    <a:ext cx="321" cy="45"/>
                  </a:xfrm>
                  <a:custGeom>
                    <a:avLst/>
                    <a:gdLst>
                      <a:gd name="T0" fmla="*/ 0 w 321"/>
                      <a:gd name="T1" fmla="*/ 15 h 45"/>
                      <a:gd name="T2" fmla="*/ 0 w 321"/>
                      <a:gd name="T3" fmla="*/ 45 h 45"/>
                      <a:gd name="T4" fmla="*/ 321 w 321"/>
                      <a:gd name="T5" fmla="*/ 29 h 45"/>
                      <a:gd name="T6" fmla="*/ 321 w 321"/>
                      <a:gd name="T7" fmla="*/ 0 h 45"/>
                      <a:gd name="T8" fmla="*/ 0 w 321"/>
                      <a:gd name="T9" fmla="*/ 1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1" h="45">
                        <a:moveTo>
                          <a:pt x="0" y="15"/>
                        </a:moveTo>
                        <a:lnTo>
                          <a:pt x="0" y="45"/>
                        </a:lnTo>
                        <a:lnTo>
                          <a:pt x="321" y="29"/>
                        </a:lnTo>
                        <a:lnTo>
                          <a:pt x="321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5" name="任意多边形: 形状 44"/>
                  <p:cNvSpPr/>
                  <p:nvPr/>
                </p:nvSpPr>
                <p:spPr bwMode="auto">
                  <a:xfrm>
                    <a:off x="3902" y="3127"/>
                    <a:ext cx="321" cy="43"/>
                  </a:xfrm>
                  <a:custGeom>
                    <a:avLst/>
                    <a:gdLst>
                      <a:gd name="T0" fmla="*/ 0 w 321"/>
                      <a:gd name="T1" fmla="*/ 43 h 43"/>
                      <a:gd name="T2" fmla="*/ 321 w 321"/>
                      <a:gd name="T3" fmla="*/ 28 h 43"/>
                      <a:gd name="T4" fmla="*/ 321 w 321"/>
                      <a:gd name="T5" fmla="*/ 0 h 43"/>
                      <a:gd name="T6" fmla="*/ 0 w 321"/>
                      <a:gd name="T7" fmla="*/ 14 h 43"/>
                      <a:gd name="T8" fmla="*/ 0 w 321"/>
                      <a:gd name="T9" fmla="*/ 4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1" h="43">
                        <a:moveTo>
                          <a:pt x="0" y="43"/>
                        </a:moveTo>
                        <a:lnTo>
                          <a:pt x="321" y="28"/>
                        </a:lnTo>
                        <a:lnTo>
                          <a:pt x="321" y="0"/>
                        </a:lnTo>
                        <a:lnTo>
                          <a:pt x="0" y="14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6" name="任意多边形: 形状 45"/>
                  <p:cNvSpPr/>
                  <p:nvPr/>
                </p:nvSpPr>
                <p:spPr bwMode="auto">
                  <a:xfrm>
                    <a:off x="3717" y="3466"/>
                    <a:ext cx="439" cy="24"/>
                  </a:xfrm>
                  <a:custGeom>
                    <a:avLst/>
                    <a:gdLst>
                      <a:gd name="T0" fmla="*/ 0 w 185"/>
                      <a:gd name="T1" fmla="*/ 0 h 10"/>
                      <a:gd name="T2" fmla="*/ 0 w 185"/>
                      <a:gd name="T3" fmla="*/ 0 h 10"/>
                      <a:gd name="T4" fmla="*/ 46 w 185"/>
                      <a:gd name="T5" fmla="*/ 10 h 10"/>
                      <a:gd name="T6" fmla="*/ 140 w 185"/>
                      <a:gd name="T7" fmla="*/ 10 h 10"/>
                      <a:gd name="T8" fmla="*/ 185 w 185"/>
                      <a:gd name="T9" fmla="*/ 0 h 10"/>
                      <a:gd name="T10" fmla="*/ 185 w 185"/>
                      <a:gd name="T11" fmla="*/ 0 h 10"/>
                      <a:gd name="T12" fmla="*/ 0 w 185"/>
                      <a:gd name="T13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5" h="10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"/>
                          <a:pt x="21" y="10"/>
                          <a:pt x="46" y="10"/>
                        </a:cubicBezTo>
                        <a:cubicBezTo>
                          <a:pt x="140" y="10"/>
                          <a:pt x="140" y="10"/>
                          <a:pt x="140" y="10"/>
                        </a:cubicBezTo>
                        <a:cubicBezTo>
                          <a:pt x="165" y="10"/>
                          <a:pt x="185" y="5"/>
                          <a:pt x="185" y="0"/>
                        </a:cubicBezTo>
                        <a:cubicBezTo>
                          <a:pt x="185" y="0"/>
                          <a:pt x="185" y="0"/>
                          <a:pt x="18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  <p:sp>
                <p:nvSpPr>
                  <p:cNvPr id="47" name="任意多边形: 形状 46"/>
                  <p:cNvSpPr/>
                  <p:nvPr/>
                </p:nvSpPr>
                <p:spPr bwMode="auto">
                  <a:xfrm>
                    <a:off x="3902" y="3404"/>
                    <a:ext cx="321" cy="62"/>
                  </a:xfrm>
                  <a:custGeom>
                    <a:avLst/>
                    <a:gdLst>
                      <a:gd name="T0" fmla="*/ 0 w 321"/>
                      <a:gd name="T1" fmla="*/ 62 h 62"/>
                      <a:gd name="T2" fmla="*/ 278 w 321"/>
                      <a:gd name="T3" fmla="*/ 62 h 62"/>
                      <a:gd name="T4" fmla="*/ 321 w 321"/>
                      <a:gd name="T5" fmla="*/ 0 h 62"/>
                      <a:gd name="T6" fmla="*/ 0 w 321"/>
                      <a:gd name="T7" fmla="*/ 0 h 62"/>
                      <a:gd name="T8" fmla="*/ 0 w 321"/>
                      <a:gd name="T9" fmla="*/ 62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1" h="62">
                        <a:moveTo>
                          <a:pt x="0" y="62"/>
                        </a:moveTo>
                        <a:lnTo>
                          <a:pt x="278" y="62"/>
                        </a:lnTo>
                        <a:lnTo>
                          <a:pt x="321" y="0"/>
                        </a:lnTo>
                        <a:lnTo>
                          <a:pt x="0" y="0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>
                      <a:latin typeface="Noto Sans S Chinese Light" panose="020B0300000000000000" pitchFamily="34" charset="-122"/>
                      <a:ea typeface="Noto Sans S Chinese Light" panose="020B0300000000000000" pitchFamily="34" charset="-122"/>
                      <a:cs typeface="+mn-ea"/>
                      <a:sym typeface="Arial"/>
                    </a:endParaRPr>
                  </a:p>
                </p:txBody>
              </p:sp>
            </p:grpSp>
          </p:grpSp>
          <p:sp>
            <p:nvSpPr>
              <p:cNvPr id="5" name="任意多边形: 形状 4"/>
              <p:cNvSpPr/>
              <p:nvPr/>
            </p:nvSpPr>
            <p:spPr bwMode="auto">
              <a:xfrm>
                <a:off x="3313199" y="1516955"/>
                <a:ext cx="2531557" cy="2394866"/>
              </a:xfrm>
              <a:custGeom>
                <a:avLst/>
                <a:gdLst>
                  <a:gd name="T0" fmla="*/ 843 w 1158"/>
                  <a:gd name="T1" fmla="*/ 1095 h 1095"/>
                  <a:gd name="T2" fmla="*/ 1158 w 1158"/>
                  <a:gd name="T3" fmla="*/ 579 h 1095"/>
                  <a:gd name="T4" fmla="*/ 579 w 1158"/>
                  <a:gd name="T5" fmla="*/ 0 h 1095"/>
                  <a:gd name="T6" fmla="*/ 0 w 1158"/>
                  <a:gd name="T7" fmla="*/ 579 h 1095"/>
                  <a:gd name="T8" fmla="*/ 315 w 1158"/>
                  <a:gd name="T9" fmla="*/ 1095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8" h="1095">
                    <a:moveTo>
                      <a:pt x="843" y="1095"/>
                    </a:moveTo>
                    <a:cubicBezTo>
                      <a:pt x="1030" y="999"/>
                      <a:pt x="1158" y="804"/>
                      <a:pt x="1158" y="579"/>
                    </a:cubicBezTo>
                    <a:cubicBezTo>
                      <a:pt x="1158" y="260"/>
                      <a:pt x="899" y="0"/>
                      <a:pt x="579" y="0"/>
                    </a:cubicBezTo>
                    <a:cubicBezTo>
                      <a:pt x="259" y="0"/>
                      <a:pt x="0" y="260"/>
                      <a:pt x="0" y="579"/>
                    </a:cubicBezTo>
                    <a:cubicBezTo>
                      <a:pt x="0" y="804"/>
                      <a:pt x="128" y="999"/>
                      <a:pt x="315" y="1095"/>
                    </a:cubicBezTo>
                  </a:path>
                </a:pathLst>
              </a:custGeom>
              <a:noFill/>
              <a:ln w="25400" cap="flat">
                <a:solidFill>
                  <a:schemeClr val="tx2"/>
                </a:solidFill>
                <a:prstDash val="solid"/>
                <a:miter lim="800000"/>
                <a:headEnd type="oval"/>
                <a:tailEnd type="oval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ea"/>
                  <a:sym typeface="Arial"/>
                </a:endParaRPr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3480497" y="3471399"/>
                <a:ext cx="417205" cy="417205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sz="2400">
                    <a:solidFill>
                      <a:schemeClr val="accent1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cs typeface="+mn-ea"/>
                    <a:sym typeface="Arial"/>
                  </a:rPr>
                  <a:t>01</a:t>
                </a:r>
              </a:p>
            </p:txBody>
          </p:sp>
          <p:sp>
            <p:nvSpPr>
              <p:cNvPr id="19" name="椭圆 18"/>
              <p:cNvSpPr>
                <a:spLocks noChangeAspect="1"/>
              </p:cNvSpPr>
              <p:nvPr/>
            </p:nvSpPr>
            <p:spPr>
              <a:xfrm>
                <a:off x="3119835" y="2394032"/>
                <a:ext cx="417205" cy="417205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sz="2400">
                    <a:solidFill>
                      <a:schemeClr val="accent2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cs typeface="+mn-ea"/>
                    <a:sym typeface="Arial"/>
                  </a:rPr>
                  <a:t>02</a:t>
                </a: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778817" y="1469058"/>
                <a:ext cx="417205" cy="417205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sz="2400">
                    <a:solidFill>
                      <a:schemeClr val="accent3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cs typeface="+mn-ea"/>
                    <a:sym typeface="Arial"/>
                  </a:rPr>
                  <a:t>03</a:t>
                </a:r>
              </a:p>
            </p:txBody>
          </p:sp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4916216" y="1459360"/>
                <a:ext cx="417205" cy="417205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sz="2400">
                    <a:solidFill>
                      <a:schemeClr val="accent4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cs typeface="+mn-ea"/>
                    <a:sym typeface="Arial"/>
                  </a:rPr>
                  <a:t>04</a:t>
                </a:r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5590898" y="2372328"/>
                <a:ext cx="417205" cy="417205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sz="2400">
                    <a:solidFill>
                      <a:schemeClr val="accent5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cs typeface="+mn-ea"/>
                    <a:sym typeface="Arial"/>
                  </a:rPr>
                  <a:t>05</a:t>
                </a:r>
              </a:p>
            </p:txBody>
          </p:sp>
          <p:sp>
            <p:nvSpPr>
              <p:cNvPr id="23" name="椭圆 22"/>
              <p:cNvSpPr>
                <a:spLocks noChangeAspect="1"/>
              </p:cNvSpPr>
              <p:nvPr/>
            </p:nvSpPr>
            <p:spPr>
              <a:xfrm>
                <a:off x="5249170" y="3455697"/>
                <a:ext cx="417205" cy="417205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sz="2400">
                    <a:solidFill>
                      <a:schemeClr val="accent6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cs typeface="+mn-ea"/>
                    <a:sym typeface="Arial"/>
                  </a:rPr>
                  <a:t>06</a:t>
                </a:r>
              </a:p>
            </p:txBody>
          </p:sp>
        </p:grpSp>
        <p:sp>
          <p:nvSpPr>
            <p:cNvPr id="24" name="任意多边形: 形状 23"/>
            <p:cNvSpPr/>
            <p:nvPr/>
          </p:nvSpPr>
          <p:spPr bwMode="auto">
            <a:xfrm>
              <a:off x="3295476" y="4995215"/>
              <a:ext cx="373763" cy="483757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Arial"/>
              </a:endParaRPr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3033218" y="3694398"/>
              <a:ext cx="397299" cy="329000"/>
            </a:xfrm>
            <a:custGeom>
              <a:avLst/>
              <a:gdLst>
                <a:gd name="T0" fmla="*/ 179 w 202"/>
                <a:gd name="T1" fmla="*/ 86 h 167"/>
                <a:gd name="T2" fmla="*/ 202 w 202"/>
                <a:gd name="T3" fmla="*/ 133 h 167"/>
                <a:gd name="T4" fmla="*/ 155 w 202"/>
                <a:gd name="T5" fmla="*/ 133 h 167"/>
                <a:gd name="T6" fmla="*/ 179 w 202"/>
                <a:gd name="T7" fmla="*/ 86 h 167"/>
                <a:gd name="T8" fmla="*/ 28 w 202"/>
                <a:gd name="T9" fmla="*/ 15 h 167"/>
                <a:gd name="T10" fmla="*/ 34 w 202"/>
                <a:gd name="T11" fmla="*/ 12 h 167"/>
                <a:gd name="T12" fmla="*/ 167 w 202"/>
                <a:gd name="T13" fmla="*/ 12 h 167"/>
                <a:gd name="T14" fmla="*/ 173 w 202"/>
                <a:gd name="T15" fmla="*/ 18 h 167"/>
                <a:gd name="T16" fmla="*/ 173 w 202"/>
                <a:gd name="T17" fmla="*/ 47 h 167"/>
                <a:gd name="T18" fmla="*/ 161 w 202"/>
                <a:gd name="T19" fmla="*/ 47 h 167"/>
                <a:gd name="T20" fmla="*/ 179 w 202"/>
                <a:gd name="T21" fmla="*/ 78 h 167"/>
                <a:gd name="T22" fmla="*/ 197 w 202"/>
                <a:gd name="T23" fmla="*/ 47 h 167"/>
                <a:gd name="T24" fmla="*/ 185 w 202"/>
                <a:gd name="T25" fmla="*/ 47 h 167"/>
                <a:gd name="T26" fmla="*/ 185 w 202"/>
                <a:gd name="T27" fmla="*/ 18 h 167"/>
                <a:gd name="T28" fmla="*/ 167 w 202"/>
                <a:gd name="T29" fmla="*/ 0 h 167"/>
                <a:gd name="T30" fmla="*/ 34 w 202"/>
                <a:gd name="T31" fmla="*/ 0 h 167"/>
                <a:gd name="T32" fmla="*/ 16 w 202"/>
                <a:gd name="T33" fmla="*/ 15 h 167"/>
                <a:gd name="T34" fmla="*/ 16 w 202"/>
                <a:gd name="T35" fmla="*/ 24 h 167"/>
                <a:gd name="T36" fmla="*/ 28 w 202"/>
                <a:gd name="T37" fmla="*/ 24 h 167"/>
                <a:gd name="T38" fmla="*/ 28 w 202"/>
                <a:gd name="T39" fmla="*/ 15 h 167"/>
                <a:gd name="T40" fmla="*/ 173 w 202"/>
                <a:gd name="T41" fmla="*/ 152 h 167"/>
                <a:gd name="T42" fmla="*/ 167 w 202"/>
                <a:gd name="T43" fmla="*/ 155 h 167"/>
                <a:gd name="T44" fmla="*/ 34 w 202"/>
                <a:gd name="T45" fmla="*/ 155 h 167"/>
                <a:gd name="T46" fmla="*/ 28 w 202"/>
                <a:gd name="T47" fmla="*/ 149 h 167"/>
                <a:gd name="T48" fmla="*/ 28 w 202"/>
                <a:gd name="T49" fmla="*/ 121 h 167"/>
                <a:gd name="T50" fmla="*/ 40 w 202"/>
                <a:gd name="T51" fmla="*/ 121 h 167"/>
                <a:gd name="T52" fmla="*/ 22 w 202"/>
                <a:gd name="T53" fmla="*/ 90 h 167"/>
                <a:gd name="T54" fmla="*/ 4 w 202"/>
                <a:gd name="T55" fmla="*/ 121 h 167"/>
                <a:gd name="T56" fmla="*/ 16 w 202"/>
                <a:gd name="T57" fmla="*/ 121 h 167"/>
                <a:gd name="T58" fmla="*/ 16 w 202"/>
                <a:gd name="T59" fmla="*/ 149 h 167"/>
                <a:gd name="T60" fmla="*/ 34 w 202"/>
                <a:gd name="T61" fmla="*/ 167 h 167"/>
                <a:gd name="T62" fmla="*/ 167 w 202"/>
                <a:gd name="T63" fmla="*/ 167 h 167"/>
                <a:gd name="T64" fmla="*/ 185 w 202"/>
                <a:gd name="T65" fmla="*/ 152 h 167"/>
                <a:gd name="T66" fmla="*/ 185 w 202"/>
                <a:gd name="T67" fmla="*/ 144 h 167"/>
                <a:gd name="T68" fmla="*/ 173 w 202"/>
                <a:gd name="T69" fmla="*/ 144 h 167"/>
                <a:gd name="T70" fmla="*/ 173 w 202"/>
                <a:gd name="T71" fmla="*/ 152 h 167"/>
                <a:gd name="T72" fmla="*/ 45 w 202"/>
                <a:gd name="T73" fmla="*/ 35 h 167"/>
                <a:gd name="T74" fmla="*/ 0 w 202"/>
                <a:gd name="T75" fmla="*/ 35 h 167"/>
                <a:gd name="T76" fmla="*/ 0 w 202"/>
                <a:gd name="T77" fmla="*/ 80 h 167"/>
                <a:gd name="T78" fmla="*/ 45 w 202"/>
                <a:gd name="T79" fmla="*/ 80 h 167"/>
                <a:gd name="T80" fmla="*/ 45 w 202"/>
                <a:gd name="T81" fmla="*/ 35 h 167"/>
                <a:gd name="T82" fmla="*/ 66 w 202"/>
                <a:gd name="T83" fmla="*/ 84 h 167"/>
                <a:gd name="T84" fmla="*/ 101 w 202"/>
                <a:gd name="T85" fmla="*/ 119 h 167"/>
                <a:gd name="T86" fmla="*/ 136 w 202"/>
                <a:gd name="T87" fmla="*/ 84 h 167"/>
                <a:gd name="T88" fmla="*/ 101 w 202"/>
                <a:gd name="T89" fmla="*/ 49 h 167"/>
                <a:gd name="T90" fmla="*/ 66 w 202"/>
                <a:gd name="T91" fmla="*/ 8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2" h="167">
                  <a:moveTo>
                    <a:pt x="179" y="86"/>
                  </a:moveTo>
                  <a:cubicBezTo>
                    <a:pt x="202" y="133"/>
                    <a:pt x="202" y="133"/>
                    <a:pt x="202" y="133"/>
                  </a:cubicBezTo>
                  <a:cubicBezTo>
                    <a:pt x="155" y="133"/>
                    <a:pt x="155" y="133"/>
                    <a:pt x="155" y="133"/>
                  </a:cubicBezTo>
                  <a:lnTo>
                    <a:pt x="179" y="86"/>
                  </a:lnTo>
                  <a:close/>
                  <a:moveTo>
                    <a:pt x="28" y="15"/>
                  </a:moveTo>
                  <a:cubicBezTo>
                    <a:pt x="28" y="14"/>
                    <a:pt x="30" y="12"/>
                    <a:pt x="3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5"/>
                    <a:pt x="173" y="1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8"/>
                    <a:pt x="177" y="0"/>
                    <a:pt x="16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6" y="7"/>
                    <a:pt x="16" y="1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8" y="24"/>
                    <a:pt x="28" y="24"/>
                    <a:pt x="28" y="24"/>
                  </a:cubicBezTo>
                  <a:lnTo>
                    <a:pt x="28" y="15"/>
                  </a:lnTo>
                  <a:close/>
                  <a:moveTo>
                    <a:pt x="173" y="152"/>
                  </a:moveTo>
                  <a:cubicBezTo>
                    <a:pt x="173" y="153"/>
                    <a:pt x="170" y="155"/>
                    <a:pt x="167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0" y="155"/>
                    <a:pt x="28" y="153"/>
                    <a:pt x="28" y="149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59"/>
                    <a:pt x="24" y="167"/>
                    <a:pt x="34" y="167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77" y="167"/>
                    <a:pt x="185" y="161"/>
                    <a:pt x="185" y="152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73" y="144"/>
                    <a:pt x="173" y="144"/>
                    <a:pt x="173" y="144"/>
                  </a:cubicBezTo>
                  <a:lnTo>
                    <a:pt x="173" y="152"/>
                  </a:lnTo>
                  <a:close/>
                  <a:moveTo>
                    <a:pt x="45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5" y="80"/>
                    <a:pt x="45" y="80"/>
                    <a:pt x="45" y="80"/>
                  </a:cubicBezTo>
                  <a:lnTo>
                    <a:pt x="45" y="35"/>
                  </a:lnTo>
                  <a:close/>
                  <a:moveTo>
                    <a:pt x="66" y="84"/>
                  </a:moveTo>
                  <a:cubicBezTo>
                    <a:pt x="66" y="103"/>
                    <a:pt x="82" y="119"/>
                    <a:pt x="101" y="119"/>
                  </a:cubicBezTo>
                  <a:cubicBezTo>
                    <a:pt x="120" y="119"/>
                    <a:pt x="136" y="103"/>
                    <a:pt x="136" y="84"/>
                  </a:cubicBezTo>
                  <a:cubicBezTo>
                    <a:pt x="136" y="65"/>
                    <a:pt x="120" y="49"/>
                    <a:pt x="101" y="49"/>
                  </a:cubicBezTo>
                  <a:cubicBezTo>
                    <a:pt x="82" y="49"/>
                    <a:pt x="66" y="65"/>
                    <a:pt x="66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Arial"/>
              </a:endParaRPr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3266258" y="2291328"/>
              <a:ext cx="423577" cy="421556"/>
            </a:xfrm>
            <a:custGeom>
              <a:avLst/>
              <a:gdLst>
                <a:gd name="T0" fmla="*/ 149 w 177"/>
                <a:gd name="T1" fmla="*/ 6 h 176"/>
                <a:gd name="T2" fmla="*/ 15 w 177"/>
                <a:gd name="T3" fmla="*/ 122 h 176"/>
                <a:gd name="T4" fmla="*/ 7 w 177"/>
                <a:gd name="T5" fmla="*/ 154 h 176"/>
                <a:gd name="T6" fmla="*/ 9 w 177"/>
                <a:gd name="T7" fmla="*/ 174 h 176"/>
                <a:gd name="T8" fmla="*/ 54 w 177"/>
                <a:gd name="T9" fmla="*/ 162 h 176"/>
                <a:gd name="T10" fmla="*/ 171 w 177"/>
                <a:gd name="T11" fmla="*/ 45 h 176"/>
                <a:gd name="T12" fmla="*/ 44 w 177"/>
                <a:gd name="T13" fmla="*/ 157 h 176"/>
                <a:gd name="T14" fmla="*/ 15 w 177"/>
                <a:gd name="T15" fmla="*/ 151 h 176"/>
                <a:gd name="T16" fmla="*/ 21 w 177"/>
                <a:gd name="T17" fmla="*/ 128 h 176"/>
                <a:gd name="T18" fmla="*/ 44 w 177"/>
                <a:gd name="T19" fmla="*/ 157 h 176"/>
                <a:gd name="T20" fmla="*/ 25 w 177"/>
                <a:gd name="T21" fmla="*/ 122 h 176"/>
                <a:gd name="T22" fmla="*/ 110 w 177"/>
                <a:gd name="T23" fmla="*/ 47 h 176"/>
                <a:gd name="T24" fmla="*/ 54 w 177"/>
                <a:gd name="T25" fmla="*/ 152 h 176"/>
                <a:gd name="T26" fmla="*/ 153 w 177"/>
                <a:gd name="T27" fmla="*/ 53 h 176"/>
                <a:gd name="T28" fmla="*/ 163 w 177"/>
                <a:gd name="T29" fmla="*/ 40 h 176"/>
                <a:gd name="T30" fmla="*/ 161 w 177"/>
                <a:gd name="T31" fmla="*/ 29 h 176"/>
                <a:gd name="T32" fmla="*/ 160 w 177"/>
                <a:gd name="T33" fmla="*/ 35 h 176"/>
                <a:gd name="T34" fmla="*/ 148 w 177"/>
                <a:gd name="T35" fmla="*/ 48 h 176"/>
                <a:gd name="T36" fmla="*/ 137 w 177"/>
                <a:gd name="T37" fmla="*/ 11 h 176"/>
                <a:gd name="T38" fmla="*/ 166 w 177"/>
                <a:gd name="T39" fmla="*/ 32 h 176"/>
                <a:gd name="T40" fmla="*/ 6 w 177"/>
                <a:gd name="T41" fmla="*/ 46 h 176"/>
                <a:gd name="T42" fmla="*/ 6 w 177"/>
                <a:gd name="T43" fmla="*/ 36 h 176"/>
                <a:gd name="T44" fmla="*/ 42 w 177"/>
                <a:gd name="T45" fmla="*/ 0 h 176"/>
                <a:gd name="T46" fmla="*/ 86 w 177"/>
                <a:gd name="T47" fmla="*/ 44 h 176"/>
                <a:gd name="T48" fmla="*/ 80 w 177"/>
                <a:gd name="T49" fmla="*/ 49 h 176"/>
                <a:gd name="T50" fmla="*/ 71 w 177"/>
                <a:gd name="T51" fmla="*/ 53 h 176"/>
                <a:gd name="T52" fmla="*/ 73 w 177"/>
                <a:gd name="T53" fmla="*/ 41 h 176"/>
                <a:gd name="T54" fmla="*/ 63 w 177"/>
                <a:gd name="T55" fmla="*/ 46 h 176"/>
                <a:gd name="T56" fmla="*/ 65 w 177"/>
                <a:gd name="T57" fmla="*/ 34 h 176"/>
                <a:gd name="T58" fmla="*/ 56 w 177"/>
                <a:gd name="T59" fmla="*/ 38 h 176"/>
                <a:gd name="T60" fmla="*/ 58 w 177"/>
                <a:gd name="T61" fmla="*/ 27 h 176"/>
                <a:gd name="T62" fmla="*/ 49 w 177"/>
                <a:gd name="T63" fmla="*/ 31 h 176"/>
                <a:gd name="T64" fmla="*/ 52 w 177"/>
                <a:gd name="T65" fmla="*/ 21 h 176"/>
                <a:gd name="T66" fmla="*/ 35 w 177"/>
                <a:gd name="T67" fmla="*/ 28 h 176"/>
                <a:gd name="T68" fmla="*/ 42 w 177"/>
                <a:gd name="T69" fmla="*/ 10 h 176"/>
                <a:gd name="T70" fmla="*/ 57 w 177"/>
                <a:gd name="T71" fmla="*/ 73 h 176"/>
                <a:gd name="T72" fmla="*/ 6 w 177"/>
                <a:gd name="T73" fmla="*/ 46 h 176"/>
                <a:gd name="T74" fmla="*/ 172 w 177"/>
                <a:gd name="T75" fmla="*/ 140 h 176"/>
                <a:gd name="T76" fmla="*/ 136 w 177"/>
                <a:gd name="T77" fmla="*/ 176 h 176"/>
                <a:gd name="T78" fmla="*/ 92 w 177"/>
                <a:gd name="T79" fmla="*/ 132 h 176"/>
                <a:gd name="T80" fmla="*/ 143 w 177"/>
                <a:gd name="T81" fmla="*/ 159 h 176"/>
                <a:gd name="T82" fmla="*/ 161 w 177"/>
                <a:gd name="T83" fmla="*/ 130 h 176"/>
                <a:gd name="T84" fmla="*/ 144 w 177"/>
                <a:gd name="T85" fmla="*/ 136 h 176"/>
                <a:gd name="T86" fmla="*/ 153 w 177"/>
                <a:gd name="T87" fmla="*/ 121 h 176"/>
                <a:gd name="T88" fmla="*/ 143 w 177"/>
                <a:gd name="T89" fmla="*/ 125 h 176"/>
                <a:gd name="T90" fmla="*/ 145 w 177"/>
                <a:gd name="T91" fmla="*/ 114 h 176"/>
                <a:gd name="T92" fmla="*/ 136 w 177"/>
                <a:gd name="T93" fmla="*/ 118 h 176"/>
                <a:gd name="T94" fmla="*/ 138 w 177"/>
                <a:gd name="T95" fmla="*/ 107 h 176"/>
                <a:gd name="T96" fmla="*/ 129 w 177"/>
                <a:gd name="T97" fmla="*/ 111 h 176"/>
                <a:gd name="T98" fmla="*/ 131 w 177"/>
                <a:gd name="T99" fmla="*/ 99 h 176"/>
                <a:gd name="T100" fmla="*/ 121 w 177"/>
                <a:gd name="T101" fmla="*/ 104 h 176"/>
                <a:gd name="T102" fmla="*/ 128 w 177"/>
                <a:gd name="T103" fmla="*/ 96 h 176"/>
                <a:gd name="T104" fmla="*/ 172 w 177"/>
                <a:gd name="T105" fmla="*/ 13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7" h="176">
                  <a:moveTo>
                    <a:pt x="171" y="27"/>
                  </a:moveTo>
                  <a:cubicBezTo>
                    <a:pt x="149" y="6"/>
                    <a:pt x="149" y="6"/>
                    <a:pt x="149" y="6"/>
                  </a:cubicBezTo>
                  <a:cubicBezTo>
                    <a:pt x="145" y="1"/>
                    <a:pt x="137" y="1"/>
                    <a:pt x="132" y="6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123"/>
                    <a:pt x="7" y="154"/>
                    <a:pt x="7" y="154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2" y="173"/>
                    <a:pt x="4" y="175"/>
                    <a:pt x="9" y="174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54" y="162"/>
                    <a:pt x="54" y="162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6" y="40"/>
                    <a:pt x="176" y="32"/>
                    <a:pt x="171" y="27"/>
                  </a:cubicBezTo>
                  <a:close/>
                  <a:moveTo>
                    <a:pt x="44" y="157"/>
                  </a:moveTo>
                  <a:cubicBezTo>
                    <a:pt x="25" y="162"/>
                    <a:pt x="25" y="162"/>
                    <a:pt x="25" y="162"/>
                  </a:cubicBezTo>
                  <a:cubicBezTo>
                    <a:pt x="15" y="151"/>
                    <a:pt x="15" y="151"/>
                    <a:pt x="15" y="151"/>
                  </a:cubicBezTo>
                  <a:cubicBezTo>
                    <a:pt x="20" y="133"/>
                    <a:pt x="20" y="133"/>
                    <a:pt x="20" y="133"/>
                  </a:cubicBezTo>
                  <a:cubicBezTo>
                    <a:pt x="20" y="131"/>
                    <a:pt x="20" y="129"/>
                    <a:pt x="21" y="128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7" y="156"/>
                    <a:pt x="46" y="157"/>
                    <a:pt x="44" y="157"/>
                  </a:cubicBezTo>
                  <a:close/>
                  <a:moveTo>
                    <a:pt x="54" y="152"/>
                  </a:moveTo>
                  <a:cubicBezTo>
                    <a:pt x="25" y="122"/>
                    <a:pt x="25" y="122"/>
                    <a:pt x="25" y="12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34" y="72"/>
                    <a:pt x="134" y="72"/>
                    <a:pt x="134" y="72"/>
                  </a:cubicBezTo>
                  <a:lnTo>
                    <a:pt x="54" y="152"/>
                  </a:lnTo>
                  <a:close/>
                  <a:moveTo>
                    <a:pt x="166" y="40"/>
                  </a:moveTo>
                  <a:cubicBezTo>
                    <a:pt x="153" y="53"/>
                    <a:pt x="153" y="53"/>
                    <a:pt x="153" y="53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4" y="39"/>
                    <a:pt x="165" y="37"/>
                    <a:pt x="165" y="35"/>
                  </a:cubicBezTo>
                  <a:cubicBezTo>
                    <a:pt x="165" y="32"/>
                    <a:pt x="162" y="29"/>
                    <a:pt x="161" y="29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34"/>
                    <a:pt x="160" y="35"/>
                    <a:pt x="160" y="35"/>
                  </a:cubicBezTo>
                  <a:cubicBezTo>
                    <a:pt x="160" y="36"/>
                    <a:pt x="160" y="36"/>
                    <a:pt x="159" y="36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9" y="9"/>
                    <a:pt x="142" y="9"/>
                    <a:pt x="144" y="1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8" y="34"/>
                    <a:pt x="168" y="38"/>
                    <a:pt x="166" y="40"/>
                  </a:cubicBezTo>
                  <a:close/>
                  <a:moveTo>
                    <a:pt x="6" y="46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45" y="85"/>
                    <a:pt x="45" y="85"/>
                    <a:pt x="45" y="85"/>
                  </a:cubicBezTo>
                  <a:lnTo>
                    <a:pt x="6" y="46"/>
                  </a:lnTo>
                  <a:close/>
                  <a:moveTo>
                    <a:pt x="177" y="135"/>
                  </a:moveTo>
                  <a:cubicBezTo>
                    <a:pt x="172" y="140"/>
                    <a:pt x="172" y="140"/>
                    <a:pt x="172" y="140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1" y="171"/>
                    <a:pt x="131" y="171"/>
                    <a:pt x="131" y="171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1" y="130"/>
                    <a:pt x="161" y="130"/>
                    <a:pt x="161" y="130"/>
                  </a:cubicBezTo>
                  <a:cubicBezTo>
                    <a:pt x="149" y="142"/>
                    <a:pt x="149" y="142"/>
                    <a:pt x="149" y="142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6" y="128"/>
                    <a:pt x="146" y="128"/>
                    <a:pt x="146" y="128"/>
                  </a:cubicBezTo>
                  <a:cubicBezTo>
                    <a:pt x="143" y="125"/>
                    <a:pt x="143" y="125"/>
                    <a:pt x="143" y="125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29" y="111"/>
                    <a:pt x="129" y="111"/>
                    <a:pt x="129" y="111"/>
                  </a:cubicBezTo>
                  <a:cubicBezTo>
                    <a:pt x="135" y="104"/>
                    <a:pt x="135" y="104"/>
                    <a:pt x="135" y="104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72" y="130"/>
                    <a:pt x="172" y="130"/>
                    <a:pt x="172" y="130"/>
                  </a:cubicBezTo>
                  <a:lnTo>
                    <a:pt x="177" y="1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Arial"/>
              </a:endParaRPr>
            </a:p>
          </p:txBody>
        </p:sp>
        <p:sp>
          <p:nvSpPr>
            <p:cNvPr id="27" name="任意多边形: 形状 26"/>
            <p:cNvSpPr/>
            <p:nvPr/>
          </p:nvSpPr>
          <p:spPr bwMode="auto">
            <a:xfrm>
              <a:off x="8445746" y="2346112"/>
              <a:ext cx="454496" cy="399348"/>
            </a:xfrm>
            <a:custGeom>
              <a:avLst/>
              <a:gdLst>
                <a:gd name="T0" fmla="*/ 183 w 199"/>
                <a:gd name="T1" fmla="*/ 100 h 174"/>
                <a:gd name="T2" fmla="*/ 173 w 199"/>
                <a:gd name="T3" fmla="*/ 140 h 174"/>
                <a:gd name="T4" fmla="*/ 153 w 199"/>
                <a:gd name="T5" fmla="*/ 119 h 174"/>
                <a:gd name="T6" fmla="*/ 198 w 199"/>
                <a:gd name="T7" fmla="*/ 13 h 174"/>
                <a:gd name="T8" fmla="*/ 185 w 199"/>
                <a:gd name="T9" fmla="*/ 9 h 174"/>
                <a:gd name="T10" fmla="*/ 197 w 199"/>
                <a:gd name="T11" fmla="*/ 19 h 174"/>
                <a:gd name="T12" fmla="*/ 196 w 199"/>
                <a:gd name="T13" fmla="*/ 21 h 174"/>
                <a:gd name="T14" fmla="*/ 178 w 199"/>
                <a:gd name="T15" fmla="*/ 21 h 174"/>
                <a:gd name="T16" fmla="*/ 184 w 199"/>
                <a:gd name="T17" fmla="*/ 96 h 174"/>
                <a:gd name="T18" fmla="*/ 196 w 199"/>
                <a:gd name="T19" fmla="*/ 21 h 174"/>
                <a:gd name="T20" fmla="*/ 155 w 199"/>
                <a:gd name="T21" fmla="*/ 155 h 174"/>
                <a:gd name="T22" fmla="*/ 155 w 199"/>
                <a:gd name="T23" fmla="*/ 160 h 174"/>
                <a:gd name="T24" fmla="*/ 158 w 199"/>
                <a:gd name="T25" fmla="*/ 156 h 174"/>
                <a:gd name="T26" fmla="*/ 172 w 199"/>
                <a:gd name="T27" fmla="*/ 144 h 174"/>
                <a:gd name="T28" fmla="*/ 154 w 199"/>
                <a:gd name="T29" fmla="*/ 155 h 174"/>
                <a:gd name="T30" fmla="*/ 150 w 199"/>
                <a:gd name="T31" fmla="*/ 107 h 174"/>
                <a:gd name="T32" fmla="*/ 153 w 199"/>
                <a:gd name="T33" fmla="*/ 93 h 174"/>
                <a:gd name="T34" fmla="*/ 154 w 199"/>
                <a:gd name="T35" fmla="*/ 89 h 174"/>
                <a:gd name="T36" fmla="*/ 152 w 199"/>
                <a:gd name="T37" fmla="*/ 76 h 174"/>
                <a:gd name="T38" fmla="*/ 132 w 199"/>
                <a:gd name="T39" fmla="*/ 91 h 174"/>
                <a:gd name="T40" fmla="*/ 128 w 199"/>
                <a:gd name="T41" fmla="*/ 118 h 174"/>
                <a:gd name="T42" fmla="*/ 144 w 199"/>
                <a:gd name="T43" fmla="*/ 131 h 174"/>
                <a:gd name="T44" fmla="*/ 64 w 199"/>
                <a:gd name="T45" fmla="*/ 171 h 174"/>
                <a:gd name="T46" fmla="*/ 3 w 199"/>
                <a:gd name="T47" fmla="*/ 75 h 174"/>
                <a:gd name="T48" fmla="*/ 122 w 199"/>
                <a:gd name="T49" fmla="*/ 3 h 174"/>
                <a:gd name="T50" fmla="*/ 162 w 199"/>
                <a:gd name="T51" fmla="*/ 56 h 174"/>
                <a:gd name="T52" fmla="*/ 127 w 199"/>
                <a:gd name="T53" fmla="*/ 16 h 174"/>
                <a:gd name="T54" fmla="*/ 58 w 199"/>
                <a:gd name="T55" fmla="*/ 157 h 174"/>
                <a:gd name="T56" fmla="*/ 148 w 199"/>
                <a:gd name="T57" fmla="*/ 118 h 174"/>
                <a:gd name="T58" fmla="*/ 27 w 199"/>
                <a:gd name="T59" fmla="*/ 101 h 174"/>
                <a:gd name="T60" fmla="*/ 21 w 199"/>
                <a:gd name="T61" fmla="*/ 104 h 174"/>
                <a:gd name="T62" fmla="*/ 31 w 199"/>
                <a:gd name="T63" fmla="*/ 118 h 174"/>
                <a:gd name="T64" fmla="*/ 28 w 199"/>
                <a:gd name="T65" fmla="*/ 111 h 174"/>
                <a:gd name="T66" fmla="*/ 31 w 199"/>
                <a:gd name="T67" fmla="*/ 118 h 174"/>
                <a:gd name="T68" fmla="*/ 34 w 199"/>
                <a:gd name="T69" fmla="*/ 123 h 174"/>
                <a:gd name="T70" fmla="*/ 37 w 199"/>
                <a:gd name="T71" fmla="*/ 129 h 174"/>
                <a:gd name="T72" fmla="*/ 149 w 199"/>
                <a:gd name="T73" fmla="*/ 70 h 174"/>
                <a:gd name="T74" fmla="*/ 98 w 199"/>
                <a:gd name="T75" fmla="*/ 85 h 174"/>
                <a:gd name="T76" fmla="*/ 45 w 199"/>
                <a:gd name="T77" fmla="*/ 120 h 174"/>
                <a:gd name="T78" fmla="*/ 126 w 199"/>
                <a:gd name="T79" fmla="*/ 23 h 174"/>
                <a:gd name="T80" fmla="*/ 125 w 199"/>
                <a:gd name="T81" fmla="*/ 38 h 174"/>
                <a:gd name="T82" fmla="*/ 107 w 199"/>
                <a:gd name="T83" fmla="*/ 47 h 174"/>
                <a:gd name="T84" fmla="*/ 125 w 199"/>
                <a:gd name="T85" fmla="*/ 38 h 174"/>
                <a:gd name="T86" fmla="*/ 48 w 199"/>
                <a:gd name="T87" fmla="*/ 126 h 174"/>
                <a:gd name="T88" fmla="*/ 83 w 199"/>
                <a:gd name="T89" fmla="*/ 140 h 174"/>
                <a:gd name="T90" fmla="*/ 102 w 199"/>
                <a:gd name="T91" fmla="*/ 115 h 174"/>
                <a:gd name="T92" fmla="*/ 115 w 199"/>
                <a:gd name="T93" fmla="*/ 10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9" h="174">
                  <a:moveTo>
                    <a:pt x="159" y="94"/>
                  </a:moveTo>
                  <a:cubicBezTo>
                    <a:pt x="183" y="100"/>
                    <a:pt x="183" y="100"/>
                    <a:pt x="183" y="100"/>
                  </a:cubicBezTo>
                  <a:cubicBezTo>
                    <a:pt x="181" y="106"/>
                    <a:pt x="178" y="117"/>
                    <a:pt x="176" y="125"/>
                  </a:cubicBezTo>
                  <a:cubicBezTo>
                    <a:pt x="174" y="132"/>
                    <a:pt x="173" y="137"/>
                    <a:pt x="173" y="140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0" y="131"/>
                    <a:pt x="152" y="127"/>
                    <a:pt x="153" y="119"/>
                  </a:cubicBezTo>
                  <a:cubicBezTo>
                    <a:pt x="155" y="111"/>
                    <a:pt x="157" y="101"/>
                    <a:pt x="159" y="94"/>
                  </a:cubicBezTo>
                  <a:close/>
                  <a:moveTo>
                    <a:pt x="198" y="13"/>
                  </a:moveTo>
                  <a:cubicBezTo>
                    <a:pt x="199" y="9"/>
                    <a:pt x="197" y="5"/>
                    <a:pt x="193" y="4"/>
                  </a:cubicBezTo>
                  <a:cubicBezTo>
                    <a:pt x="189" y="3"/>
                    <a:pt x="186" y="6"/>
                    <a:pt x="185" y="9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97" y="19"/>
                    <a:pt x="197" y="19"/>
                    <a:pt x="197" y="19"/>
                  </a:cubicBezTo>
                  <a:lnTo>
                    <a:pt x="198" y="13"/>
                  </a:lnTo>
                  <a:close/>
                  <a:moveTo>
                    <a:pt x="196" y="21"/>
                  </a:moveTo>
                  <a:cubicBezTo>
                    <a:pt x="193" y="20"/>
                    <a:pt x="186" y="19"/>
                    <a:pt x="183" y="18"/>
                  </a:cubicBezTo>
                  <a:cubicBezTo>
                    <a:pt x="181" y="17"/>
                    <a:pt x="179" y="18"/>
                    <a:pt x="178" y="21"/>
                  </a:cubicBezTo>
                  <a:cubicBezTo>
                    <a:pt x="175" y="35"/>
                    <a:pt x="163" y="78"/>
                    <a:pt x="159" y="90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6" y="84"/>
                    <a:pt x="196" y="40"/>
                    <a:pt x="199" y="26"/>
                  </a:cubicBezTo>
                  <a:cubicBezTo>
                    <a:pt x="199" y="23"/>
                    <a:pt x="199" y="22"/>
                    <a:pt x="196" y="21"/>
                  </a:cubicBezTo>
                  <a:close/>
                  <a:moveTo>
                    <a:pt x="154" y="155"/>
                  </a:moveTo>
                  <a:cubicBezTo>
                    <a:pt x="155" y="155"/>
                    <a:pt x="155" y="155"/>
                    <a:pt x="155" y="155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4" y="159"/>
                    <a:pt x="154" y="160"/>
                    <a:pt x="155" y="160"/>
                  </a:cubicBezTo>
                  <a:cubicBezTo>
                    <a:pt x="156" y="160"/>
                    <a:pt x="157" y="160"/>
                    <a:pt x="157" y="159"/>
                  </a:cubicBezTo>
                  <a:cubicBezTo>
                    <a:pt x="158" y="156"/>
                    <a:pt x="158" y="156"/>
                    <a:pt x="158" y="156"/>
                  </a:cubicBezTo>
                  <a:cubicBezTo>
                    <a:pt x="158" y="156"/>
                    <a:pt x="158" y="156"/>
                    <a:pt x="158" y="156"/>
                  </a:cubicBezTo>
                  <a:cubicBezTo>
                    <a:pt x="158" y="156"/>
                    <a:pt x="168" y="148"/>
                    <a:pt x="172" y="144"/>
                  </a:cubicBezTo>
                  <a:cubicBezTo>
                    <a:pt x="147" y="138"/>
                    <a:pt x="147" y="138"/>
                    <a:pt x="147" y="138"/>
                  </a:cubicBezTo>
                  <a:cubicBezTo>
                    <a:pt x="149" y="144"/>
                    <a:pt x="154" y="155"/>
                    <a:pt x="154" y="155"/>
                  </a:cubicBezTo>
                  <a:close/>
                  <a:moveTo>
                    <a:pt x="128" y="118"/>
                  </a:moveTo>
                  <a:cubicBezTo>
                    <a:pt x="150" y="107"/>
                    <a:pt x="150" y="107"/>
                    <a:pt x="150" y="107"/>
                  </a:cubicBezTo>
                  <a:cubicBezTo>
                    <a:pt x="150" y="104"/>
                    <a:pt x="151" y="102"/>
                    <a:pt x="151" y="99"/>
                  </a:cubicBezTo>
                  <a:cubicBezTo>
                    <a:pt x="152" y="97"/>
                    <a:pt x="152" y="95"/>
                    <a:pt x="153" y="93"/>
                  </a:cubicBezTo>
                  <a:cubicBezTo>
                    <a:pt x="153" y="92"/>
                    <a:pt x="153" y="92"/>
                    <a:pt x="153" y="91"/>
                  </a:cubicBezTo>
                  <a:cubicBezTo>
                    <a:pt x="153" y="90"/>
                    <a:pt x="153" y="90"/>
                    <a:pt x="154" y="89"/>
                  </a:cubicBezTo>
                  <a:cubicBezTo>
                    <a:pt x="154" y="87"/>
                    <a:pt x="155" y="85"/>
                    <a:pt x="155" y="83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8" y="89"/>
                    <a:pt x="130" y="90"/>
                    <a:pt x="132" y="91"/>
                  </a:cubicBezTo>
                  <a:cubicBezTo>
                    <a:pt x="139" y="96"/>
                    <a:pt x="137" y="102"/>
                    <a:pt x="130" y="110"/>
                  </a:cubicBezTo>
                  <a:cubicBezTo>
                    <a:pt x="128" y="114"/>
                    <a:pt x="128" y="116"/>
                    <a:pt x="128" y="118"/>
                  </a:cubicBezTo>
                  <a:close/>
                  <a:moveTo>
                    <a:pt x="148" y="118"/>
                  </a:moveTo>
                  <a:cubicBezTo>
                    <a:pt x="146" y="124"/>
                    <a:pt x="145" y="128"/>
                    <a:pt x="144" y="131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58" y="174"/>
                    <a:pt x="50" y="172"/>
                    <a:pt x="47" y="166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0" y="69"/>
                    <a:pt x="2" y="62"/>
                    <a:pt x="8" y="59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9" y="0"/>
                    <a:pt x="136" y="2"/>
                    <a:pt x="139" y="8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0" y="64"/>
                    <a:pt x="159" y="71"/>
                    <a:pt x="157" y="76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8" y="157"/>
                    <a:pt x="58" y="157"/>
                    <a:pt x="58" y="157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8" y="115"/>
                    <a:pt x="148" y="116"/>
                    <a:pt x="148" y="118"/>
                  </a:cubicBezTo>
                  <a:close/>
                  <a:moveTo>
                    <a:pt x="26" y="106"/>
                  </a:moveTo>
                  <a:cubicBezTo>
                    <a:pt x="27" y="105"/>
                    <a:pt x="28" y="103"/>
                    <a:pt x="27" y="101"/>
                  </a:cubicBezTo>
                  <a:cubicBezTo>
                    <a:pt x="26" y="99"/>
                    <a:pt x="24" y="98"/>
                    <a:pt x="22" y="99"/>
                  </a:cubicBezTo>
                  <a:cubicBezTo>
                    <a:pt x="20" y="100"/>
                    <a:pt x="20" y="102"/>
                    <a:pt x="21" y="104"/>
                  </a:cubicBezTo>
                  <a:cubicBezTo>
                    <a:pt x="21" y="106"/>
                    <a:pt x="24" y="107"/>
                    <a:pt x="26" y="106"/>
                  </a:cubicBezTo>
                  <a:close/>
                  <a:moveTo>
                    <a:pt x="31" y="118"/>
                  </a:moveTo>
                  <a:cubicBezTo>
                    <a:pt x="33" y="117"/>
                    <a:pt x="34" y="115"/>
                    <a:pt x="33" y="113"/>
                  </a:cubicBezTo>
                  <a:cubicBezTo>
                    <a:pt x="32" y="111"/>
                    <a:pt x="30" y="110"/>
                    <a:pt x="28" y="111"/>
                  </a:cubicBezTo>
                  <a:cubicBezTo>
                    <a:pt x="26" y="112"/>
                    <a:pt x="25" y="114"/>
                    <a:pt x="26" y="116"/>
                  </a:cubicBezTo>
                  <a:cubicBezTo>
                    <a:pt x="27" y="118"/>
                    <a:pt x="29" y="119"/>
                    <a:pt x="31" y="118"/>
                  </a:cubicBezTo>
                  <a:close/>
                  <a:moveTo>
                    <a:pt x="39" y="124"/>
                  </a:moveTo>
                  <a:cubicBezTo>
                    <a:pt x="38" y="123"/>
                    <a:pt x="36" y="122"/>
                    <a:pt x="34" y="123"/>
                  </a:cubicBezTo>
                  <a:cubicBezTo>
                    <a:pt x="32" y="124"/>
                    <a:pt x="31" y="126"/>
                    <a:pt x="32" y="128"/>
                  </a:cubicBezTo>
                  <a:cubicBezTo>
                    <a:pt x="33" y="130"/>
                    <a:pt x="35" y="130"/>
                    <a:pt x="37" y="129"/>
                  </a:cubicBezTo>
                  <a:cubicBezTo>
                    <a:pt x="39" y="129"/>
                    <a:pt x="40" y="126"/>
                    <a:pt x="39" y="124"/>
                  </a:cubicBezTo>
                  <a:close/>
                  <a:moveTo>
                    <a:pt x="149" y="70"/>
                  </a:moveTo>
                  <a:cubicBezTo>
                    <a:pt x="109" y="60"/>
                    <a:pt x="109" y="60"/>
                    <a:pt x="109" y="60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26" y="23"/>
                    <a:pt x="126" y="23"/>
                    <a:pt x="126" y="23"/>
                  </a:cubicBezTo>
                  <a:lnTo>
                    <a:pt x="149" y="70"/>
                  </a:lnTo>
                  <a:close/>
                  <a:moveTo>
                    <a:pt x="125" y="38"/>
                  </a:moveTo>
                  <a:cubicBezTo>
                    <a:pt x="122" y="34"/>
                    <a:pt x="116" y="32"/>
                    <a:pt x="111" y="34"/>
                  </a:cubicBezTo>
                  <a:cubicBezTo>
                    <a:pt x="107" y="36"/>
                    <a:pt x="105" y="42"/>
                    <a:pt x="107" y="47"/>
                  </a:cubicBezTo>
                  <a:cubicBezTo>
                    <a:pt x="109" y="52"/>
                    <a:pt x="115" y="54"/>
                    <a:pt x="120" y="51"/>
                  </a:cubicBezTo>
                  <a:cubicBezTo>
                    <a:pt x="125" y="49"/>
                    <a:pt x="127" y="43"/>
                    <a:pt x="125" y="38"/>
                  </a:cubicBezTo>
                  <a:close/>
                  <a:moveTo>
                    <a:pt x="102" y="100"/>
                  </a:moveTo>
                  <a:cubicBezTo>
                    <a:pt x="48" y="126"/>
                    <a:pt x="48" y="126"/>
                    <a:pt x="48" y="126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83" y="140"/>
                    <a:pt x="83" y="140"/>
                    <a:pt x="83" y="140"/>
                  </a:cubicBezTo>
                  <a:cubicBezTo>
                    <a:pt x="87" y="131"/>
                    <a:pt x="87" y="131"/>
                    <a:pt x="87" y="131"/>
                  </a:cubicBezTo>
                  <a:cubicBezTo>
                    <a:pt x="89" y="124"/>
                    <a:pt x="96" y="120"/>
                    <a:pt x="102" y="115"/>
                  </a:cubicBezTo>
                  <a:cubicBezTo>
                    <a:pt x="108" y="111"/>
                    <a:pt x="113" y="107"/>
                    <a:pt x="115" y="103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113" y="99"/>
                    <a:pt x="106" y="99"/>
                    <a:pt x="102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Arial"/>
              </a:endParaRPr>
            </a:p>
          </p:txBody>
        </p:sp>
        <p:sp>
          <p:nvSpPr>
            <p:cNvPr id="28" name="任意多边形: 形状 27"/>
            <p:cNvSpPr/>
            <p:nvPr/>
          </p:nvSpPr>
          <p:spPr bwMode="auto">
            <a:xfrm>
              <a:off x="8762108" y="3705658"/>
              <a:ext cx="410149" cy="301759"/>
            </a:xfrm>
            <a:custGeom>
              <a:avLst/>
              <a:gdLst>
                <a:gd name="T0" fmla="*/ 182 w 197"/>
                <a:gd name="T1" fmla="*/ 0 h 144"/>
                <a:gd name="T2" fmla="*/ 15 w 197"/>
                <a:gd name="T3" fmla="*/ 0 h 144"/>
                <a:gd name="T4" fmla="*/ 0 w 197"/>
                <a:gd name="T5" fmla="*/ 15 h 144"/>
                <a:gd name="T6" fmla="*/ 0 w 197"/>
                <a:gd name="T7" fmla="*/ 129 h 144"/>
                <a:gd name="T8" fmla="*/ 15 w 197"/>
                <a:gd name="T9" fmla="*/ 144 h 144"/>
                <a:gd name="T10" fmla="*/ 182 w 197"/>
                <a:gd name="T11" fmla="*/ 144 h 144"/>
                <a:gd name="T12" fmla="*/ 197 w 197"/>
                <a:gd name="T13" fmla="*/ 129 h 144"/>
                <a:gd name="T14" fmla="*/ 197 w 197"/>
                <a:gd name="T15" fmla="*/ 15 h 144"/>
                <a:gd name="T16" fmla="*/ 182 w 197"/>
                <a:gd name="T17" fmla="*/ 0 h 144"/>
                <a:gd name="T18" fmla="*/ 184 w 197"/>
                <a:gd name="T19" fmla="*/ 122 h 144"/>
                <a:gd name="T20" fmla="*/ 13 w 197"/>
                <a:gd name="T21" fmla="*/ 122 h 144"/>
                <a:gd name="T22" fmla="*/ 13 w 197"/>
                <a:gd name="T23" fmla="*/ 14 h 144"/>
                <a:gd name="T24" fmla="*/ 184 w 197"/>
                <a:gd name="T25" fmla="*/ 14 h 144"/>
                <a:gd name="T26" fmla="*/ 184 w 197"/>
                <a:gd name="T27" fmla="*/ 122 h 144"/>
                <a:gd name="T28" fmla="*/ 158 w 197"/>
                <a:gd name="T29" fmla="*/ 68 h 144"/>
                <a:gd name="T30" fmla="*/ 130 w 197"/>
                <a:gd name="T31" fmla="*/ 95 h 144"/>
                <a:gd name="T32" fmla="*/ 130 w 197"/>
                <a:gd name="T33" fmla="*/ 81 h 144"/>
                <a:gd name="T34" fmla="*/ 143 w 197"/>
                <a:gd name="T35" fmla="*/ 68 h 144"/>
                <a:gd name="T36" fmla="*/ 130 w 197"/>
                <a:gd name="T37" fmla="*/ 55 h 144"/>
                <a:gd name="T38" fmla="*/ 130 w 197"/>
                <a:gd name="T39" fmla="*/ 41 h 144"/>
                <a:gd name="T40" fmla="*/ 158 w 197"/>
                <a:gd name="T41" fmla="*/ 68 h 144"/>
                <a:gd name="T42" fmla="*/ 67 w 197"/>
                <a:gd name="T43" fmla="*/ 95 h 144"/>
                <a:gd name="T44" fmla="*/ 40 w 197"/>
                <a:gd name="T45" fmla="*/ 68 h 144"/>
                <a:gd name="T46" fmla="*/ 67 w 197"/>
                <a:gd name="T47" fmla="*/ 41 h 144"/>
                <a:gd name="T48" fmla="*/ 67 w 197"/>
                <a:gd name="T49" fmla="*/ 55 h 144"/>
                <a:gd name="T50" fmla="*/ 54 w 197"/>
                <a:gd name="T51" fmla="*/ 68 h 144"/>
                <a:gd name="T52" fmla="*/ 67 w 197"/>
                <a:gd name="T53" fmla="*/ 81 h 144"/>
                <a:gd name="T54" fmla="*/ 67 w 197"/>
                <a:gd name="T55" fmla="*/ 95 h 144"/>
                <a:gd name="T56" fmla="*/ 86 w 197"/>
                <a:gd name="T57" fmla="*/ 107 h 144"/>
                <a:gd name="T58" fmla="*/ 78 w 197"/>
                <a:gd name="T59" fmla="*/ 107 h 144"/>
                <a:gd name="T60" fmla="*/ 111 w 197"/>
                <a:gd name="T61" fmla="*/ 28 h 144"/>
                <a:gd name="T62" fmla="*/ 119 w 197"/>
                <a:gd name="T63" fmla="*/ 28 h 144"/>
                <a:gd name="T64" fmla="*/ 86 w 197"/>
                <a:gd name="T65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144">
                  <a:moveTo>
                    <a:pt x="18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7"/>
                    <a:pt x="7" y="144"/>
                    <a:pt x="15" y="144"/>
                  </a:cubicBezTo>
                  <a:cubicBezTo>
                    <a:pt x="182" y="144"/>
                    <a:pt x="182" y="144"/>
                    <a:pt x="182" y="144"/>
                  </a:cubicBezTo>
                  <a:cubicBezTo>
                    <a:pt x="190" y="144"/>
                    <a:pt x="197" y="137"/>
                    <a:pt x="197" y="129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7"/>
                    <a:pt x="190" y="0"/>
                    <a:pt x="182" y="0"/>
                  </a:cubicBezTo>
                  <a:close/>
                  <a:moveTo>
                    <a:pt x="184" y="122"/>
                  </a:moveTo>
                  <a:cubicBezTo>
                    <a:pt x="13" y="122"/>
                    <a:pt x="13" y="122"/>
                    <a:pt x="13" y="122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84" y="14"/>
                    <a:pt x="184" y="14"/>
                    <a:pt x="184" y="14"/>
                  </a:cubicBezTo>
                  <a:lnTo>
                    <a:pt x="184" y="122"/>
                  </a:lnTo>
                  <a:close/>
                  <a:moveTo>
                    <a:pt x="158" y="68"/>
                  </a:moveTo>
                  <a:cubicBezTo>
                    <a:pt x="130" y="95"/>
                    <a:pt x="130" y="95"/>
                    <a:pt x="130" y="95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41"/>
                    <a:pt x="130" y="41"/>
                    <a:pt x="130" y="41"/>
                  </a:cubicBezTo>
                  <a:lnTo>
                    <a:pt x="158" y="68"/>
                  </a:lnTo>
                  <a:close/>
                  <a:moveTo>
                    <a:pt x="67" y="95"/>
                  </a:moveTo>
                  <a:cubicBezTo>
                    <a:pt x="40" y="68"/>
                    <a:pt x="40" y="68"/>
                    <a:pt x="40" y="6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7" y="81"/>
                    <a:pt x="67" y="81"/>
                    <a:pt x="67" y="81"/>
                  </a:cubicBezTo>
                  <a:lnTo>
                    <a:pt x="67" y="95"/>
                  </a:lnTo>
                  <a:close/>
                  <a:moveTo>
                    <a:pt x="86" y="107"/>
                  </a:moveTo>
                  <a:cubicBezTo>
                    <a:pt x="78" y="107"/>
                    <a:pt x="78" y="107"/>
                    <a:pt x="78" y="107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9" y="28"/>
                    <a:pt x="119" y="28"/>
                    <a:pt x="119" y="28"/>
                  </a:cubicBezTo>
                  <a:lnTo>
                    <a:pt x="86" y="10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Arial"/>
              </a:endParaRPr>
            </a:p>
          </p:txBody>
        </p:sp>
        <p:sp>
          <p:nvSpPr>
            <p:cNvPr id="29" name="任意多边形: 形状 28"/>
            <p:cNvSpPr/>
            <p:nvPr/>
          </p:nvSpPr>
          <p:spPr bwMode="auto">
            <a:xfrm>
              <a:off x="8426783" y="4991531"/>
              <a:ext cx="489720" cy="492669"/>
            </a:xfrm>
            <a:custGeom>
              <a:avLst/>
              <a:gdLst>
                <a:gd name="T0" fmla="*/ 98 w 208"/>
                <a:gd name="T1" fmla="*/ 71 h 209"/>
                <a:gd name="T2" fmla="*/ 76 w 208"/>
                <a:gd name="T3" fmla="*/ 52 h 209"/>
                <a:gd name="T4" fmla="*/ 85 w 208"/>
                <a:gd name="T5" fmla="*/ 41 h 209"/>
                <a:gd name="T6" fmla="*/ 98 w 208"/>
                <a:gd name="T7" fmla="*/ 53 h 209"/>
                <a:gd name="T8" fmla="*/ 125 w 208"/>
                <a:gd name="T9" fmla="*/ 29 h 209"/>
                <a:gd name="T10" fmla="*/ 134 w 208"/>
                <a:gd name="T11" fmla="*/ 40 h 209"/>
                <a:gd name="T12" fmla="*/ 98 w 208"/>
                <a:gd name="T13" fmla="*/ 71 h 209"/>
                <a:gd name="T14" fmla="*/ 55 w 208"/>
                <a:gd name="T15" fmla="*/ 49 h 209"/>
                <a:gd name="T16" fmla="*/ 104 w 208"/>
                <a:gd name="T17" fmla="*/ 0 h 209"/>
                <a:gd name="T18" fmla="*/ 153 w 208"/>
                <a:gd name="T19" fmla="*/ 49 h 209"/>
                <a:gd name="T20" fmla="*/ 104 w 208"/>
                <a:gd name="T21" fmla="*/ 98 h 209"/>
                <a:gd name="T22" fmla="*/ 55 w 208"/>
                <a:gd name="T23" fmla="*/ 49 h 209"/>
                <a:gd name="T24" fmla="*/ 67 w 208"/>
                <a:gd name="T25" fmla="*/ 49 h 209"/>
                <a:gd name="T26" fmla="*/ 104 w 208"/>
                <a:gd name="T27" fmla="*/ 86 h 209"/>
                <a:gd name="T28" fmla="*/ 141 w 208"/>
                <a:gd name="T29" fmla="*/ 49 h 209"/>
                <a:gd name="T30" fmla="*/ 104 w 208"/>
                <a:gd name="T31" fmla="*/ 12 h 209"/>
                <a:gd name="T32" fmla="*/ 67 w 208"/>
                <a:gd name="T33" fmla="*/ 49 h 209"/>
                <a:gd name="T34" fmla="*/ 108 w 208"/>
                <a:gd name="T35" fmla="*/ 147 h 209"/>
                <a:gd name="T36" fmla="*/ 108 w 208"/>
                <a:gd name="T37" fmla="*/ 209 h 209"/>
                <a:gd name="T38" fmla="*/ 180 w 208"/>
                <a:gd name="T39" fmla="*/ 174 h 209"/>
                <a:gd name="T40" fmla="*/ 180 w 208"/>
                <a:gd name="T41" fmla="*/ 146 h 209"/>
                <a:gd name="T42" fmla="*/ 134 w 208"/>
                <a:gd name="T43" fmla="*/ 169 h 209"/>
                <a:gd name="T44" fmla="*/ 108 w 208"/>
                <a:gd name="T45" fmla="*/ 147 h 209"/>
                <a:gd name="T46" fmla="*/ 0 w 208"/>
                <a:gd name="T47" fmla="*/ 134 h 209"/>
                <a:gd name="T48" fmla="*/ 74 w 208"/>
                <a:gd name="T49" fmla="*/ 170 h 209"/>
                <a:gd name="T50" fmla="*/ 106 w 208"/>
                <a:gd name="T51" fmla="*/ 139 h 209"/>
                <a:gd name="T52" fmla="*/ 32 w 208"/>
                <a:gd name="T53" fmla="*/ 103 h 209"/>
                <a:gd name="T54" fmla="*/ 0 w 208"/>
                <a:gd name="T55" fmla="*/ 134 h 209"/>
                <a:gd name="T56" fmla="*/ 208 w 208"/>
                <a:gd name="T57" fmla="*/ 126 h 209"/>
                <a:gd name="T58" fmla="*/ 180 w 208"/>
                <a:gd name="T59" fmla="*/ 103 h 209"/>
                <a:gd name="T60" fmla="*/ 106 w 208"/>
                <a:gd name="T61" fmla="*/ 139 h 209"/>
                <a:gd name="T62" fmla="*/ 134 w 208"/>
                <a:gd name="T63" fmla="*/ 162 h 209"/>
                <a:gd name="T64" fmla="*/ 208 w 208"/>
                <a:gd name="T65" fmla="*/ 126 h 209"/>
                <a:gd name="T66" fmla="*/ 32 w 208"/>
                <a:gd name="T67" fmla="*/ 156 h 209"/>
                <a:gd name="T68" fmla="*/ 32 w 208"/>
                <a:gd name="T69" fmla="*/ 174 h 209"/>
                <a:gd name="T70" fmla="*/ 104 w 208"/>
                <a:gd name="T71" fmla="*/ 209 h 209"/>
                <a:gd name="T72" fmla="*/ 104 w 208"/>
                <a:gd name="T73" fmla="*/ 148 h 209"/>
                <a:gd name="T74" fmla="*/ 75 w 208"/>
                <a:gd name="T75" fmla="*/ 176 h 209"/>
                <a:gd name="T76" fmla="*/ 32 w 208"/>
                <a:gd name="T77" fmla="*/ 156 h 209"/>
                <a:gd name="T78" fmla="*/ 68 w 208"/>
                <a:gd name="T79" fmla="*/ 92 h 209"/>
                <a:gd name="T80" fmla="*/ 62 w 208"/>
                <a:gd name="T81" fmla="*/ 86 h 209"/>
                <a:gd name="T82" fmla="*/ 34 w 208"/>
                <a:gd name="T83" fmla="*/ 101 h 209"/>
                <a:gd name="T84" fmla="*/ 43 w 208"/>
                <a:gd name="T85" fmla="*/ 105 h 209"/>
                <a:gd name="T86" fmla="*/ 68 w 208"/>
                <a:gd name="T87" fmla="*/ 92 h 209"/>
                <a:gd name="T88" fmla="*/ 137 w 208"/>
                <a:gd name="T89" fmla="*/ 91 h 209"/>
                <a:gd name="T90" fmla="*/ 165 w 208"/>
                <a:gd name="T91" fmla="*/ 105 h 209"/>
                <a:gd name="T92" fmla="*/ 174 w 208"/>
                <a:gd name="T93" fmla="*/ 101 h 209"/>
                <a:gd name="T94" fmla="*/ 143 w 208"/>
                <a:gd name="T95" fmla="*/ 85 h 209"/>
                <a:gd name="T96" fmla="*/ 137 w 208"/>
                <a:gd name="T97" fmla="*/ 9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09">
                  <a:moveTo>
                    <a:pt x="98" y="71"/>
                  </a:moveTo>
                  <a:cubicBezTo>
                    <a:pt x="76" y="52"/>
                    <a:pt x="76" y="52"/>
                    <a:pt x="76" y="52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34" y="40"/>
                    <a:pt x="134" y="40"/>
                    <a:pt x="134" y="40"/>
                  </a:cubicBezTo>
                  <a:lnTo>
                    <a:pt x="98" y="71"/>
                  </a:lnTo>
                  <a:close/>
                  <a:moveTo>
                    <a:pt x="55" y="49"/>
                  </a:moveTo>
                  <a:cubicBezTo>
                    <a:pt x="55" y="22"/>
                    <a:pt x="77" y="0"/>
                    <a:pt x="104" y="0"/>
                  </a:cubicBezTo>
                  <a:cubicBezTo>
                    <a:pt x="131" y="0"/>
                    <a:pt x="153" y="22"/>
                    <a:pt x="153" y="49"/>
                  </a:cubicBezTo>
                  <a:cubicBezTo>
                    <a:pt x="153" y="76"/>
                    <a:pt x="131" y="98"/>
                    <a:pt x="104" y="98"/>
                  </a:cubicBezTo>
                  <a:cubicBezTo>
                    <a:pt x="77" y="98"/>
                    <a:pt x="55" y="76"/>
                    <a:pt x="55" y="49"/>
                  </a:cubicBezTo>
                  <a:close/>
                  <a:moveTo>
                    <a:pt x="67" y="49"/>
                  </a:moveTo>
                  <a:cubicBezTo>
                    <a:pt x="67" y="69"/>
                    <a:pt x="84" y="86"/>
                    <a:pt x="104" y="86"/>
                  </a:cubicBezTo>
                  <a:cubicBezTo>
                    <a:pt x="124" y="86"/>
                    <a:pt x="141" y="69"/>
                    <a:pt x="141" y="49"/>
                  </a:cubicBezTo>
                  <a:cubicBezTo>
                    <a:pt x="141" y="28"/>
                    <a:pt x="124" y="12"/>
                    <a:pt x="104" y="12"/>
                  </a:cubicBezTo>
                  <a:cubicBezTo>
                    <a:pt x="84" y="12"/>
                    <a:pt x="67" y="28"/>
                    <a:pt x="67" y="49"/>
                  </a:cubicBezTo>
                  <a:close/>
                  <a:moveTo>
                    <a:pt x="108" y="147"/>
                  </a:moveTo>
                  <a:cubicBezTo>
                    <a:pt x="108" y="209"/>
                    <a:pt x="108" y="209"/>
                    <a:pt x="108" y="209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0" y="146"/>
                    <a:pt x="180" y="146"/>
                    <a:pt x="180" y="146"/>
                  </a:cubicBezTo>
                  <a:cubicBezTo>
                    <a:pt x="134" y="169"/>
                    <a:pt x="134" y="169"/>
                    <a:pt x="134" y="169"/>
                  </a:cubicBezTo>
                  <a:lnTo>
                    <a:pt x="108" y="147"/>
                  </a:lnTo>
                  <a:close/>
                  <a:moveTo>
                    <a:pt x="0" y="134"/>
                  </a:moveTo>
                  <a:cubicBezTo>
                    <a:pt x="74" y="170"/>
                    <a:pt x="74" y="170"/>
                    <a:pt x="74" y="17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0" y="134"/>
                  </a:lnTo>
                  <a:close/>
                  <a:moveTo>
                    <a:pt x="208" y="126"/>
                  </a:moveTo>
                  <a:cubicBezTo>
                    <a:pt x="180" y="103"/>
                    <a:pt x="180" y="103"/>
                    <a:pt x="180" y="103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34" y="162"/>
                    <a:pt x="134" y="162"/>
                    <a:pt x="134" y="162"/>
                  </a:cubicBezTo>
                  <a:lnTo>
                    <a:pt x="208" y="126"/>
                  </a:lnTo>
                  <a:close/>
                  <a:moveTo>
                    <a:pt x="32" y="156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75" y="176"/>
                    <a:pt x="75" y="176"/>
                    <a:pt x="75" y="176"/>
                  </a:cubicBezTo>
                  <a:lnTo>
                    <a:pt x="32" y="156"/>
                  </a:lnTo>
                  <a:close/>
                  <a:moveTo>
                    <a:pt x="68" y="92"/>
                  </a:moveTo>
                  <a:cubicBezTo>
                    <a:pt x="66" y="90"/>
                    <a:pt x="64" y="88"/>
                    <a:pt x="62" y="86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43" y="105"/>
                    <a:pt x="43" y="105"/>
                    <a:pt x="43" y="105"/>
                  </a:cubicBezTo>
                  <a:lnTo>
                    <a:pt x="68" y="92"/>
                  </a:lnTo>
                  <a:close/>
                  <a:moveTo>
                    <a:pt x="137" y="91"/>
                  </a:moveTo>
                  <a:cubicBezTo>
                    <a:pt x="165" y="105"/>
                    <a:pt x="165" y="105"/>
                    <a:pt x="165" y="105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42" y="87"/>
                    <a:pt x="140" y="89"/>
                    <a:pt x="137" y="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Arial"/>
              </a:endParaRPr>
            </a:p>
          </p:txBody>
        </p:sp>
      </p:grpSp>
      <p:sp>
        <p:nvSpPr>
          <p:cNvPr id="61" name="išľíďè">
            <a:extLst>
              <a:ext uri="{FF2B5EF4-FFF2-40B4-BE49-F238E27FC236}">
                <a16:creationId xmlns="" xmlns:a16="http://schemas.microsoft.com/office/drawing/2014/main" id="{61223FA9-8761-44DC-A55A-D76BAAC52054}"/>
              </a:ext>
            </a:extLst>
          </p:cNvPr>
          <p:cNvSpPr/>
          <p:nvPr/>
        </p:nvSpPr>
        <p:spPr bwMode="auto">
          <a:xfrm>
            <a:off x="701770" y="4516316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2" name="iSlíďè">
            <a:extLst>
              <a:ext uri="{FF2B5EF4-FFF2-40B4-BE49-F238E27FC236}">
                <a16:creationId xmlns="" xmlns:a16="http://schemas.microsoft.com/office/drawing/2014/main" id="{E675E917-C4B3-45A5-9F89-314BD6B9DDC0}"/>
              </a:ext>
            </a:extLst>
          </p:cNvPr>
          <p:cNvSpPr txBox="1"/>
          <p:nvPr/>
        </p:nvSpPr>
        <p:spPr bwMode="auto">
          <a:xfrm>
            <a:off x="726370" y="4193580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63" name="išľíďè">
            <a:extLst>
              <a:ext uri="{FF2B5EF4-FFF2-40B4-BE49-F238E27FC236}">
                <a16:creationId xmlns="" xmlns:a16="http://schemas.microsoft.com/office/drawing/2014/main" id="{C09BDE8B-BD00-4375-81BC-696A1AF7DE13}"/>
              </a:ext>
            </a:extLst>
          </p:cNvPr>
          <p:cNvSpPr/>
          <p:nvPr/>
        </p:nvSpPr>
        <p:spPr bwMode="auto">
          <a:xfrm>
            <a:off x="401487" y="3273195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4" name="iSlíďè">
            <a:extLst>
              <a:ext uri="{FF2B5EF4-FFF2-40B4-BE49-F238E27FC236}">
                <a16:creationId xmlns="" xmlns:a16="http://schemas.microsoft.com/office/drawing/2014/main" id="{95B6BC74-3211-4CEE-8018-CF769410A83F}"/>
              </a:ext>
            </a:extLst>
          </p:cNvPr>
          <p:cNvSpPr txBox="1"/>
          <p:nvPr/>
        </p:nvSpPr>
        <p:spPr bwMode="auto">
          <a:xfrm>
            <a:off x="426087" y="2950459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65" name="išľíďè">
            <a:extLst>
              <a:ext uri="{FF2B5EF4-FFF2-40B4-BE49-F238E27FC236}">
                <a16:creationId xmlns="" xmlns:a16="http://schemas.microsoft.com/office/drawing/2014/main" id="{1E8D6942-5480-423C-85F9-29FDA1AC6426}"/>
              </a:ext>
            </a:extLst>
          </p:cNvPr>
          <p:cNvSpPr/>
          <p:nvPr/>
        </p:nvSpPr>
        <p:spPr bwMode="auto">
          <a:xfrm>
            <a:off x="842810" y="2047820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6" name="iSlíďè">
            <a:extLst>
              <a:ext uri="{FF2B5EF4-FFF2-40B4-BE49-F238E27FC236}">
                <a16:creationId xmlns="" xmlns:a16="http://schemas.microsoft.com/office/drawing/2014/main" id="{08CCD772-2FC5-4C13-8AA4-01034BB4AC06}"/>
              </a:ext>
            </a:extLst>
          </p:cNvPr>
          <p:cNvSpPr txBox="1"/>
          <p:nvPr/>
        </p:nvSpPr>
        <p:spPr bwMode="auto">
          <a:xfrm>
            <a:off x="867410" y="1725084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67" name="išľíďè">
            <a:extLst>
              <a:ext uri="{FF2B5EF4-FFF2-40B4-BE49-F238E27FC236}">
                <a16:creationId xmlns="" xmlns:a16="http://schemas.microsoft.com/office/drawing/2014/main" id="{337C4BF8-336A-4BB5-A5F7-1DFC8D1C4AE4}"/>
              </a:ext>
            </a:extLst>
          </p:cNvPr>
          <p:cNvSpPr/>
          <p:nvPr/>
        </p:nvSpPr>
        <p:spPr bwMode="auto">
          <a:xfrm>
            <a:off x="8731599" y="2043176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8" name="iSlíďè">
            <a:extLst>
              <a:ext uri="{FF2B5EF4-FFF2-40B4-BE49-F238E27FC236}">
                <a16:creationId xmlns="" xmlns:a16="http://schemas.microsoft.com/office/drawing/2014/main" id="{01EE5320-433B-4CB3-9249-CE4661220D07}"/>
              </a:ext>
            </a:extLst>
          </p:cNvPr>
          <p:cNvSpPr txBox="1"/>
          <p:nvPr/>
        </p:nvSpPr>
        <p:spPr bwMode="auto">
          <a:xfrm>
            <a:off x="8731599" y="1675677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71" name="išľíďè">
            <a:extLst>
              <a:ext uri="{FF2B5EF4-FFF2-40B4-BE49-F238E27FC236}">
                <a16:creationId xmlns="" xmlns:a16="http://schemas.microsoft.com/office/drawing/2014/main" id="{EEDE9FBF-DB12-4E50-BF8E-6C036F34A25D}"/>
              </a:ext>
            </a:extLst>
          </p:cNvPr>
          <p:cNvSpPr/>
          <p:nvPr/>
        </p:nvSpPr>
        <p:spPr bwMode="auto">
          <a:xfrm>
            <a:off x="8928969" y="3381411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72" name="iSlíďè">
            <a:extLst>
              <a:ext uri="{FF2B5EF4-FFF2-40B4-BE49-F238E27FC236}">
                <a16:creationId xmlns="" xmlns:a16="http://schemas.microsoft.com/office/drawing/2014/main" id="{503A1B19-7B68-4EE6-ABE5-7B8128E64541}"/>
              </a:ext>
            </a:extLst>
          </p:cNvPr>
          <p:cNvSpPr txBox="1"/>
          <p:nvPr/>
        </p:nvSpPr>
        <p:spPr bwMode="auto">
          <a:xfrm>
            <a:off x="8928969" y="3013912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73" name="išľíďè">
            <a:extLst>
              <a:ext uri="{FF2B5EF4-FFF2-40B4-BE49-F238E27FC236}">
                <a16:creationId xmlns="" xmlns:a16="http://schemas.microsoft.com/office/drawing/2014/main" id="{FC61AF31-FEED-412A-A833-DB1BDBEA586A}"/>
              </a:ext>
            </a:extLst>
          </p:cNvPr>
          <p:cNvSpPr/>
          <p:nvPr/>
        </p:nvSpPr>
        <p:spPr bwMode="auto">
          <a:xfrm>
            <a:off x="8731599" y="475253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74" name="iSlíďè">
            <a:extLst>
              <a:ext uri="{FF2B5EF4-FFF2-40B4-BE49-F238E27FC236}">
                <a16:creationId xmlns="" xmlns:a16="http://schemas.microsoft.com/office/drawing/2014/main" id="{0498AF0A-38C9-466C-BC08-619D4E577DEC}"/>
              </a:ext>
            </a:extLst>
          </p:cNvPr>
          <p:cNvSpPr txBox="1"/>
          <p:nvPr/>
        </p:nvSpPr>
        <p:spPr bwMode="auto">
          <a:xfrm>
            <a:off x="8731599" y="4385035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389784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1" grpId="0"/>
      <p:bldP spid="72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=""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FA5455B-AF04-457B-863C-7ADDD89C9AFB}"/>
              </a:ext>
            </a:extLst>
          </p:cNvPr>
          <p:cNvSpPr/>
          <p:nvPr/>
        </p:nvSpPr>
        <p:spPr>
          <a:xfrm>
            <a:off x="10256388" y="666633"/>
            <a:ext cx="99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04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0A14B34-0DE5-412A-BE1D-55A09F320C5C}"/>
              </a:ext>
            </a:extLst>
          </p:cNvPr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=""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活动执行方案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FB545F40-C821-4891-ACCB-FE0F393CB4CC}"/>
              </a:ext>
            </a:extLst>
          </p:cNvPr>
          <p:cNvSpPr/>
          <p:nvPr/>
        </p:nvSpPr>
        <p:spPr>
          <a:xfrm>
            <a:off x="6069743" y="3710384"/>
            <a:ext cx="3137334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14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COMPANY PROFILE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0A44C070-BF04-4308-8695-1D06030CACEB}"/>
              </a:ext>
            </a:extLst>
          </p:cNvPr>
          <p:cNvSpPr txBox="1"/>
          <p:nvPr/>
        </p:nvSpPr>
        <p:spPr>
          <a:xfrm>
            <a:off x="6076955" y="4193791"/>
            <a:ext cx="5678336" cy="54021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314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Calibri Light" panose="020F030202020403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566316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6" grpId="0"/>
      <p:bldP spid="47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69455" y="5088327"/>
            <a:ext cx="8896620" cy="1033003"/>
          </a:xfrm>
          <a:prstGeom prst="rect">
            <a:avLst/>
          </a:prstGeom>
          <a:solidFill>
            <a:srgbClr val="FFFFFF"/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rot="5400000">
            <a:off x="6015261" y="3788185"/>
            <a:ext cx="0" cy="3448947"/>
          </a:xfrm>
          <a:prstGeom prst="line">
            <a:avLst/>
          </a:prstGeom>
          <a:noFill/>
          <a:ln w="28575">
            <a:solidFill>
              <a:srgbClr val="C0C0C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8191" y="3211647"/>
            <a:ext cx="5991324" cy="861332"/>
          </a:xfrm>
          <a:prstGeom prst="rect">
            <a:avLst/>
          </a:prstGeom>
          <a:solidFill>
            <a:srgbClr val="FFFFFF"/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rot="16200000" flipH="1">
            <a:off x="6171727" y="1897936"/>
            <a:ext cx="0" cy="3448947"/>
          </a:xfrm>
          <a:prstGeom prst="line">
            <a:avLst/>
          </a:prstGeom>
          <a:noFill/>
          <a:ln w="28575">
            <a:solidFill>
              <a:srgbClr val="C0C0C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5400000">
            <a:off x="7655421" y="4376979"/>
            <a:ext cx="2370473" cy="861332"/>
          </a:xfrm>
          <a:prstGeom prst="rect">
            <a:avLst/>
          </a:prstGeom>
          <a:solidFill>
            <a:srgbClr val="FFFFFF"/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8858752" y="4360693"/>
            <a:ext cx="0" cy="410761"/>
          </a:xfrm>
          <a:prstGeom prst="line">
            <a:avLst/>
          </a:prstGeom>
          <a:noFill/>
          <a:ln w="28575">
            <a:solidFill>
              <a:srgbClr val="C0C0C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770382" y="1405746"/>
            <a:ext cx="5499135" cy="866901"/>
          </a:xfrm>
          <a:prstGeom prst="rect">
            <a:avLst/>
          </a:prstGeom>
          <a:solidFill>
            <a:srgbClr val="FFFFFF"/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 rot="5400000">
            <a:off x="6015261" y="105605"/>
            <a:ext cx="0" cy="3448947"/>
          </a:xfrm>
          <a:prstGeom prst="line">
            <a:avLst/>
          </a:prstGeom>
          <a:noFill/>
          <a:ln w="28575">
            <a:solidFill>
              <a:srgbClr val="C0C0C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 rot="5400000">
            <a:off x="2045909" y="2308698"/>
            <a:ext cx="2667233" cy="861332"/>
          </a:xfrm>
          <a:prstGeom prst="rect">
            <a:avLst/>
          </a:prstGeom>
          <a:solidFill>
            <a:srgbClr val="FFFFFF"/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3359619" y="2503180"/>
            <a:ext cx="0" cy="462184"/>
          </a:xfrm>
          <a:prstGeom prst="line">
            <a:avLst/>
          </a:prstGeom>
          <a:noFill/>
          <a:ln w="28575">
            <a:solidFill>
              <a:srgbClr val="C0C0C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8144369" y="1118750"/>
            <a:ext cx="1407275" cy="1384431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标题</a:t>
            </a:r>
            <a:r>
              <a:rPr lang="en-US" altLang="zh-CN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5400000">
            <a:off x="2333481" y="3788185"/>
            <a:ext cx="0" cy="3448947"/>
          </a:xfrm>
          <a:prstGeom prst="line">
            <a:avLst/>
          </a:prstGeom>
          <a:noFill/>
          <a:ln w="28575">
            <a:solidFill>
              <a:srgbClr val="C0C0C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 kern="0" dirty="0">
              <a:solidFill>
                <a:sysClr val="windowText" lastClr="000000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2675885" y="1118750"/>
            <a:ext cx="1407275" cy="1384431"/>
          </a:xfrm>
          <a:prstGeom prst="ellips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标题</a:t>
            </a:r>
            <a:r>
              <a:rPr lang="en-US" altLang="zh-CN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43" name="Oval 38"/>
          <p:cNvSpPr>
            <a:spLocks noChangeArrowheads="1"/>
          </p:cNvSpPr>
          <p:nvPr/>
        </p:nvSpPr>
        <p:spPr bwMode="auto">
          <a:xfrm>
            <a:off x="2675885" y="2930194"/>
            <a:ext cx="1407275" cy="1384431"/>
          </a:xfrm>
          <a:prstGeom prst="ellipse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标题</a:t>
            </a:r>
            <a:r>
              <a:rPr lang="en-US" altLang="zh-CN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45" name="Oval 38"/>
          <p:cNvSpPr>
            <a:spLocks noChangeArrowheads="1"/>
          </p:cNvSpPr>
          <p:nvPr/>
        </p:nvSpPr>
        <p:spPr bwMode="auto">
          <a:xfrm>
            <a:off x="8155115" y="2930194"/>
            <a:ext cx="1407275" cy="1384431"/>
          </a:xfrm>
          <a:prstGeom prst="ellips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标题</a:t>
            </a:r>
            <a:r>
              <a:rPr lang="en-US" altLang="zh-CN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46" name="Oval 38"/>
          <p:cNvSpPr>
            <a:spLocks noChangeArrowheads="1"/>
          </p:cNvSpPr>
          <p:nvPr/>
        </p:nvSpPr>
        <p:spPr bwMode="auto">
          <a:xfrm>
            <a:off x="8155115" y="4820445"/>
            <a:ext cx="1407275" cy="1384431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标题</a:t>
            </a:r>
            <a:r>
              <a:rPr lang="en-US" altLang="zh-CN" sz="2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lt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7" name="išľíďè">
            <a:extLst>
              <a:ext uri="{FF2B5EF4-FFF2-40B4-BE49-F238E27FC236}">
                <a16:creationId xmlns="" xmlns:a16="http://schemas.microsoft.com/office/drawing/2014/main" id="{182BA8D8-089A-4D0D-8A32-49D2406408E2}"/>
              </a:ext>
            </a:extLst>
          </p:cNvPr>
          <p:cNvSpPr/>
          <p:nvPr/>
        </p:nvSpPr>
        <p:spPr bwMode="auto">
          <a:xfrm>
            <a:off x="4631715" y="1800876"/>
            <a:ext cx="3315647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8" name="iSlíďè">
            <a:extLst>
              <a:ext uri="{FF2B5EF4-FFF2-40B4-BE49-F238E27FC236}">
                <a16:creationId xmlns="" xmlns:a16="http://schemas.microsoft.com/office/drawing/2014/main" id="{D95D58FF-ACD5-4E68-B5B9-20CB0BC9EEA8}"/>
              </a:ext>
            </a:extLst>
          </p:cNvPr>
          <p:cNvSpPr txBox="1"/>
          <p:nvPr/>
        </p:nvSpPr>
        <p:spPr bwMode="auto">
          <a:xfrm>
            <a:off x="4631715" y="1452299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29" name="išľíďè">
            <a:extLst>
              <a:ext uri="{FF2B5EF4-FFF2-40B4-BE49-F238E27FC236}">
                <a16:creationId xmlns="" xmlns:a16="http://schemas.microsoft.com/office/drawing/2014/main" id="{5E269609-4407-4EF8-8549-3C45087DC552}"/>
              </a:ext>
            </a:extLst>
          </p:cNvPr>
          <p:cNvSpPr/>
          <p:nvPr/>
        </p:nvSpPr>
        <p:spPr bwMode="auto">
          <a:xfrm>
            <a:off x="4631715" y="3638773"/>
            <a:ext cx="3315647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0" name="iSlíďè">
            <a:extLst>
              <a:ext uri="{FF2B5EF4-FFF2-40B4-BE49-F238E27FC236}">
                <a16:creationId xmlns="" xmlns:a16="http://schemas.microsoft.com/office/drawing/2014/main" id="{4739B9C4-D2BA-40A2-AD68-0FE9A3F565EF}"/>
              </a:ext>
            </a:extLst>
          </p:cNvPr>
          <p:cNvSpPr txBox="1"/>
          <p:nvPr/>
        </p:nvSpPr>
        <p:spPr bwMode="auto">
          <a:xfrm>
            <a:off x="4631715" y="3290196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31" name="išľíďè">
            <a:extLst>
              <a:ext uri="{FF2B5EF4-FFF2-40B4-BE49-F238E27FC236}">
                <a16:creationId xmlns="" xmlns:a16="http://schemas.microsoft.com/office/drawing/2014/main" id="{3613BE07-F135-44DF-BB7F-690D9AB2189F}"/>
              </a:ext>
            </a:extLst>
          </p:cNvPr>
          <p:cNvSpPr/>
          <p:nvPr/>
        </p:nvSpPr>
        <p:spPr bwMode="auto">
          <a:xfrm>
            <a:off x="4631715" y="5512658"/>
            <a:ext cx="3315647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2" name="iSlíďè">
            <a:extLst>
              <a:ext uri="{FF2B5EF4-FFF2-40B4-BE49-F238E27FC236}">
                <a16:creationId xmlns="" xmlns:a16="http://schemas.microsoft.com/office/drawing/2014/main" id="{F429D9F0-7721-48C5-A1AD-3DFFEAC3A8D6}"/>
              </a:ext>
            </a:extLst>
          </p:cNvPr>
          <p:cNvSpPr txBox="1"/>
          <p:nvPr/>
        </p:nvSpPr>
        <p:spPr bwMode="auto">
          <a:xfrm>
            <a:off x="4631715" y="5164081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33" name="išľíďè">
            <a:extLst>
              <a:ext uri="{FF2B5EF4-FFF2-40B4-BE49-F238E27FC236}">
                <a16:creationId xmlns="" xmlns:a16="http://schemas.microsoft.com/office/drawing/2014/main" id="{E41CAD4F-C0F3-4611-829C-E3CF8D9E2D47}"/>
              </a:ext>
            </a:extLst>
          </p:cNvPr>
          <p:cNvSpPr/>
          <p:nvPr/>
        </p:nvSpPr>
        <p:spPr bwMode="auto">
          <a:xfrm>
            <a:off x="997184" y="5514850"/>
            <a:ext cx="3315647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4" name="iSlíďè">
            <a:extLst>
              <a:ext uri="{FF2B5EF4-FFF2-40B4-BE49-F238E27FC236}">
                <a16:creationId xmlns="" xmlns:a16="http://schemas.microsoft.com/office/drawing/2014/main" id="{9AB4FFBC-D999-464D-8F5D-7D5D6B38A49A}"/>
              </a:ext>
            </a:extLst>
          </p:cNvPr>
          <p:cNvSpPr txBox="1"/>
          <p:nvPr/>
        </p:nvSpPr>
        <p:spPr bwMode="auto">
          <a:xfrm>
            <a:off x="997184" y="5166273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70490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38" grpId="0" animBg="1"/>
          <p:bldP spid="40" grpId="0" animBg="1"/>
          <p:bldP spid="42" grpId="0" animBg="1"/>
          <p:bldP spid="43" grpId="0" animBg="1"/>
          <p:bldP spid="45" grpId="0" animBg="1"/>
          <p:bldP spid="46" grpId="0" animBg="1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38" grpId="0" animBg="1"/>
          <p:bldP spid="40" grpId="0" animBg="1"/>
          <p:bldP spid="42" grpId="0" animBg="1"/>
          <p:bldP spid="43" grpId="0" animBg="1"/>
          <p:bldP spid="45" grpId="0" animBg="1"/>
          <p:bldP spid="46" grpId="0" animBg="1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=""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FA5455B-AF04-457B-863C-7ADDD89C9AFB}"/>
              </a:ext>
            </a:extLst>
          </p:cNvPr>
          <p:cNvSpPr/>
          <p:nvPr/>
        </p:nvSpPr>
        <p:spPr>
          <a:xfrm>
            <a:off x="9692969" y="694342"/>
            <a:ext cx="1952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0A14B34-0DE5-412A-BE1D-55A09F320C5C}"/>
              </a:ext>
            </a:extLst>
          </p:cNvPr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DB8A49"/>
          </a:solidFill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sp>
        <p:nvSpPr>
          <p:cNvPr id="21" name="淘宝网Chenying0907出品 18">
            <a:extLst>
              <a:ext uri="{FF2B5EF4-FFF2-40B4-BE49-F238E27FC236}">
                <a16:creationId xmlns="" xmlns:a16="http://schemas.microsoft.com/office/drawing/2014/main" id="{4E575650-53B0-4FB9-BF05-DA25B28444B5}"/>
              </a:ext>
            </a:extLst>
          </p:cNvPr>
          <p:cNvSpPr/>
          <p:nvPr/>
        </p:nvSpPr>
        <p:spPr bwMode="auto">
          <a:xfrm rot="5400000" flipV="1">
            <a:off x="4874904" y="3054839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2" name="淘宝网Chenying0907出品 20">
            <a:extLst>
              <a:ext uri="{FF2B5EF4-FFF2-40B4-BE49-F238E27FC236}">
                <a16:creationId xmlns="" xmlns:a16="http://schemas.microsoft.com/office/drawing/2014/main" id="{F62E99C8-F256-449A-8933-51D99A2C1D8A}"/>
              </a:ext>
            </a:extLst>
          </p:cNvPr>
          <p:cNvSpPr/>
          <p:nvPr/>
        </p:nvSpPr>
        <p:spPr bwMode="auto">
          <a:xfrm rot="5400000" flipV="1">
            <a:off x="4883851" y="2067902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8" name="淘宝网Chenying0907出品 21">
            <a:extLst>
              <a:ext uri="{FF2B5EF4-FFF2-40B4-BE49-F238E27FC236}">
                <a16:creationId xmlns="" xmlns:a16="http://schemas.microsoft.com/office/drawing/2014/main" id="{6F20E619-D7DD-441B-A527-70F0820D1C7E}"/>
              </a:ext>
            </a:extLst>
          </p:cNvPr>
          <p:cNvSpPr/>
          <p:nvPr/>
        </p:nvSpPr>
        <p:spPr bwMode="auto">
          <a:xfrm rot="5400000" flipV="1">
            <a:off x="4893376" y="4060518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9" name="淘宝网Chenying0907出品 22">
            <a:extLst>
              <a:ext uri="{FF2B5EF4-FFF2-40B4-BE49-F238E27FC236}">
                <a16:creationId xmlns="" xmlns:a16="http://schemas.microsoft.com/office/drawing/2014/main" id="{6E2323A1-6721-4CB9-A8D5-830F520BF1F8}"/>
              </a:ext>
            </a:extLst>
          </p:cNvPr>
          <p:cNvSpPr/>
          <p:nvPr/>
        </p:nvSpPr>
        <p:spPr bwMode="auto">
          <a:xfrm rot="5400000" flipV="1">
            <a:off x="4902902" y="5024082"/>
            <a:ext cx="469961" cy="473152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F244CA0D-5E6E-43EB-9695-F72BB3F57F0C}"/>
              </a:ext>
            </a:extLst>
          </p:cNvPr>
          <p:cNvSpPr txBox="1"/>
          <p:nvPr/>
        </p:nvSpPr>
        <p:spPr>
          <a:xfrm>
            <a:off x="4921577" y="2162189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E014860F-B41D-44E1-9A4C-0D1CF9EA6FE7}"/>
              </a:ext>
            </a:extLst>
          </p:cNvPr>
          <p:cNvSpPr txBox="1"/>
          <p:nvPr/>
        </p:nvSpPr>
        <p:spPr>
          <a:xfrm>
            <a:off x="4916527" y="3152205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2EB1B09E-80AA-429E-9302-A30616A9B1DD}"/>
              </a:ext>
            </a:extLst>
          </p:cNvPr>
          <p:cNvSpPr txBox="1"/>
          <p:nvPr/>
        </p:nvSpPr>
        <p:spPr>
          <a:xfrm>
            <a:off x="4930140" y="4157362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401ED2FE-A29F-458C-A009-438BB7DE1616}"/>
              </a:ext>
            </a:extLst>
          </p:cNvPr>
          <p:cNvSpPr txBox="1"/>
          <p:nvPr/>
        </p:nvSpPr>
        <p:spPr>
          <a:xfrm>
            <a:off x="4939665" y="5129658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BA58641F-5ED1-4F96-AC55-7209DBE9126F}"/>
              </a:ext>
            </a:extLst>
          </p:cNvPr>
          <p:cNvSpPr/>
          <p:nvPr/>
        </p:nvSpPr>
        <p:spPr>
          <a:xfrm>
            <a:off x="6324962" y="2099433"/>
            <a:ext cx="1636988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活动总体思路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0D1A2974-6446-4E86-B1F3-DDFD50FA5434}"/>
              </a:ext>
            </a:extLst>
          </p:cNvPr>
          <p:cNvSpPr/>
          <p:nvPr/>
        </p:nvSpPr>
        <p:spPr>
          <a:xfrm>
            <a:off x="6295439" y="3981573"/>
            <a:ext cx="1636988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活动内容构成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66A45F8F-D86C-4275-ABD6-A0C2CBF05826}"/>
              </a:ext>
            </a:extLst>
          </p:cNvPr>
          <p:cNvSpPr/>
          <p:nvPr/>
        </p:nvSpPr>
        <p:spPr>
          <a:xfrm>
            <a:off x="6332384" y="3063586"/>
            <a:ext cx="1636988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活动前期准备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8E2A71BD-30B5-485E-985C-5A38A845D15C}"/>
              </a:ext>
            </a:extLst>
          </p:cNvPr>
          <p:cNvSpPr/>
          <p:nvPr/>
        </p:nvSpPr>
        <p:spPr>
          <a:xfrm>
            <a:off x="6313911" y="4944457"/>
            <a:ext cx="1636988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3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活动执行方案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E6C22659-5E93-41DA-99DA-9940790ACFEE}"/>
              </a:ext>
            </a:extLst>
          </p:cNvPr>
          <p:cNvSpPr/>
          <p:nvPr/>
        </p:nvSpPr>
        <p:spPr>
          <a:xfrm>
            <a:off x="6253650" y="2541085"/>
            <a:ext cx="2813591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General idea of activity</a:t>
            </a:r>
            <a:endParaRPr lang="zh-CN" altLang="en-US" sz="1314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33E746A3-1844-4943-B2A1-2DDFB07271B5}"/>
              </a:ext>
            </a:extLst>
          </p:cNvPr>
          <p:cNvSpPr/>
          <p:nvPr/>
        </p:nvSpPr>
        <p:spPr>
          <a:xfrm>
            <a:off x="6333824" y="4410288"/>
            <a:ext cx="3015569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Activity content structure</a:t>
            </a:r>
            <a:endParaRPr lang="zh-CN" altLang="en-US" sz="1314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680CF250-1972-4F77-AC6E-C382FCB83BFB}"/>
              </a:ext>
            </a:extLst>
          </p:cNvPr>
          <p:cNvSpPr/>
          <p:nvPr/>
        </p:nvSpPr>
        <p:spPr>
          <a:xfrm>
            <a:off x="6308373" y="3402747"/>
            <a:ext cx="2592184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Pre event preparation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2279F911-06D5-498F-A0AD-635EA43634B2}"/>
              </a:ext>
            </a:extLst>
          </p:cNvPr>
          <p:cNvSpPr/>
          <p:nvPr/>
        </p:nvSpPr>
        <p:spPr>
          <a:xfrm>
            <a:off x="6337007" y="5352414"/>
            <a:ext cx="2730235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Activity execution plan</a:t>
            </a:r>
            <a:endParaRPr lang="zh-CN" altLang="en-US" sz="1314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394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30" grpId="0"/>
      <p:bldP spid="31" grpId="0"/>
      <p:bldP spid="32" grpId="0"/>
      <p:bldP spid="33" grpId="0"/>
      <p:bldP spid="38" grpId="0"/>
      <p:bldP spid="39" grpId="0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设计师MC：ID 29795607库_组合 3">
            <a:extLst>
              <a:ext uri="{FF2B5EF4-FFF2-40B4-BE49-F238E27FC236}">
                <a16:creationId xmlns="" xmlns:a16="http://schemas.microsoft.com/office/drawing/2014/main" id="{D5A08E63-E41B-4E14-864D-9C3F1CBECE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6710" y="1232761"/>
            <a:ext cx="5470472" cy="5629980"/>
            <a:chOff x="5546711" y="1232759"/>
            <a:chExt cx="5470473" cy="5629981"/>
          </a:xfrm>
        </p:grpSpPr>
        <p:grpSp>
          <p:nvGrpSpPr>
            <p:cNvPr id="15" name="Group 95">
              <a:extLst>
                <a:ext uri="{FF2B5EF4-FFF2-40B4-BE49-F238E27FC236}">
                  <a16:creationId xmlns="" xmlns:a16="http://schemas.microsoft.com/office/drawing/2014/main" id="{8894F29E-7446-438A-8F30-4CA38175B203}"/>
                </a:ext>
              </a:extLst>
            </p:cNvPr>
            <p:cNvGrpSpPr/>
            <p:nvPr/>
          </p:nvGrpSpPr>
          <p:grpSpPr>
            <a:xfrm>
              <a:off x="5546711" y="1232759"/>
              <a:ext cx="5162188" cy="5129014"/>
              <a:chOff x="2569358" y="623032"/>
              <a:chExt cx="4000972" cy="3975239"/>
            </a:xfrm>
            <a:solidFill>
              <a:schemeClr val="bg1">
                <a:lumMod val="95000"/>
              </a:schemeClr>
            </a:solidFill>
          </p:grpSpPr>
          <p:sp>
            <p:nvSpPr>
              <p:cNvPr id="155" name="Freeform: Shape 96">
                <a:extLst>
                  <a:ext uri="{FF2B5EF4-FFF2-40B4-BE49-F238E27FC236}">
                    <a16:creationId xmlns="" xmlns:a16="http://schemas.microsoft.com/office/drawing/2014/main" id="{75E575D8-50CB-4F5C-9FB3-CADDF07B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Freeform: Shape 97">
                <a:extLst>
                  <a:ext uri="{FF2B5EF4-FFF2-40B4-BE49-F238E27FC236}">
                    <a16:creationId xmlns="" xmlns:a16="http://schemas.microsoft.com/office/drawing/2014/main" id="{CB04B16D-099B-423C-928A-6EBC1377E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57" name="Group 98">
                <a:extLst>
                  <a:ext uri="{FF2B5EF4-FFF2-40B4-BE49-F238E27FC236}">
                    <a16:creationId xmlns="" xmlns:a16="http://schemas.microsoft.com/office/drawing/2014/main" id="{217C3675-C328-483E-83B6-615BEBBF3988}"/>
                  </a:ext>
                </a:extLst>
              </p:cNvPr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grpFill/>
            </p:grpSpPr>
            <p:sp>
              <p:nvSpPr>
                <p:cNvPr id="158" name="Freeform: Shape 99">
                  <a:extLst>
                    <a:ext uri="{FF2B5EF4-FFF2-40B4-BE49-F238E27FC236}">
                      <a16:creationId xmlns="" xmlns:a16="http://schemas.microsoft.com/office/drawing/2014/main" id="{17D272D6-E222-4B3F-A65C-46DFD36C6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Freeform: Shape 100">
                  <a:extLst>
                    <a:ext uri="{FF2B5EF4-FFF2-40B4-BE49-F238E27FC236}">
                      <a16:creationId xmlns="" xmlns:a16="http://schemas.microsoft.com/office/drawing/2014/main" id="{E3EDC9C1-1938-4577-9B19-0B75594EB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Freeform: Shape 101">
                  <a:extLst>
                    <a:ext uri="{FF2B5EF4-FFF2-40B4-BE49-F238E27FC236}">
                      <a16:creationId xmlns="" xmlns:a16="http://schemas.microsoft.com/office/drawing/2014/main" id="{9A4B1AF0-031A-4BE4-857B-9C908E640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1" name="Oval 102">
                  <a:extLst>
                    <a:ext uri="{FF2B5EF4-FFF2-40B4-BE49-F238E27FC236}">
                      <a16:creationId xmlns="" xmlns:a16="http://schemas.microsoft.com/office/drawing/2014/main" id="{2371883E-D76C-4725-8125-A8CC7D7CA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Freeform: Shape 103">
                  <a:extLst>
                    <a:ext uri="{FF2B5EF4-FFF2-40B4-BE49-F238E27FC236}">
                      <a16:creationId xmlns="" xmlns:a16="http://schemas.microsoft.com/office/drawing/2014/main" id="{99E7D811-7264-4848-8CB3-5610C1ED9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Freeform: Shape 104">
                  <a:extLst>
                    <a:ext uri="{FF2B5EF4-FFF2-40B4-BE49-F238E27FC236}">
                      <a16:creationId xmlns="" xmlns:a16="http://schemas.microsoft.com/office/drawing/2014/main" id="{C88BCD78-6C33-4A74-91EC-2D6ACB1C8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Freeform: Shape 105">
                  <a:extLst>
                    <a:ext uri="{FF2B5EF4-FFF2-40B4-BE49-F238E27FC236}">
                      <a16:creationId xmlns="" xmlns:a16="http://schemas.microsoft.com/office/drawing/2014/main" id="{86A6992D-540D-4C84-82E0-12748BA70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Freeform: Shape 106">
                  <a:extLst>
                    <a:ext uri="{FF2B5EF4-FFF2-40B4-BE49-F238E27FC236}">
                      <a16:creationId xmlns="" xmlns:a16="http://schemas.microsoft.com/office/drawing/2014/main" id="{357C2CE2-C907-462E-9EED-1AD846732E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Rectangle 107">
                  <a:extLst>
                    <a:ext uri="{FF2B5EF4-FFF2-40B4-BE49-F238E27FC236}">
                      <a16:creationId xmlns="" xmlns:a16="http://schemas.microsoft.com/office/drawing/2014/main" id="{A4ADE852-8B51-46BA-B9EF-3B15356EF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Rectangle 108">
                  <a:extLst>
                    <a:ext uri="{FF2B5EF4-FFF2-40B4-BE49-F238E27FC236}">
                      <a16:creationId xmlns="" xmlns:a16="http://schemas.microsoft.com/office/drawing/2014/main" id="{0BCE2BBC-A616-4959-B94F-862AD8A19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Freeform: Shape 109">
                  <a:extLst>
                    <a:ext uri="{FF2B5EF4-FFF2-40B4-BE49-F238E27FC236}">
                      <a16:creationId xmlns="" xmlns:a16="http://schemas.microsoft.com/office/drawing/2014/main" id="{59EDB711-3B7E-4673-93CB-95713346D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" name="Rectangle 110">
                  <a:extLst>
                    <a:ext uri="{FF2B5EF4-FFF2-40B4-BE49-F238E27FC236}">
                      <a16:creationId xmlns="" xmlns:a16="http://schemas.microsoft.com/office/drawing/2014/main" id="{145F487A-ABE5-4570-BAFB-718D148CD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Rectangle 111">
                  <a:extLst>
                    <a:ext uri="{FF2B5EF4-FFF2-40B4-BE49-F238E27FC236}">
                      <a16:creationId xmlns="" xmlns:a16="http://schemas.microsoft.com/office/drawing/2014/main" id="{756D96E7-7C44-4ED1-B2EE-C912B0A61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Rectangle 112">
                  <a:extLst>
                    <a:ext uri="{FF2B5EF4-FFF2-40B4-BE49-F238E27FC236}">
                      <a16:creationId xmlns="" xmlns:a16="http://schemas.microsoft.com/office/drawing/2014/main" id="{E8678DED-8273-44D7-AD1C-E3122849F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Rectangle 113">
                  <a:extLst>
                    <a:ext uri="{FF2B5EF4-FFF2-40B4-BE49-F238E27FC236}">
                      <a16:creationId xmlns="" xmlns:a16="http://schemas.microsoft.com/office/drawing/2014/main" id="{30A60B50-CB8A-4DC9-9A46-4F135A25F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Rectangle 114">
                  <a:extLst>
                    <a:ext uri="{FF2B5EF4-FFF2-40B4-BE49-F238E27FC236}">
                      <a16:creationId xmlns="" xmlns:a16="http://schemas.microsoft.com/office/drawing/2014/main" id="{D26B1D30-183C-4318-9C07-9C031ACAD2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Rectangle 115">
                  <a:extLst>
                    <a:ext uri="{FF2B5EF4-FFF2-40B4-BE49-F238E27FC236}">
                      <a16:creationId xmlns="" xmlns:a16="http://schemas.microsoft.com/office/drawing/2014/main" id="{AAF731B3-932F-4C53-A87E-1EAC355BC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Freeform: Shape 116">
                  <a:extLst>
                    <a:ext uri="{FF2B5EF4-FFF2-40B4-BE49-F238E27FC236}">
                      <a16:creationId xmlns="" xmlns:a16="http://schemas.microsoft.com/office/drawing/2014/main" id="{F1688C90-6005-4897-8E8B-AC7F569A3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Freeform: Shape 117">
                  <a:extLst>
                    <a:ext uri="{FF2B5EF4-FFF2-40B4-BE49-F238E27FC236}">
                      <a16:creationId xmlns="" xmlns:a16="http://schemas.microsoft.com/office/drawing/2014/main" id="{0B4E770F-2B33-4E98-9861-60AB121B0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" name="Freeform: Shape 118">
                  <a:extLst>
                    <a:ext uri="{FF2B5EF4-FFF2-40B4-BE49-F238E27FC236}">
                      <a16:creationId xmlns="" xmlns:a16="http://schemas.microsoft.com/office/drawing/2014/main" id="{15BDBA48-5F48-45C1-BEEF-C17E930E0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Freeform: Shape 119">
                  <a:extLst>
                    <a:ext uri="{FF2B5EF4-FFF2-40B4-BE49-F238E27FC236}">
                      <a16:creationId xmlns="" xmlns:a16="http://schemas.microsoft.com/office/drawing/2014/main" id="{CDDFDF1D-5F38-486B-AD11-F3E399286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Freeform: Shape 120">
                  <a:extLst>
                    <a:ext uri="{FF2B5EF4-FFF2-40B4-BE49-F238E27FC236}">
                      <a16:creationId xmlns="" xmlns:a16="http://schemas.microsoft.com/office/drawing/2014/main" id="{1E26DFBE-463B-4ECA-877A-2C9845E1A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Freeform: Shape 121">
                  <a:extLst>
                    <a:ext uri="{FF2B5EF4-FFF2-40B4-BE49-F238E27FC236}">
                      <a16:creationId xmlns="" xmlns:a16="http://schemas.microsoft.com/office/drawing/2014/main" id="{8B1412F7-5AF0-4F0A-A920-4DDB9C8ED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Freeform: Shape 122">
                  <a:extLst>
                    <a:ext uri="{FF2B5EF4-FFF2-40B4-BE49-F238E27FC236}">
                      <a16:creationId xmlns="" xmlns:a16="http://schemas.microsoft.com/office/drawing/2014/main" id="{E502D977-C3F0-4475-B66F-B729E2582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Freeform: Shape 123">
                  <a:extLst>
                    <a:ext uri="{FF2B5EF4-FFF2-40B4-BE49-F238E27FC236}">
                      <a16:creationId xmlns="" xmlns:a16="http://schemas.microsoft.com/office/drawing/2014/main" id="{AD67DABE-F67D-491D-BABD-3FCC78581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Freeform: Shape 124">
                  <a:extLst>
                    <a:ext uri="{FF2B5EF4-FFF2-40B4-BE49-F238E27FC236}">
                      <a16:creationId xmlns="" xmlns:a16="http://schemas.microsoft.com/office/drawing/2014/main" id="{26EC979A-5653-4D69-9F53-40EFC6F9A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Freeform: Shape 125">
                  <a:extLst>
                    <a:ext uri="{FF2B5EF4-FFF2-40B4-BE49-F238E27FC236}">
                      <a16:creationId xmlns="" xmlns:a16="http://schemas.microsoft.com/office/drawing/2014/main" id="{24B7A3FF-EEAD-462C-A1D3-D08C1D99C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" name="Rectangle 126">
                  <a:extLst>
                    <a:ext uri="{FF2B5EF4-FFF2-40B4-BE49-F238E27FC236}">
                      <a16:creationId xmlns="" xmlns:a16="http://schemas.microsoft.com/office/drawing/2014/main" id="{5EE6C88E-A56F-49C6-8804-733F26FE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" name="Freeform: Shape 127">
                  <a:extLst>
                    <a:ext uri="{FF2B5EF4-FFF2-40B4-BE49-F238E27FC236}">
                      <a16:creationId xmlns="" xmlns:a16="http://schemas.microsoft.com/office/drawing/2014/main" id="{6757C10F-B95F-4D78-8DA9-63F998775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Freeform: Shape 128">
                  <a:extLst>
                    <a:ext uri="{FF2B5EF4-FFF2-40B4-BE49-F238E27FC236}">
                      <a16:creationId xmlns="" xmlns:a16="http://schemas.microsoft.com/office/drawing/2014/main" id="{7A150202-577A-4AC1-A642-B9D165EF7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" name="Freeform: Shape 129">
                  <a:extLst>
                    <a:ext uri="{FF2B5EF4-FFF2-40B4-BE49-F238E27FC236}">
                      <a16:creationId xmlns="" xmlns:a16="http://schemas.microsoft.com/office/drawing/2014/main" id="{AA4D2CF5-6EB8-4259-885B-AD0FC945C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Freeform: Shape 130">
                  <a:extLst>
                    <a:ext uri="{FF2B5EF4-FFF2-40B4-BE49-F238E27FC236}">
                      <a16:creationId xmlns="" xmlns:a16="http://schemas.microsoft.com/office/drawing/2014/main" id="{B78A5629-CF5B-48F4-BA07-89D11BF145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" name="Oval 131">
                  <a:extLst>
                    <a:ext uri="{FF2B5EF4-FFF2-40B4-BE49-F238E27FC236}">
                      <a16:creationId xmlns="" xmlns:a16="http://schemas.microsoft.com/office/drawing/2014/main" id="{32079A23-24A8-4A09-9C3D-C5669F6BF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Oval 132">
                  <a:extLst>
                    <a:ext uri="{FF2B5EF4-FFF2-40B4-BE49-F238E27FC236}">
                      <a16:creationId xmlns="" xmlns:a16="http://schemas.microsoft.com/office/drawing/2014/main" id="{C02A5765-6A5C-42C2-98FB-6E17F92FB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" name="Oval 133">
                  <a:extLst>
                    <a:ext uri="{FF2B5EF4-FFF2-40B4-BE49-F238E27FC236}">
                      <a16:creationId xmlns="" xmlns:a16="http://schemas.microsoft.com/office/drawing/2014/main" id="{F514C271-E8AA-4D54-BA35-472F84DD3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" name="Oval 134">
                  <a:extLst>
                    <a:ext uri="{FF2B5EF4-FFF2-40B4-BE49-F238E27FC236}">
                      <a16:creationId xmlns="" xmlns:a16="http://schemas.microsoft.com/office/drawing/2014/main" id="{7AD5EC0F-09D5-4583-B918-C830D2B2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" name="Freeform: Shape 135">
                  <a:extLst>
                    <a:ext uri="{FF2B5EF4-FFF2-40B4-BE49-F238E27FC236}">
                      <a16:creationId xmlns="" xmlns:a16="http://schemas.microsoft.com/office/drawing/2014/main" id="{CFD4A687-0C7D-4418-867C-FF009BB50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" name="Freeform: Shape 136">
                  <a:extLst>
                    <a:ext uri="{FF2B5EF4-FFF2-40B4-BE49-F238E27FC236}">
                      <a16:creationId xmlns="" xmlns:a16="http://schemas.microsoft.com/office/drawing/2014/main" id="{92D80F1D-A15C-4256-BD30-8D65CB571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" name="Freeform: Shape 137">
                  <a:extLst>
                    <a:ext uri="{FF2B5EF4-FFF2-40B4-BE49-F238E27FC236}">
                      <a16:creationId xmlns="" xmlns:a16="http://schemas.microsoft.com/office/drawing/2014/main" id="{A48BC6E1-7668-436D-9B83-51883A2A6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" name="Freeform: Shape 138">
                  <a:extLst>
                    <a:ext uri="{FF2B5EF4-FFF2-40B4-BE49-F238E27FC236}">
                      <a16:creationId xmlns="" xmlns:a16="http://schemas.microsoft.com/office/drawing/2014/main" id="{BB7074FA-A4EE-4CEF-A3E0-869CE073B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" name="Freeform: Shape 139">
                  <a:extLst>
                    <a:ext uri="{FF2B5EF4-FFF2-40B4-BE49-F238E27FC236}">
                      <a16:creationId xmlns="" xmlns:a16="http://schemas.microsoft.com/office/drawing/2014/main" id="{82700BAA-761A-4E70-B8E7-A54547A60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" name="Rectangle 140">
                  <a:extLst>
                    <a:ext uri="{FF2B5EF4-FFF2-40B4-BE49-F238E27FC236}">
                      <a16:creationId xmlns="" xmlns:a16="http://schemas.microsoft.com/office/drawing/2014/main" id="{6805ECF6-574E-4288-86CD-44D1AFF91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" name="Freeform: Shape 141">
                  <a:extLst>
                    <a:ext uri="{FF2B5EF4-FFF2-40B4-BE49-F238E27FC236}">
                      <a16:creationId xmlns="" xmlns:a16="http://schemas.microsoft.com/office/drawing/2014/main" id="{1D8D781B-E759-4515-A6B0-B9C01DD71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" name="Freeform: Shape 142">
                  <a:extLst>
                    <a:ext uri="{FF2B5EF4-FFF2-40B4-BE49-F238E27FC236}">
                      <a16:creationId xmlns="" xmlns:a16="http://schemas.microsoft.com/office/drawing/2014/main" id="{21E428A8-E488-4373-B40C-BC28AEFC9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" name="Freeform: Shape 143">
                  <a:extLst>
                    <a:ext uri="{FF2B5EF4-FFF2-40B4-BE49-F238E27FC236}">
                      <a16:creationId xmlns="" xmlns:a16="http://schemas.microsoft.com/office/drawing/2014/main" id="{F10E059B-88AB-48F1-8688-46E05D0B5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" name="Freeform: Shape 144">
                  <a:extLst>
                    <a:ext uri="{FF2B5EF4-FFF2-40B4-BE49-F238E27FC236}">
                      <a16:creationId xmlns="" xmlns:a16="http://schemas.microsoft.com/office/drawing/2014/main" id="{6E17C593-0F86-447B-98B2-5DE81C67B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" name="Freeform: Shape 145">
                  <a:extLst>
                    <a:ext uri="{FF2B5EF4-FFF2-40B4-BE49-F238E27FC236}">
                      <a16:creationId xmlns="" xmlns:a16="http://schemas.microsoft.com/office/drawing/2014/main" id="{5C041AFD-373C-469F-88C0-B00D9A1447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" name="Freeform: Shape 146">
                  <a:extLst>
                    <a:ext uri="{FF2B5EF4-FFF2-40B4-BE49-F238E27FC236}">
                      <a16:creationId xmlns="" xmlns:a16="http://schemas.microsoft.com/office/drawing/2014/main" id="{6DE58CB1-AD3D-4F8A-9878-849903B093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" name="Freeform: Shape 147">
                  <a:extLst>
                    <a:ext uri="{FF2B5EF4-FFF2-40B4-BE49-F238E27FC236}">
                      <a16:creationId xmlns="" xmlns:a16="http://schemas.microsoft.com/office/drawing/2014/main" id="{F0D9FF3B-F1BC-493D-8942-2BF35D5003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" name="Freeform: Shape 148">
                  <a:extLst>
                    <a:ext uri="{FF2B5EF4-FFF2-40B4-BE49-F238E27FC236}">
                      <a16:creationId xmlns="" xmlns:a16="http://schemas.microsoft.com/office/drawing/2014/main" id="{21DEBB91-9A59-4A67-8E5A-B367CE9AE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" name="Freeform: Shape 149">
                  <a:extLst>
                    <a:ext uri="{FF2B5EF4-FFF2-40B4-BE49-F238E27FC236}">
                      <a16:creationId xmlns="" xmlns:a16="http://schemas.microsoft.com/office/drawing/2014/main" id="{06FFEDD5-DE3D-427B-BC42-49812F232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" name="Freeform: Shape 150">
                  <a:extLst>
                    <a:ext uri="{FF2B5EF4-FFF2-40B4-BE49-F238E27FC236}">
                      <a16:creationId xmlns="" xmlns:a16="http://schemas.microsoft.com/office/drawing/2014/main" id="{03EBE220-8A64-429F-AB92-1DD5C613F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" name="Freeform: Shape 151">
                  <a:extLst>
                    <a:ext uri="{FF2B5EF4-FFF2-40B4-BE49-F238E27FC236}">
                      <a16:creationId xmlns="" xmlns:a16="http://schemas.microsoft.com/office/drawing/2014/main" id="{A4BAEE91-79AE-48E9-A5BD-0538A289B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" name="Freeform: Shape 152">
                  <a:extLst>
                    <a:ext uri="{FF2B5EF4-FFF2-40B4-BE49-F238E27FC236}">
                      <a16:creationId xmlns="" xmlns:a16="http://schemas.microsoft.com/office/drawing/2014/main" id="{464D4BE6-A63D-4B52-A18D-3B4C0B6DE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" name="Freeform: Shape 153">
                  <a:extLst>
                    <a:ext uri="{FF2B5EF4-FFF2-40B4-BE49-F238E27FC236}">
                      <a16:creationId xmlns="" xmlns:a16="http://schemas.microsoft.com/office/drawing/2014/main" id="{2F25C752-DD4C-4D9C-BFEE-4B07166375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" name="Freeform: Shape 154">
                  <a:extLst>
                    <a:ext uri="{FF2B5EF4-FFF2-40B4-BE49-F238E27FC236}">
                      <a16:creationId xmlns="" xmlns:a16="http://schemas.microsoft.com/office/drawing/2014/main" id="{EA5A57C3-D3FF-4934-B195-8B8A9FA27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" name="Freeform: Shape 155">
                  <a:extLst>
                    <a:ext uri="{FF2B5EF4-FFF2-40B4-BE49-F238E27FC236}">
                      <a16:creationId xmlns="" xmlns:a16="http://schemas.microsoft.com/office/drawing/2014/main" id="{09D103A9-2B99-468E-BC2A-E2A7FC36B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" name="Freeform: Shape 156">
                  <a:extLst>
                    <a:ext uri="{FF2B5EF4-FFF2-40B4-BE49-F238E27FC236}">
                      <a16:creationId xmlns="" xmlns:a16="http://schemas.microsoft.com/office/drawing/2014/main" id="{6BC07523-1938-42F4-A880-902E21011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" name="Freeform: Shape 157">
                  <a:extLst>
                    <a:ext uri="{FF2B5EF4-FFF2-40B4-BE49-F238E27FC236}">
                      <a16:creationId xmlns="" xmlns:a16="http://schemas.microsoft.com/office/drawing/2014/main" id="{1585AF86-A1B2-4EF7-8130-08D182693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" name="Freeform: Shape 158">
                  <a:extLst>
                    <a:ext uri="{FF2B5EF4-FFF2-40B4-BE49-F238E27FC236}">
                      <a16:creationId xmlns="" xmlns:a16="http://schemas.microsoft.com/office/drawing/2014/main" id="{C4D31FFE-CC1D-45A8-889C-479285259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" name="Freeform: Shape 159">
                  <a:extLst>
                    <a:ext uri="{FF2B5EF4-FFF2-40B4-BE49-F238E27FC236}">
                      <a16:creationId xmlns="" xmlns:a16="http://schemas.microsoft.com/office/drawing/2014/main" id="{D0B004A2-73B4-451F-B40D-6167F6C51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" name="Freeform: Shape 160">
                  <a:extLst>
                    <a:ext uri="{FF2B5EF4-FFF2-40B4-BE49-F238E27FC236}">
                      <a16:creationId xmlns="" xmlns:a16="http://schemas.microsoft.com/office/drawing/2014/main" id="{BFB562BB-54E0-45B6-BB82-C459FF976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" name="Freeform: Shape 161">
                  <a:extLst>
                    <a:ext uri="{FF2B5EF4-FFF2-40B4-BE49-F238E27FC236}">
                      <a16:creationId xmlns="" xmlns:a16="http://schemas.microsoft.com/office/drawing/2014/main" id="{E7FD3EC5-8935-491D-87D9-667AA9BC0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" name="Freeform: Shape 162">
                  <a:extLst>
                    <a:ext uri="{FF2B5EF4-FFF2-40B4-BE49-F238E27FC236}">
                      <a16:creationId xmlns="" xmlns:a16="http://schemas.microsoft.com/office/drawing/2014/main" id="{CA3B1F27-F0DF-40C0-AD90-06E1C2705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" name="Freeform: Shape 163">
                  <a:extLst>
                    <a:ext uri="{FF2B5EF4-FFF2-40B4-BE49-F238E27FC236}">
                      <a16:creationId xmlns="" xmlns:a16="http://schemas.microsoft.com/office/drawing/2014/main" id="{7C252AE0-0E26-41FB-8030-A2F033522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" name="Freeform: Shape 164">
                  <a:extLst>
                    <a:ext uri="{FF2B5EF4-FFF2-40B4-BE49-F238E27FC236}">
                      <a16:creationId xmlns="" xmlns:a16="http://schemas.microsoft.com/office/drawing/2014/main" id="{0680861C-A2D1-492D-8FA2-95D1E822C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" name="Freeform: Shape 165">
                  <a:extLst>
                    <a:ext uri="{FF2B5EF4-FFF2-40B4-BE49-F238E27FC236}">
                      <a16:creationId xmlns="" xmlns:a16="http://schemas.microsoft.com/office/drawing/2014/main" id="{4156A82B-B011-4AFE-B8EE-A513EA351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" name="Freeform: Shape 166">
                  <a:extLst>
                    <a:ext uri="{FF2B5EF4-FFF2-40B4-BE49-F238E27FC236}">
                      <a16:creationId xmlns="" xmlns:a16="http://schemas.microsoft.com/office/drawing/2014/main" id="{1C834806-1759-444A-883E-4A1002344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" name="Freeform: Shape 167">
                  <a:extLst>
                    <a:ext uri="{FF2B5EF4-FFF2-40B4-BE49-F238E27FC236}">
                      <a16:creationId xmlns="" xmlns:a16="http://schemas.microsoft.com/office/drawing/2014/main" id="{3A8BFF9B-A21C-4159-8C0A-89BA67E1B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" name="Freeform: Shape 168">
                  <a:extLst>
                    <a:ext uri="{FF2B5EF4-FFF2-40B4-BE49-F238E27FC236}">
                      <a16:creationId xmlns="" xmlns:a16="http://schemas.microsoft.com/office/drawing/2014/main" id="{12850930-0A01-4C9D-9406-AB9B62315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" name="Freeform: Shape 169">
                  <a:extLst>
                    <a:ext uri="{FF2B5EF4-FFF2-40B4-BE49-F238E27FC236}">
                      <a16:creationId xmlns="" xmlns:a16="http://schemas.microsoft.com/office/drawing/2014/main" id="{9FFBE01A-8F37-45FE-B68D-35CEA94C9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" name="Freeform: Shape 170">
                  <a:extLst>
                    <a:ext uri="{FF2B5EF4-FFF2-40B4-BE49-F238E27FC236}">
                      <a16:creationId xmlns="" xmlns:a16="http://schemas.microsoft.com/office/drawing/2014/main" id="{6AA07C8F-4754-45E7-A0A4-711515552F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" name="Rectangle 171">
                  <a:extLst>
                    <a:ext uri="{FF2B5EF4-FFF2-40B4-BE49-F238E27FC236}">
                      <a16:creationId xmlns="" xmlns:a16="http://schemas.microsoft.com/office/drawing/2014/main" id="{3F40EA4A-AC02-4285-B031-B61395FB1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" name="Rectangle 172">
                  <a:extLst>
                    <a:ext uri="{FF2B5EF4-FFF2-40B4-BE49-F238E27FC236}">
                      <a16:creationId xmlns="" xmlns:a16="http://schemas.microsoft.com/office/drawing/2014/main" id="{992EC547-8A48-406E-A87F-3FF16FB452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" name="Rectangle 173">
                  <a:extLst>
                    <a:ext uri="{FF2B5EF4-FFF2-40B4-BE49-F238E27FC236}">
                      <a16:creationId xmlns="" xmlns:a16="http://schemas.microsoft.com/office/drawing/2014/main" id="{7D375476-EA7F-48E8-B802-54475C184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" name="Rectangle 174">
                  <a:extLst>
                    <a:ext uri="{FF2B5EF4-FFF2-40B4-BE49-F238E27FC236}">
                      <a16:creationId xmlns="" xmlns:a16="http://schemas.microsoft.com/office/drawing/2014/main" id="{3F65A16E-28E6-4CAE-8C2B-93506030F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" name="Rectangle 175">
                  <a:extLst>
                    <a:ext uri="{FF2B5EF4-FFF2-40B4-BE49-F238E27FC236}">
                      <a16:creationId xmlns="" xmlns:a16="http://schemas.microsoft.com/office/drawing/2014/main" id="{329E06AF-50E2-416B-A0E5-CF121CE4B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" name="Rectangle 176">
                  <a:extLst>
                    <a:ext uri="{FF2B5EF4-FFF2-40B4-BE49-F238E27FC236}">
                      <a16:creationId xmlns="" xmlns:a16="http://schemas.microsoft.com/office/drawing/2014/main" id="{87982469-15AA-4A15-8B03-DA08AB3FE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" name="Rectangle 177">
                  <a:extLst>
                    <a:ext uri="{FF2B5EF4-FFF2-40B4-BE49-F238E27FC236}">
                      <a16:creationId xmlns="" xmlns:a16="http://schemas.microsoft.com/office/drawing/2014/main" id="{D562599B-88C4-4B61-8AF1-E32D16470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" name="Rectangle 178">
                  <a:extLst>
                    <a:ext uri="{FF2B5EF4-FFF2-40B4-BE49-F238E27FC236}">
                      <a16:creationId xmlns="" xmlns:a16="http://schemas.microsoft.com/office/drawing/2014/main" id="{94734FA7-9159-4CB5-995B-D90DC9AB9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" name="Rectangle 179">
                  <a:extLst>
                    <a:ext uri="{FF2B5EF4-FFF2-40B4-BE49-F238E27FC236}">
                      <a16:creationId xmlns="" xmlns:a16="http://schemas.microsoft.com/office/drawing/2014/main" id="{54606F41-45A4-4C31-9B98-7DB0B7B2A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" name="Rectangle 180">
                  <a:extLst>
                    <a:ext uri="{FF2B5EF4-FFF2-40B4-BE49-F238E27FC236}">
                      <a16:creationId xmlns="" xmlns:a16="http://schemas.microsoft.com/office/drawing/2014/main" id="{FE08FF52-98C1-4AA5-A6DE-93F47FA06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" name="Freeform: Shape 181">
                  <a:extLst>
                    <a:ext uri="{FF2B5EF4-FFF2-40B4-BE49-F238E27FC236}">
                      <a16:creationId xmlns="" xmlns:a16="http://schemas.microsoft.com/office/drawing/2014/main" id="{98D8536A-6420-4140-BE3A-8EB7BB53D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" name="Freeform: Shape 182">
                  <a:extLst>
                    <a:ext uri="{FF2B5EF4-FFF2-40B4-BE49-F238E27FC236}">
                      <a16:creationId xmlns="" xmlns:a16="http://schemas.microsoft.com/office/drawing/2014/main" id="{EC3DDA50-8D53-4BDA-9447-F899FFED4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" name="Freeform: Shape 183">
                  <a:extLst>
                    <a:ext uri="{FF2B5EF4-FFF2-40B4-BE49-F238E27FC236}">
                      <a16:creationId xmlns="" xmlns:a16="http://schemas.microsoft.com/office/drawing/2014/main" id="{C8B56F7E-55DD-4BE1-B16E-E83346E7C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6" name="Freeform: Shape 28">
              <a:extLst>
                <a:ext uri="{FF2B5EF4-FFF2-40B4-BE49-F238E27FC236}">
                  <a16:creationId xmlns="" xmlns:a16="http://schemas.microsoft.com/office/drawing/2014/main" id="{97166F2E-2824-4FAE-A22E-4E04586C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0842" y="5073179"/>
              <a:ext cx="135972" cy="135972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29">
              <a:extLst>
                <a:ext uri="{FF2B5EF4-FFF2-40B4-BE49-F238E27FC236}">
                  <a16:creationId xmlns="" xmlns:a16="http://schemas.microsoft.com/office/drawing/2014/main" id="{398FFA3C-D983-4A1D-9C4E-D1AD35C9D06B}"/>
                </a:ext>
              </a:extLst>
            </p:cNvPr>
            <p:cNvGrpSpPr/>
            <p:nvPr/>
          </p:nvGrpSpPr>
          <p:grpSpPr>
            <a:xfrm>
              <a:off x="6480537" y="2018547"/>
              <a:ext cx="3680737" cy="3543186"/>
              <a:chOff x="3200445" y="1228386"/>
              <a:chExt cx="2852761" cy="2746150"/>
            </a:xfrm>
            <a:solidFill>
              <a:schemeClr val="accent4"/>
            </a:solidFill>
          </p:grpSpPr>
          <p:sp>
            <p:nvSpPr>
              <p:cNvPr id="90" name="Freeform: Shape 30">
                <a:extLst>
                  <a:ext uri="{FF2B5EF4-FFF2-40B4-BE49-F238E27FC236}">
                    <a16:creationId xmlns="" xmlns:a16="http://schemas.microsoft.com/office/drawing/2014/main" id="{553F8231-9DC6-47B8-A9B1-38CBD8CFF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: Shape 31">
                <a:extLst>
                  <a:ext uri="{FF2B5EF4-FFF2-40B4-BE49-F238E27FC236}">
                    <a16:creationId xmlns="" xmlns:a16="http://schemas.microsoft.com/office/drawing/2014/main" id="{054BC5AE-DDAA-4E3A-A6B2-E7C9552AB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32">
                <a:extLst>
                  <a:ext uri="{FF2B5EF4-FFF2-40B4-BE49-F238E27FC236}">
                    <a16:creationId xmlns="" xmlns:a16="http://schemas.microsoft.com/office/drawing/2014/main" id="{43DBE911-391F-452E-8C61-562DFB94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33">
                <a:extLst>
                  <a:ext uri="{FF2B5EF4-FFF2-40B4-BE49-F238E27FC236}">
                    <a16:creationId xmlns="" xmlns:a16="http://schemas.microsoft.com/office/drawing/2014/main" id="{DBF394C9-C218-4481-9834-66299E929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34">
                <a:extLst>
                  <a:ext uri="{FF2B5EF4-FFF2-40B4-BE49-F238E27FC236}">
                    <a16:creationId xmlns="" xmlns:a16="http://schemas.microsoft.com/office/drawing/2014/main" id="{02A22FC7-FDEC-4D18-8CEA-69800646C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35">
                <a:extLst>
                  <a:ext uri="{FF2B5EF4-FFF2-40B4-BE49-F238E27FC236}">
                    <a16:creationId xmlns="" xmlns:a16="http://schemas.microsoft.com/office/drawing/2014/main" id="{B5B66634-C1A8-4B32-9B54-4990473F3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Freeform: Shape 36">
                <a:extLst>
                  <a:ext uri="{FF2B5EF4-FFF2-40B4-BE49-F238E27FC236}">
                    <a16:creationId xmlns="" xmlns:a16="http://schemas.microsoft.com/office/drawing/2014/main" id="{7E6E01E5-B001-4299-ABA1-5013F655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37">
                <a:extLst>
                  <a:ext uri="{FF2B5EF4-FFF2-40B4-BE49-F238E27FC236}">
                    <a16:creationId xmlns="" xmlns:a16="http://schemas.microsoft.com/office/drawing/2014/main" id="{CEFC2181-F1FF-48CC-9055-57036375E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38">
                <a:extLst>
                  <a:ext uri="{FF2B5EF4-FFF2-40B4-BE49-F238E27FC236}">
                    <a16:creationId xmlns="" xmlns:a16="http://schemas.microsoft.com/office/drawing/2014/main" id="{A56B4116-39C2-43EF-BA91-C76C0AB86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39">
                <a:extLst>
                  <a:ext uri="{FF2B5EF4-FFF2-40B4-BE49-F238E27FC236}">
                    <a16:creationId xmlns="" xmlns:a16="http://schemas.microsoft.com/office/drawing/2014/main" id="{1598CDA8-B0A7-4841-A741-4BF5899FB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40">
                <a:extLst>
                  <a:ext uri="{FF2B5EF4-FFF2-40B4-BE49-F238E27FC236}">
                    <a16:creationId xmlns="" xmlns:a16="http://schemas.microsoft.com/office/drawing/2014/main" id="{C2678E56-2FDF-47E7-B686-6AF3CC588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41">
                <a:extLst>
                  <a:ext uri="{FF2B5EF4-FFF2-40B4-BE49-F238E27FC236}">
                    <a16:creationId xmlns="" xmlns:a16="http://schemas.microsoft.com/office/drawing/2014/main" id="{927B5CB4-97D0-4AA9-83A0-F372E3FCE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42">
                <a:extLst>
                  <a:ext uri="{FF2B5EF4-FFF2-40B4-BE49-F238E27FC236}">
                    <a16:creationId xmlns="" xmlns:a16="http://schemas.microsoft.com/office/drawing/2014/main" id="{39A1DC85-C33C-4D7E-A94D-9F20062B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43">
                <a:extLst>
                  <a:ext uri="{FF2B5EF4-FFF2-40B4-BE49-F238E27FC236}">
                    <a16:creationId xmlns="" xmlns:a16="http://schemas.microsoft.com/office/drawing/2014/main" id="{CBF3EC20-949E-44E3-8F0A-C0208FB5C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44">
                <a:extLst>
                  <a:ext uri="{FF2B5EF4-FFF2-40B4-BE49-F238E27FC236}">
                    <a16:creationId xmlns="" xmlns:a16="http://schemas.microsoft.com/office/drawing/2014/main" id="{936864FD-54B9-4A88-99B9-25DE8F52C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45">
                <a:extLst>
                  <a:ext uri="{FF2B5EF4-FFF2-40B4-BE49-F238E27FC236}">
                    <a16:creationId xmlns="" xmlns:a16="http://schemas.microsoft.com/office/drawing/2014/main" id="{D6379D8C-1D46-45A6-8F98-44661251B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46">
                <a:extLst>
                  <a:ext uri="{FF2B5EF4-FFF2-40B4-BE49-F238E27FC236}">
                    <a16:creationId xmlns="" xmlns:a16="http://schemas.microsoft.com/office/drawing/2014/main" id="{A1EFFD66-9063-4341-B77E-2A18AA94A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47">
                <a:extLst>
                  <a:ext uri="{FF2B5EF4-FFF2-40B4-BE49-F238E27FC236}">
                    <a16:creationId xmlns="" xmlns:a16="http://schemas.microsoft.com/office/drawing/2014/main" id="{15A3E84A-B051-4370-A289-459026DA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Oval 48">
                <a:extLst>
                  <a:ext uri="{FF2B5EF4-FFF2-40B4-BE49-F238E27FC236}">
                    <a16:creationId xmlns="" xmlns:a16="http://schemas.microsoft.com/office/drawing/2014/main" id="{976F727F-1C70-45D1-8AAF-881FA3515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49">
                <a:extLst>
                  <a:ext uri="{FF2B5EF4-FFF2-40B4-BE49-F238E27FC236}">
                    <a16:creationId xmlns="" xmlns:a16="http://schemas.microsoft.com/office/drawing/2014/main" id="{03599D64-28AD-4891-9213-C515F56C3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50">
                <a:extLst>
                  <a:ext uri="{FF2B5EF4-FFF2-40B4-BE49-F238E27FC236}">
                    <a16:creationId xmlns="" xmlns:a16="http://schemas.microsoft.com/office/drawing/2014/main" id="{B6211321-0456-48D0-A684-249F8771A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51">
                <a:extLst>
                  <a:ext uri="{FF2B5EF4-FFF2-40B4-BE49-F238E27FC236}">
                    <a16:creationId xmlns="" xmlns:a16="http://schemas.microsoft.com/office/drawing/2014/main" id="{1D10D5BB-B05E-4D9E-9ADD-1CEB8EF56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52">
                <a:extLst>
                  <a:ext uri="{FF2B5EF4-FFF2-40B4-BE49-F238E27FC236}">
                    <a16:creationId xmlns="" xmlns:a16="http://schemas.microsoft.com/office/drawing/2014/main" id="{2989FEAE-F957-4D28-8AA0-921B7280F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Freeform: Shape 53">
                <a:extLst>
                  <a:ext uri="{FF2B5EF4-FFF2-40B4-BE49-F238E27FC236}">
                    <a16:creationId xmlns="" xmlns:a16="http://schemas.microsoft.com/office/drawing/2014/main" id="{39D5AB28-C598-4C49-94B1-ED641C14B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Freeform: Shape 54">
                <a:extLst>
                  <a:ext uri="{FF2B5EF4-FFF2-40B4-BE49-F238E27FC236}">
                    <a16:creationId xmlns="" xmlns:a16="http://schemas.microsoft.com/office/drawing/2014/main" id="{06745B58-7311-4D78-9DE0-612CEC6F3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: Shape 55">
                <a:extLst>
                  <a:ext uri="{FF2B5EF4-FFF2-40B4-BE49-F238E27FC236}">
                    <a16:creationId xmlns="" xmlns:a16="http://schemas.microsoft.com/office/drawing/2014/main" id="{46E719E0-255E-485E-B334-9B3227C2A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Freeform: Shape 56">
                <a:extLst>
                  <a:ext uri="{FF2B5EF4-FFF2-40B4-BE49-F238E27FC236}">
                    <a16:creationId xmlns="" xmlns:a16="http://schemas.microsoft.com/office/drawing/2014/main" id="{8765873E-9BEF-4E6D-B926-1A9505339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Freeform: Shape 57">
                <a:extLst>
                  <a:ext uri="{FF2B5EF4-FFF2-40B4-BE49-F238E27FC236}">
                    <a16:creationId xmlns="" xmlns:a16="http://schemas.microsoft.com/office/drawing/2014/main" id="{59AB5AEC-C71F-425F-BAEB-00370E47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Freeform: Shape 58">
                <a:extLst>
                  <a:ext uri="{FF2B5EF4-FFF2-40B4-BE49-F238E27FC236}">
                    <a16:creationId xmlns="" xmlns:a16="http://schemas.microsoft.com/office/drawing/2014/main" id="{EF610348-F101-452F-95DB-E12E2DA28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Freeform: Shape 59">
                <a:extLst>
                  <a:ext uri="{FF2B5EF4-FFF2-40B4-BE49-F238E27FC236}">
                    <a16:creationId xmlns="" xmlns:a16="http://schemas.microsoft.com/office/drawing/2014/main" id="{37528EAC-7EDB-4E87-83E3-E0D66A888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Freeform: Shape 60">
                <a:extLst>
                  <a:ext uri="{FF2B5EF4-FFF2-40B4-BE49-F238E27FC236}">
                    <a16:creationId xmlns="" xmlns:a16="http://schemas.microsoft.com/office/drawing/2014/main" id="{4297C235-A895-43DA-B1C9-2AAAEC919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Freeform: Shape 61">
                <a:extLst>
                  <a:ext uri="{FF2B5EF4-FFF2-40B4-BE49-F238E27FC236}">
                    <a16:creationId xmlns="" xmlns:a16="http://schemas.microsoft.com/office/drawing/2014/main" id="{4463A7B7-CC93-47C8-8E40-BE9FD568F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Freeform: Shape 62">
                <a:extLst>
                  <a:ext uri="{FF2B5EF4-FFF2-40B4-BE49-F238E27FC236}">
                    <a16:creationId xmlns="" xmlns:a16="http://schemas.microsoft.com/office/drawing/2014/main" id="{30D1F797-B3C5-4F7F-87F8-2D5E491CF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Freeform: Shape 63">
                <a:extLst>
                  <a:ext uri="{FF2B5EF4-FFF2-40B4-BE49-F238E27FC236}">
                    <a16:creationId xmlns="" xmlns:a16="http://schemas.microsoft.com/office/drawing/2014/main" id="{957E3D3D-2062-4BAD-897F-F7E67A36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Freeform: Shape 64">
                <a:extLst>
                  <a:ext uri="{FF2B5EF4-FFF2-40B4-BE49-F238E27FC236}">
                    <a16:creationId xmlns="" xmlns:a16="http://schemas.microsoft.com/office/drawing/2014/main" id="{4914D8D5-C22F-43DC-8A6B-F9B6620B0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Freeform: Shape 65">
                <a:extLst>
                  <a:ext uri="{FF2B5EF4-FFF2-40B4-BE49-F238E27FC236}">
                    <a16:creationId xmlns="" xmlns:a16="http://schemas.microsoft.com/office/drawing/2014/main" id="{6A44B829-C7A9-4DAF-8ECF-F14D45A8B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Freeform: Shape 66">
                <a:extLst>
                  <a:ext uri="{FF2B5EF4-FFF2-40B4-BE49-F238E27FC236}">
                    <a16:creationId xmlns="" xmlns:a16="http://schemas.microsoft.com/office/drawing/2014/main" id="{D7EF4DE3-2656-40AD-8149-55B818C89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Freeform: Shape 67">
                <a:extLst>
                  <a:ext uri="{FF2B5EF4-FFF2-40B4-BE49-F238E27FC236}">
                    <a16:creationId xmlns="" xmlns:a16="http://schemas.microsoft.com/office/drawing/2014/main" id="{D2CE58D7-B3A5-468F-A13F-4174D979F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Freeform: Shape 68">
                <a:extLst>
                  <a:ext uri="{FF2B5EF4-FFF2-40B4-BE49-F238E27FC236}">
                    <a16:creationId xmlns="" xmlns:a16="http://schemas.microsoft.com/office/drawing/2014/main" id="{0C70B938-E491-4FFB-A7AA-83F5F156A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Freeform: Shape 69">
                <a:extLst>
                  <a:ext uri="{FF2B5EF4-FFF2-40B4-BE49-F238E27FC236}">
                    <a16:creationId xmlns="" xmlns:a16="http://schemas.microsoft.com/office/drawing/2014/main" id="{497CA26A-9BC0-479A-8B06-96F4CA0B2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Freeform: Shape 70">
                <a:extLst>
                  <a:ext uri="{FF2B5EF4-FFF2-40B4-BE49-F238E27FC236}">
                    <a16:creationId xmlns="" xmlns:a16="http://schemas.microsoft.com/office/drawing/2014/main" id="{A9685E4F-950A-4DE7-BEB2-1162317DC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Freeform: Shape 71">
                <a:extLst>
                  <a:ext uri="{FF2B5EF4-FFF2-40B4-BE49-F238E27FC236}">
                    <a16:creationId xmlns="" xmlns:a16="http://schemas.microsoft.com/office/drawing/2014/main" id="{17A15681-C7E5-44CE-9B58-5F155D031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Freeform: Shape 72">
                <a:extLst>
                  <a:ext uri="{FF2B5EF4-FFF2-40B4-BE49-F238E27FC236}">
                    <a16:creationId xmlns="" xmlns:a16="http://schemas.microsoft.com/office/drawing/2014/main" id="{748F8B28-CDC8-4DD5-8FBC-BD95B72A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Freeform: Shape 73">
                <a:extLst>
                  <a:ext uri="{FF2B5EF4-FFF2-40B4-BE49-F238E27FC236}">
                    <a16:creationId xmlns="" xmlns:a16="http://schemas.microsoft.com/office/drawing/2014/main" id="{D57D5C60-9A15-420F-AB61-E2744547C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Freeform: Shape 74">
                <a:extLst>
                  <a:ext uri="{FF2B5EF4-FFF2-40B4-BE49-F238E27FC236}">
                    <a16:creationId xmlns="" xmlns:a16="http://schemas.microsoft.com/office/drawing/2014/main" id="{977CE6D3-18EC-44E2-B30A-1C3026C5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Freeform: Shape 75">
                <a:extLst>
                  <a:ext uri="{FF2B5EF4-FFF2-40B4-BE49-F238E27FC236}">
                    <a16:creationId xmlns="" xmlns:a16="http://schemas.microsoft.com/office/drawing/2014/main" id="{57C0C405-D222-49C8-ABDD-5BBFF6129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Freeform: Shape 76">
                <a:extLst>
                  <a:ext uri="{FF2B5EF4-FFF2-40B4-BE49-F238E27FC236}">
                    <a16:creationId xmlns="" xmlns:a16="http://schemas.microsoft.com/office/drawing/2014/main" id="{BFEAD2E7-94E3-443A-B146-5A4CF9F46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Freeform: Shape 77">
                <a:extLst>
                  <a:ext uri="{FF2B5EF4-FFF2-40B4-BE49-F238E27FC236}">
                    <a16:creationId xmlns="" xmlns:a16="http://schemas.microsoft.com/office/drawing/2014/main" id="{C62C7AD7-7F98-422F-BD8B-FA25F8D5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Freeform: Shape 78">
                <a:extLst>
                  <a:ext uri="{FF2B5EF4-FFF2-40B4-BE49-F238E27FC236}">
                    <a16:creationId xmlns="" xmlns:a16="http://schemas.microsoft.com/office/drawing/2014/main" id="{81B00F50-3498-42E8-87F3-C993E4594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Freeform: Shape 79">
                <a:extLst>
                  <a:ext uri="{FF2B5EF4-FFF2-40B4-BE49-F238E27FC236}">
                    <a16:creationId xmlns="" xmlns:a16="http://schemas.microsoft.com/office/drawing/2014/main" id="{DA64A84F-9F04-4FB9-9432-46D8B6F1A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Freeform: Shape 80">
                <a:extLst>
                  <a:ext uri="{FF2B5EF4-FFF2-40B4-BE49-F238E27FC236}">
                    <a16:creationId xmlns="" xmlns:a16="http://schemas.microsoft.com/office/drawing/2014/main" id="{1D43FD6E-0E8A-402D-9A65-67D09D8F1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Freeform: Shape 81">
                <a:extLst>
                  <a:ext uri="{FF2B5EF4-FFF2-40B4-BE49-F238E27FC236}">
                    <a16:creationId xmlns="" xmlns:a16="http://schemas.microsoft.com/office/drawing/2014/main" id="{F6BA0757-DF9C-4078-86AE-440A21179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Freeform: Shape 82">
                <a:extLst>
                  <a:ext uri="{FF2B5EF4-FFF2-40B4-BE49-F238E27FC236}">
                    <a16:creationId xmlns="" xmlns:a16="http://schemas.microsoft.com/office/drawing/2014/main" id="{71E533D9-E1AD-4B92-9374-25BB73B1A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Freeform: Shape 83">
                <a:extLst>
                  <a:ext uri="{FF2B5EF4-FFF2-40B4-BE49-F238E27FC236}">
                    <a16:creationId xmlns="" xmlns:a16="http://schemas.microsoft.com/office/drawing/2014/main" id="{44CC8EE6-802A-43A0-8F5D-C7B9E8D18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Freeform: Shape 84">
                <a:extLst>
                  <a:ext uri="{FF2B5EF4-FFF2-40B4-BE49-F238E27FC236}">
                    <a16:creationId xmlns="" xmlns:a16="http://schemas.microsoft.com/office/drawing/2014/main" id="{850BC645-11C2-441B-8298-F31420DA6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Freeform: Shape 85">
                <a:extLst>
                  <a:ext uri="{FF2B5EF4-FFF2-40B4-BE49-F238E27FC236}">
                    <a16:creationId xmlns="" xmlns:a16="http://schemas.microsoft.com/office/drawing/2014/main" id="{CF1FB12C-E5EF-4472-8304-361A1C5D4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Rectangle 86">
                <a:extLst>
                  <a:ext uri="{FF2B5EF4-FFF2-40B4-BE49-F238E27FC236}">
                    <a16:creationId xmlns="" xmlns:a16="http://schemas.microsoft.com/office/drawing/2014/main" id="{E693D414-9C9F-411E-B372-8ABA7F76A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Freeform: Shape 87">
                <a:extLst>
                  <a:ext uri="{FF2B5EF4-FFF2-40B4-BE49-F238E27FC236}">
                    <a16:creationId xmlns="" xmlns:a16="http://schemas.microsoft.com/office/drawing/2014/main" id="{EAC01C04-C78B-4395-81D4-CB28E4A7D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Freeform: Shape 88">
                <a:extLst>
                  <a:ext uri="{FF2B5EF4-FFF2-40B4-BE49-F238E27FC236}">
                    <a16:creationId xmlns="" xmlns:a16="http://schemas.microsoft.com/office/drawing/2014/main" id="{41E6ACA6-4388-483F-BB9F-4FCEFEC51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Freeform: Shape 89">
                <a:extLst>
                  <a:ext uri="{FF2B5EF4-FFF2-40B4-BE49-F238E27FC236}">
                    <a16:creationId xmlns="" xmlns:a16="http://schemas.microsoft.com/office/drawing/2014/main" id="{C7CEE352-EDFA-4C8C-A875-690411489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Freeform: Shape 90">
                <a:extLst>
                  <a:ext uri="{FF2B5EF4-FFF2-40B4-BE49-F238E27FC236}">
                    <a16:creationId xmlns="" xmlns:a16="http://schemas.microsoft.com/office/drawing/2014/main" id="{8623182B-A011-40FB-9A01-6B5A1942F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Freeform: Shape 91">
                <a:extLst>
                  <a:ext uri="{FF2B5EF4-FFF2-40B4-BE49-F238E27FC236}">
                    <a16:creationId xmlns="" xmlns:a16="http://schemas.microsoft.com/office/drawing/2014/main" id="{73A55AD1-B4D7-4F3E-AF35-3EAA5950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Oval 92">
                <a:extLst>
                  <a:ext uri="{FF2B5EF4-FFF2-40B4-BE49-F238E27FC236}">
                    <a16:creationId xmlns="" xmlns:a16="http://schemas.microsoft.com/office/drawing/2014/main" id="{AD1B78DC-8CB7-4A0C-ADF0-70A44DA78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Freeform: Shape 93">
                <a:extLst>
                  <a:ext uri="{FF2B5EF4-FFF2-40B4-BE49-F238E27FC236}">
                    <a16:creationId xmlns="" xmlns:a16="http://schemas.microsoft.com/office/drawing/2014/main" id="{06C00F13-5224-4802-B9D9-AD9E05A41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Freeform: Shape 94">
                <a:extLst>
                  <a:ext uri="{FF2B5EF4-FFF2-40B4-BE49-F238E27FC236}">
                    <a16:creationId xmlns="" xmlns:a16="http://schemas.microsoft.com/office/drawing/2014/main" id="{31FDC3C7-8EEC-4FF9-8788-09D54AC21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184">
              <a:extLst>
                <a:ext uri="{FF2B5EF4-FFF2-40B4-BE49-F238E27FC236}">
                  <a16:creationId xmlns="" xmlns:a16="http://schemas.microsoft.com/office/drawing/2014/main" id="{1990994E-1D63-41EF-BBD6-0E3605E8BE81}"/>
                </a:ext>
              </a:extLst>
            </p:cNvPr>
            <p:cNvGrpSpPr/>
            <p:nvPr/>
          </p:nvGrpSpPr>
          <p:grpSpPr>
            <a:xfrm>
              <a:off x="6156413" y="1688103"/>
              <a:ext cx="4164538" cy="4199328"/>
              <a:chOff x="2949236" y="972275"/>
              <a:chExt cx="3227736" cy="3254695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Freeform: Shape 185">
                <a:extLst>
                  <a:ext uri="{FF2B5EF4-FFF2-40B4-BE49-F238E27FC236}">
                    <a16:creationId xmlns="" xmlns:a16="http://schemas.microsoft.com/office/drawing/2014/main" id="{CE32FA42-2F06-4558-BC70-8EEBA9C0B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86">
                <a:extLst>
                  <a:ext uri="{FF2B5EF4-FFF2-40B4-BE49-F238E27FC236}">
                    <a16:creationId xmlns="" xmlns:a16="http://schemas.microsoft.com/office/drawing/2014/main" id="{3C1A8CB2-587F-4F44-A41C-FA82F1049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87">
                <a:extLst>
                  <a:ext uri="{FF2B5EF4-FFF2-40B4-BE49-F238E27FC236}">
                    <a16:creationId xmlns="" xmlns:a16="http://schemas.microsoft.com/office/drawing/2014/main" id="{D35668D5-7D0B-4FD3-B5B5-EF280991E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88">
                <a:extLst>
                  <a:ext uri="{FF2B5EF4-FFF2-40B4-BE49-F238E27FC236}">
                    <a16:creationId xmlns="" xmlns:a16="http://schemas.microsoft.com/office/drawing/2014/main" id="{06A07468-B77A-41E7-BDAF-89AC3504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89">
                <a:extLst>
                  <a:ext uri="{FF2B5EF4-FFF2-40B4-BE49-F238E27FC236}">
                    <a16:creationId xmlns="" xmlns:a16="http://schemas.microsoft.com/office/drawing/2014/main" id="{4A837173-7253-4364-89CB-88F7AC4B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Rectangle 190">
                <a:extLst>
                  <a:ext uri="{FF2B5EF4-FFF2-40B4-BE49-F238E27FC236}">
                    <a16:creationId xmlns="" xmlns:a16="http://schemas.microsoft.com/office/drawing/2014/main" id="{C742EDFA-DDB1-4FA7-A24E-9DA195CF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91">
                <a:extLst>
                  <a:ext uri="{FF2B5EF4-FFF2-40B4-BE49-F238E27FC236}">
                    <a16:creationId xmlns="" xmlns:a16="http://schemas.microsoft.com/office/drawing/2014/main" id="{6FC4FA60-9FA9-48D6-8078-7D7481E7B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92">
                <a:extLst>
                  <a:ext uri="{FF2B5EF4-FFF2-40B4-BE49-F238E27FC236}">
                    <a16:creationId xmlns="" xmlns:a16="http://schemas.microsoft.com/office/drawing/2014/main" id="{D0692465-C3A9-4F80-BC51-8688C682D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93">
                <a:extLst>
                  <a:ext uri="{FF2B5EF4-FFF2-40B4-BE49-F238E27FC236}">
                    <a16:creationId xmlns="" xmlns:a16="http://schemas.microsoft.com/office/drawing/2014/main" id="{EDD1F059-6EB4-4EDC-8D2D-C4DB0628C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Rectangle 194">
                <a:extLst>
                  <a:ext uri="{FF2B5EF4-FFF2-40B4-BE49-F238E27FC236}">
                    <a16:creationId xmlns="" xmlns:a16="http://schemas.microsoft.com/office/drawing/2014/main" id="{2DCECA4A-16CD-42F3-B70C-B7973F3B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Rectangle 195">
                <a:extLst>
                  <a:ext uri="{FF2B5EF4-FFF2-40B4-BE49-F238E27FC236}">
                    <a16:creationId xmlns="" xmlns:a16="http://schemas.microsoft.com/office/drawing/2014/main" id="{8590CBCF-9CE1-42D6-87CF-17C4F1F41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Rectangle 196">
                <a:extLst>
                  <a:ext uri="{FF2B5EF4-FFF2-40B4-BE49-F238E27FC236}">
                    <a16:creationId xmlns="" xmlns:a16="http://schemas.microsoft.com/office/drawing/2014/main" id="{4EBCA997-77F2-4EA7-80E8-A848BFBB5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197">
                <a:extLst>
                  <a:ext uri="{FF2B5EF4-FFF2-40B4-BE49-F238E27FC236}">
                    <a16:creationId xmlns="" xmlns:a16="http://schemas.microsoft.com/office/drawing/2014/main" id="{061C0592-2965-4AAF-88E3-C8ED3F5E7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198">
                <a:extLst>
                  <a:ext uri="{FF2B5EF4-FFF2-40B4-BE49-F238E27FC236}">
                    <a16:creationId xmlns="" xmlns:a16="http://schemas.microsoft.com/office/drawing/2014/main" id="{2AE77089-2B52-4A75-AB5D-ACEF9D2DE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199">
                <a:extLst>
                  <a:ext uri="{FF2B5EF4-FFF2-40B4-BE49-F238E27FC236}">
                    <a16:creationId xmlns="" xmlns:a16="http://schemas.microsoft.com/office/drawing/2014/main" id="{5E9F61A2-8879-4D6D-8C2D-D7B4FE59C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00">
                <a:extLst>
                  <a:ext uri="{FF2B5EF4-FFF2-40B4-BE49-F238E27FC236}">
                    <a16:creationId xmlns="" xmlns:a16="http://schemas.microsoft.com/office/drawing/2014/main" id="{21F9F539-9273-49B4-94CF-007D9AFF9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201">
                <a:extLst>
                  <a:ext uri="{FF2B5EF4-FFF2-40B4-BE49-F238E27FC236}">
                    <a16:creationId xmlns="" xmlns:a16="http://schemas.microsoft.com/office/drawing/2014/main" id="{CFC93F5B-EC54-4F06-A216-4B812FE65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202">
                <a:extLst>
                  <a:ext uri="{FF2B5EF4-FFF2-40B4-BE49-F238E27FC236}">
                    <a16:creationId xmlns="" xmlns:a16="http://schemas.microsoft.com/office/drawing/2014/main" id="{2147B427-5905-4907-9B16-552393182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03">
                <a:extLst>
                  <a:ext uri="{FF2B5EF4-FFF2-40B4-BE49-F238E27FC236}">
                    <a16:creationId xmlns="" xmlns:a16="http://schemas.microsoft.com/office/drawing/2014/main" id="{B25BC8AF-B709-4C78-8BC0-CFE743C3F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04">
                <a:extLst>
                  <a:ext uri="{FF2B5EF4-FFF2-40B4-BE49-F238E27FC236}">
                    <a16:creationId xmlns="" xmlns:a16="http://schemas.microsoft.com/office/drawing/2014/main" id="{4C46D422-3CAB-4655-BB27-73625888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205">
                <a:extLst>
                  <a:ext uri="{FF2B5EF4-FFF2-40B4-BE49-F238E27FC236}">
                    <a16:creationId xmlns="" xmlns:a16="http://schemas.microsoft.com/office/drawing/2014/main" id="{5CB75F4E-B87A-477E-B277-B2CA8A4CB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206">
                <a:extLst>
                  <a:ext uri="{FF2B5EF4-FFF2-40B4-BE49-F238E27FC236}">
                    <a16:creationId xmlns="" xmlns:a16="http://schemas.microsoft.com/office/drawing/2014/main" id="{E4ADF4D7-2040-4DCE-90E1-3FECB79EE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207">
                <a:extLst>
                  <a:ext uri="{FF2B5EF4-FFF2-40B4-BE49-F238E27FC236}">
                    <a16:creationId xmlns="" xmlns:a16="http://schemas.microsoft.com/office/drawing/2014/main" id="{79907C9C-79E9-4384-B9A6-1EE9B7F59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208">
                <a:extLst>
                  <a:ext uri="{FF2B5EF4-FFF2-40B4-BE49-F238E27FC236}">
                    <a16:creationId xmlns="" xmlns:a16="http://schemas.microsoft.com/office/drawing/2014/main" id="{0983DDD7-07E8-43F5-875E-3AB2042DA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209">
                <a:extLst>
                  <a:ext uri="{FF2B5EF4-FFF2-40B4-BE49-F238E27FC236}">
                    <a16:creationId xmlns="" xmlns:a16="http://schemas.microsoft.com/office/drawing/2014/main" id="{BDE797CF-5FDB-463B-B9A6-6D625701B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210">
                <a:extLst>
                  <a:ext uri="{FF2B5EF4-FFF2-40B4-BE49-F238E27FC236}">
                    <a16:creationId xmlns="" xmlns:a16="http://schemas.microsoft.com/office/drawing/2014/main" id="{FE534DFF-80D8-47A6-86D0-E2D0B897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211">
                <a:extLst>
                  <a:ext uri="{FF2B5EF4-FFF2-40B4-BE49-F238E27FC236}">
                    <a16:creationId xmlns="" xmlns:a16="http://schemas.microsoft.com/office/drawing/2014/main" id="{07BBF578-CD7C-4CC1-8162-DB2C792FD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212">
                <a:extLst>
                  <a:ext uri="{FF2B5EF4-FFF2-40B4-BE49-F238E27FC236}">
                    <a16:creationId xmlns="" xmlns:a16="http://schemas.microsoft.com/office/drawing/2014/main" id="{93D61AC2-C75C-4160-8DF8-0758CDF1E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213">
                <a:extLst>
                  <a:ext uri="{FF2B5EF4-FFF2-40B4-BE49-F238E27FC236}">
                    <a16:creationId xmlns="" xmlns:a16="http://schemas.microsoft.com/office/drawing/2014/main" id="{39D9B420-A1DB-4A26-AD66-75583FB78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14">
                <a:extLst>
                  <a:ext uri="{FF2B5EF4-FFF2-40B4-BE49-F238E27FC236}">
                    <a16:creationId xmlns="" xmlns:a16="http://schemas.microsoft.com/office/drawing/2014/main" id="{7882F914-8F95-4905-BBF6-386F7F1A1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215">
                <a:extLst>
                  <a:ext uri="{FF2B5EF4-FFF2-40B4-BE49-F238E27FC236}">
                    <a16:creationId xmlns="" xmlns:a16="http://schemas.microsoft.com/office/drawing/2014/main" id="{2E7EEB75-47F4-4479-93EF-FD0C621B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216">
                <a:extLst>
                  <a:ext uri="{FF2B5EF4-FFF2-40B4-BE49-F238E27FC236}">
                    <a16:creationId xmlns="" xmlns:a16="http://schemas.microsoft.com/office/drawing/2014/main" id="{9AB1FB9E-4154-4D17-8131-5C8A0A64E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217">
                <a:extLst>
                  <a:ext uri="{FF2B5EF4-FFF2-40B4-BE49-F238E27FC236}">
                    <a16:creationId xmlns="" xmlns:a16="http://schemas.microsoft.com/office/drawing/2014/main" id="{69DA48B5-4A00-4B7B-96C9-CAA0F1F3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218">
                <a:extLst>
                  <a:ext uri="{FF2B5EF4-FFF2-40B4-BE49-F238E27FC236}">
                    <a16:creationId xmlns="" xmlns:a16="http://schemas.microsoft.com/office/drawing/2014/main" id="{82CDF6F0-EBC4-4767-A920-2C85F2A1F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219">
                <a:extLst>
                  <a:ext uri="{FF2B5EF4-FFF2-40B4-BE49-F238E27FC236}">
                    <a16:creationId xmlns="" xmlns:a16="http://schemas.microsoft.com/office/drawing/2014/main" id="{2DFF5B73-0BF3-4998-82DB-8088C098B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220">
                <a:extLst>
                  <a:ext uri="{FF2B5EF4-FFF2-40B4-BE49-F238E27FC236}">
                    <a16:creationId xmlns="" xmlns:a16="http://schemas.microsoft.com/office/drawing/2014/main" id="{B0FEEFFC-FB07-4BB7-B60C-8C3A4755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221">
                <a:extLst>
                  <a:ext uri="{FF2B5EF4-FFF2-40B4-BE49-F238E27FC236}">
                    <a16:creationId xmlns="" xmlns:a16="http://schemas.microsoft.com/office/drawing/2014/main" id="{004E1967-AC29-45DD-A2FF-C46FF2C6C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222">
                <a:extLst>
                  <a:ext uri="{FF2B5EF4-FFF2-40B4-BE49-F238E27FC236}">
                    <a16:creationId xmlns="" xmlns:a16="http://schemas.microsoft.com/office/drawing/2014/main" id="{98B32BFF-91CF-4C9B-BB99-38C93878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223">
                <a:extLst>
                  <a:ext uri="{FF2B5EF4-FFF2-40B4-BE49-F238E27FC236}">
                    <a16:creationId xmlns="" xmlns:a16="http://schemas.microsoft.com/office/drawing/2014/main" id="{0F3F5E97-767C-4D6D-88D7-6F43780F4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224">
                <a:extLst>
                  <a:ext uri="{FF2B5EF4-FFF2-40B4-BE49-F238E27FC236}">
                    <a16:creationId xmlns="" xmlns:a16="http://schemas.microsoft.com/office/drawing/2014/main" id="{B59389D6-B87A-43E9-8856-453C83540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225">
                <a:extLst>
                  <a:ext uri="{FF2B5EF4-FFF2-40B4-BE49-F238E27FC236}">
                    <a16:creationId xmlns="" xmlns:a16="http://schemas.microsoft.com/office/drawing/2014/main" id="{4A53E251-2388-43F1-922D-A5060EE1B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226">
                <a:extLst>
                  <a:ext uri="{FF2B5EF4-FFF2-40B4-BE49-F238E27FC236}">
                    <a16:creationId xmlns="" xmlns:a16="http://schemas.microsoft.com/office/drawing/2014/main" id="{BEC03BAF-38BA-4AE1-A411-3F1F9501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227">
                <a:extLst>
                  <a:ext uri="{FF2B5EF4-FFF2-40B4-BE49-F238E27FC236}">
                    <a16:creationId xmlns="" xmlns:a16="http://schemas.microsoft.com/office/drawing/2014/main" id="{7786D4C7-9ADE-4B59-B07F-B83D5743C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228">
                <a:extLst>
                  <a:ext uri="{FF2B5EF4-FFF2-40B4-BE49-F238E27FC236}">
                    <a16:creationId xmlns="" xmlns:a16="http://schemas.microsoft.com/office/drawing/2014/main" id="{4C91B8A3-F47D-429B-87D7-5E1270176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229">
                <a:extLst>
                  <a:ext uri="{FF2B5EF4-FFF2-40B4-BE49-F238E27FC236}">
                    <a16:creationId xmlns="" xmlns:a16="http://schemas.microsoft.com/office/drawing/2014/main" id="{BFE64742-72D9-4EBB-88FE-65F67D44B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230">
                <a:extLst>
                  <a:ext uri="{FF2B5EF4-FFF2-40B4-BE49-F238E27FC236}">
                    <a16:creationId xmlns="" xmlns:a16="http://schemas.microsoft.com/office/drawing/2014/main" id="{B52A9CF4-597B-403E-8801-CA0074FA5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231">
                <a:extLst>
                  <a:ext uri="{FF2B5EF4-FFF2-40B4-BE49-F238E27FC236}">
                    <a16:creationId xmlns="" xmlns:a16="http://schemas.microsoft.com/office/drawing/2014/main" id="{3F50AADB-7866-4566-A8DD-7D644BF7B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232">
                <a:extLst>
                  <a:ext uri="{FF2B5EF4-FFF2-40B4-BE49-F238E27FC236}">
                    <a16:creationId xmlns="" xmlns:a16="http://schemas.microsoft.com/office/drawing/2014/main" id="{6AC845E4-6972-4495-A885-03BA442A1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233">
                <a:extLst>
                  <a:ext uri="{FF2B5EF4-FFF2-40B4-BE49-F238E27FC236}">
                    <a16:creationId xmlns="" xmlns:a16="http://schemas.microsoft.com/office/drawing/2014/main" id="{ACCC81B8-030A-4441-BDBD-94C518097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234">
                <a:extLst>
                  <a:ext uri="{FF2B5EF4-FFF2-40B4-BE49-F238E27FC236}">
                    <a16:creationId xmlns="" xmlns:a16="http://schemas.microsoft.com/office/drawing/2014/main" id="{01B0311B-A15E-420F-A681-0E48C3648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235">
                <a:extLst>
                  <a:ext uri="{FF2B5EF4-FFF2-40B4-BE49-F238E27FC236}">
                    <a16:creationId xmlns="" xmlns:a16="http://schemas.microsoft.com/office/drawing/2014/main" id="{8C34D9A7-2603-4C93-B8C9-65A24F2AE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236">
                <a:extLst>
                  <a:ext uri="{FF2B5EF4-FFF2-40B4-BE49-F238E27FC236}">
                    <a16:creationId xmlns="" xmlns:a16="http://schemas.microsoft.com/office/drawing/2014/main" id="{D8236DAB-B2D6-467E-AE2C-A61405F81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237">
                <a:extLst>
                  <a:ext uri="{FF2B5EF4-FFF2-40B4-BE49-F238E27FC236}">
                    <a16:creationId xmlns="" xmlns:a16="http://schemas.microsoft.com/office/drawing/2014/main" id="{385D3973-62F2-4D9D-9715-791EEE1A5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238">
                <a:extLst>
                  <a:ext uri="{FF2B5EF4-FFF2-40B4-BE49-F238E27FC236}">
                    <a16:creationId xmlns="" xmlns:a16="http://schemas.microsoft.com/office/drawing/2014/main" id="{43741B5B-51F1-4F4B-B5E1-D9F595ED2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Rectangle 239">
                <a:extLst>
                  <a:ext uri="{FF2B5EF4-FFF2-40B4-BE49-F238E27FC236}">
                    <a16:creationId xmlns="" xmlns:a16="http://schemas.microsoft.com/office/drawing/2014/main" id="{B339328E-7B64-4679-A3ED-28AB34CE7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240">
                <a:extLst>
                  <a:ext uri="{FF2B5EF4-FFF2-40B4-BE49-F238E27FC236}">
                    <a16:creationId xmlns="" xmlns:a16="http://schemas.microsoft.com/office/drawing/2014/main" id="{5A9F05E6-57F1-472D-8E03-1D317A096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241">
                <a:extLst>
                  <a:ext uri="{FF2B5EF4-FFF2-40B4-BE49-F238E27FC236}">
                    <a16:creationId xmlns="" xmlns:a16="http://schemas.microsoft.com/office/drawing/2014/main" id="{3A6FC884-A5CE-4FE0-888E-92071B650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242">
                <a:extLst>
                  <a:ext uri="{FF2B5EF4-FFF2-40B4-BE49-F238E27FC236}">
                    <a16:creationId xmlns="" xmlns:a16="http://schemas.microsoft.com/office/drawing/2014/main" id="{A8BD877A-D4B0-46B5-A745-13C14A578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243">
                <a:extLst>
                  <a:ext uri="{FF2B5EF4-FFF2-40B4-BE49-F238E27FC236}">
                    <a16:creationId xmlns="" xmlns:a16="http://schemas.microsoft.com/office/drawing/2014/main" id="{FE51A85C-CAAD-4DA0-9402-6793099F8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244">
                <a:extLst>
                  <a:ext uri="{FF2B5EF4-FFF2-40B4-BE49-F238E27FC236}">
                    <a16:creationId xmlns="" xmlns:a16="http://schemas.microsoft.com/office/drawing/2014/main" id="{879B3C34-19F2-42F0-B9A6-D33B6209F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245">
                <a:extLst>
                  <a:ext uri="{FF2B5EF4-FFF2-40B4-BE49-F238E27FC236}">
                    <a16:creationId xmlns="" xmlns:a16="http://schemas.microsoft.com/office/drawing/2014/main" id="{6FC3FF47-6DEC-448C-BFEA-3EA03370D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246">
                <a:extLst>
                  <a:ext uri="{FF2B5EF4-FFF2-40B4-BE49-F238E27FC236}">
                    <a16:creationId xmlns="" xmlns:a16="http://schemas.microsoft.com/office/drawing/2014/main" id="{9533D34E-46EE-42C0-8FF8-64C75806C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Freeform: Shape 247">
                <a:extLst>
                  <a:ext uri="{FF2B5EF4-FFF2-40B4-BE49-F238E27FC236}">
                    <a16:creationId xmlns="" xmlns:a16="http://schemas.microsoft.com/office/drawing/2014/main" id="{C1605E21-49D0-4FC1-A709-34F944E3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248">
                <a:extLst>
                  <a:ext uri="{FF2B5EF4-FFF2-40B4-BE49-F238E27FC236}">
                    <a16:creationId xmlns="" xmlns:a16="http://schemas.microsoft.com/office/drawing/2014/main" id="{DE6C890B-1CF0-4F4B-B8EF-DA931193C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Freeform: Shape 249">
                <a:extLst>
                  <a:ext uri="{FF2B5EF4-FFF2-40B4-BE49-F238E27FC236}">
                    <a16:creationId xmlns="" xmlns:a16="http://schemas.microsoft.com/office/drawing/2014/main" id="{C6B7021B-22F8-4DA5-9B26-04820AA5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250">
              <a:extLst>
                <a:ext uri="{FF2B5EF4-FFF2-40B4-BE49-F238E27FC236}">
                  <a16:creationId xmlns="" xmlns:a16="http://schemas.microsoft.com/office/drawing/2014/main" id="{1F465CB5-5BC9-4C16-A780-97B2080FC493}"/>
                </a:ext>
              </a:extLst>
            </p:cNvPr>
            <p:cNvGrpSpPr/>
            <p:nvPr/>
          </p:nvGrpSpPr>
          <p:grpSpPr>
            <a:xfrm>
              <a:off x="6118537" y="1986993"/>
              <a:ext cx="4898647" cy="4875747"/>
              <a:chOff x="4476325" y="1364544"/>
              <a:chExt cx="3796703" cy="3778956"/>
            </a:xfrm>
          </p:grpSpPr>
          <p:sp>
            <p:nvSpPr>
              <p:cNvPr id="21" name="Freeform: Shape 251">
                <a:extLst>
                  <a:ext uri="{FF2B5EF4-FFF2-40B4-BE49-F238E27FC236}">
                    <a16:creationId xmlns="" xmlns:a16="http://schemas.microsoft.com/office/drawing/2014/main" id="{E589F610-C230-4359-859A-CF94C3F0A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52">
                <a:extLst>
                  <a:ext uri="{FF2B5EF4-FFF2-40B4-BE49-F238E27FC236}">
                    <a16:creationId xmlns="" xmlns:a16="http://schemas.microsoft.com/office/drawing/2014/main" id="{9B0F44C4-C548-42E7-AD90-47FB7F923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53">
                <a:extLst>
                  <a:ext uri="{FF2B5EF4-FFF2-40B4-BE49-F238E27FC236}">
                    <a16:creationId xmlns="" xmlns:a16="http://schemas.microsoft.com/office/drawing/2014/main" id="{A4F35841-2DE6-416D-8AFC-C6AF88BF4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254">
                <a:extLst>
                  <a:ext uri="{FF2B5EF4-FFF2-40B4-BE49-F238E27FC236}">
                    <a16:creationId xmlns="" xmlns:a16="http://schemas.microsoft.com/office/drawing/2014/main" id="{B2EA7803-2378-47B6-9550-F81AB6884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Rectangle 255">
              <a:extLst>
                <a:ext uri="{FF2B5EF4-FFF2-40B4-BE49-F238E27FC236}">
                  <a16:creationId xmlns="" xmlns:a16="http://schemas.microsoft.com/office/drawing/2014/main" id="{EC89687A-43DC-4306-9315-C16F5173A0BC}"/>
                </a:ext>
              </a:extLst>
            </p:cNvPr>
            <p:cNvSpPr/>
            <p:nvPr/>
          </p:nvSpPr>
          <p:spPr>
            <a:xfrm>
              <a:off x="7536068" y="3242294"/>
              <a:ext cx="1415772" cy="1077218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4800" b="1" dirty="0"/>
                <a:t>标题</a:t>
              </a:r>
              <a:br>
                <a:rPr lang="zh-CN" altLang="en-US" sz="4800" b="1" dirty="0"/>
              </a:br>
              <a:r>
                <a:rPr lang="zh-CN" altLang="en-US" sz="4800" b="1" dirty="0"/>
                <a:t>输入标题文本</a:t>
              </a:r>
            </a:p>
          </p:txBody>
        </p:sp>
      </p:grpSp>
      <p:sp>
        <p:nvSpPr>
          <p:cNvPr id="243" name="išľíďè">
            <a:extLst>
              <a:ext uri="{FF2B5EF4-FFF2-40B4-BE49-F238E27FC236}">
                <a16:creationId xmlns="" xmlns:a16="http://schemas.microsoft.com/office/drawing/2014/main" id="{374A2529-D12F-4668-9D0F-5D8CA5FE8DDD}"/>
              </a:ext>
            </a:extLst>
          </p:cNvPr>
          <p:cNvSpPr/>
          <p:nvPr/>
        </p:nvSpPr>
        <p:spPr bwMode="auto">
          <a:xfrm>
            <a:off x="1098282" y="2666772"/>
            <a:ext cx="3288161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4" name="iSlíďè">
            <a:extLst>
              <a:ext uri="{FF2B5EF4-FFF2-40B4-BE49-F238E27FC236}">
                <a16:creationId xmlns="" xmlns:a16="http://schemas.microsoft.com/office/drawing/2014/main" id="{D6FA2722-FD34-48E2-9116-565B2F98805E}"/>
              </a:ext>
            </a:extLst>
          </p:cNvPr>
          <p:cNvSpPr txBox="1"/>
          <p:nvPr/>
        </p:nvSpPr>
        <p:spPr bwMode="auto">
          <a:xfrm>
            <a:off x="1113991" y="2326054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标题文本预设</a:t>
            </a:r>
          </a:p>
        </p:txBody>
      </p:sp>
      <p:sp>
        <p:nvSpPr>
          <p:cNvPr id="245" name="išľíďè">
            <a:extLst>
              <a:ext uri="{FF2B5EF4-FFF2-40B4-BE49-F238E27FC236}">
                <a16:creationId xmlns="" xmlns:a16="http://schemas.microsoft.com/office/drawing/2014/main" id="{259A4F25-F91C-47D4-9490-F0169B1641F0}"/>
              </a:ext>
            </a:extLst>
          </p:cNvPr>
          <p:cNvSpPr/>
          <p:nvPr/>
        </p:nvSpPr>
        <p:spPr bwMode="auto">
          <a:xfrm>
            <a:off x="1088862" y="3666015"/>
            <a:ext cx="3288161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6" name="iSlíďè">
            <a:extLst>
              <a:ext uri="{FF2B5EF4-FFF2-40B4-BE49-F238E27FC236}">
                <a16:creationId xmlns="" xmlns:a16="http://schemas.microsoft.com/office/drawing/2014/main" id="{7F4CCEFD-1BB4-46CB-8759-5B82675D2C36}"/>
              </a:ext>
            </a:extLst>
          </p:cNvPr>
          <p:cNvSpPr txBox="1"/>
          <p:nvPr/>
        </p:nvSpPr>
        <p:spPr bwMode="auto">
          <a:xfrm>
            <a:off x="1104571" y="3325297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标题文本预设</a:t>
            </a:r>
          </a:p>
        </p:txBody>
      </p:sp>
      <p:sp>
        <p:nvSpPr>
          <p:cNvPr id="247" name="išľíďè">
            <a:extLst>
              <a:ext uri="{FF2B5EF4-FFF2-40B4-BE49-F238E27FC236}">
                <a16:creationId xmlns="" xmlns:a16="http://schemas.microsoft.com/office/drawing/2014/main" id="{A3CF4F83-6D5D-44A3-ADDC-3FDD8906A33E}"/>
              </a:ext>
            </a:extLst>
          </p:cNvPr>
          <p:cNvSpPr/>
          <p:nvPr/>
        </p:nvSpPr>
        <p:spPr bwMode="auto">
          <a:xfrm>
            <a:off x="1098282" y="4679496"/>
            <a:ext cx="3288161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8" name="iSlíďè">
            <a:extLst>
              <a:ext uri="{FF2B5EF4-FFF2-40B4-BE49-F238E27FC236}">
                <a16:creationId xmlns="" xmlns:a16="http://schemas.microsoft.com/office/drawing/2014/main" id="{11B31166-DE37-4E90-83E1-8D70A5D7415F}"/>
              </a:ext>
            </a:extLst>
          </p:cNvPr>
          <p:cNvSpPr txBox="1"/>
          <p:nvPr/>
        </p:nvSpPr>
        <p:spPr bwMode="auto">
          <a:xfrm>
            <a:off x="1113991" y="4338778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230869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6" grpId="0"/>
      <p:bldP spid="247" grpId="0"/>
      <p:bldP spid="2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/>
          </p:nvPr>
        </p:nvGraphicFramePr>
        <p:xfrm>
          <a:off x="1115190" y="1119868"/>
          <a:ext cx="6428510" cy="4285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val 48"/>
          <p:cNvSpPr/>
          <p:nvPr/>
        </p:nvSpPr>
        <p:spPr>
          <a:xfrm>
            <a:off x="8033912" y="1588018"/>
            <a:ext cx="623353" cy="623514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1" name="Oval 57"/>
          <p:cNvSpPr/>
          <p:nvPr/>
        </p:nvSpPr>
        <p:spPr>
          <a:xfrm>
            <a:off x="8035038" y="3148686"/>
            <a:ext cx="623353" cy="623514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2" name="Group 93"/>
          <p:cNvGrpSpPr/>
          <p:nvPr/>
        </p:nvGrpSpPr>
        <p:grpSpPr>
          <a:xfrm>
            <a:off x="8192384" y="1759086"/>
            <a:ext cx="284861" cy="240721"/>
            <a:chOff x="13828713" y="2805113"/>
            <a:chExt cx="1381125" cy="1166812"/>
          </a:xfrm>
          <a:solidFill>
            <a:schemeClr val="bg1"/>
          </a:solidFill>
        </p:grpSpPr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</p:grpSp>
      <p:sp>
        <p:nvSpPr>
          <p:cNvPr id="21" name="Freeform 22"/>
          <p:cNvSpPr>
            <a:spLocks noEditPoints="1"/>
          </p:cNvSpPr>
          <p:nvPr/>
        </p:nvSpPr>
        <p:spPr bwMode="auto">
          <a:xfrm>
            <a:off x="8204283" y="3354196"/>
            <a:ext cx="284861" cy="205350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82843" tIns="91422" rIns="182843" bIns="91422" numCol="1" anchor="t" anchorCtr="0" compatLnSpc="1"/>
          <a:lstStyle/>
          <a:p>
            <a:endParaRPr lang="id-ID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6" name="išľíďè">
            <a:extLst>
              <a:ext uri="{FF2B5EF4-FFF2-40B4-BE49-F238E27FC236}">
                <a16:creationId xmlns="" xmlns:a16="http://schemas.microsoft.com/office/drawing/2014/main" id="{FFA45CEC-9E79-45CE-88EF-D6A3057ED6D0}"/>
              </a:ext>
            </a:extLst>
          </p:cNvPr>
          <p:cNvSpPr/>
          <p:nvPr/>
        </p:nvSpPr>
        <p:spPr bwMode="auto">
          <a:xfrm>
            <a:off x="8864836" y="1879447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7" name="iSlíďè">
            <a:extLst>
              <a:ext uri="{FF2B5EF4-FFF2-40B4-BE49-F238E27FC236}">
                <a16:creationId xmlns="" xmlns:a16="http://schemas.microsoft.com/office/drawing/2014/main" id="{E6E725F9-1D79-455F-9B8F-5CE6F2CCCE55}"/>
              </a:ext>
            </a:extLst>
          </p:cNvPr>
          <p:cNvSpPr txBox="1"/>
          <p:nvPr/>
        </p:nvSpPr>
        <p:spPr bwMode="auto">
          <a:xfrm>
            <a:off x="8864836" y="1564270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28" name="išľíďè">
            <a:extLst>
              <a:ext uri="{FF2B5EF4-FFF2-40B4-BE49-F238E27FC236}">
                <a16:creationId xmlns="" xmlns:a16="http://schemas.microsoft.com/office/drawing/2014/main" id="{4453DFAB-8041-4107-AFCD-8A595878F463}"/>
              </a:ext>
            </a:extLst>
          </p:cNvPr>
          <p:cNvSpPr/>
          <p:nvPr/>
        </p:nvSpPr>
        <p:spPr bwMode="auto">
          <a:xfrm>
            <a:off x="8867619" y="3354196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9" name="iSlíďè">
            <a:extLst>
              <a:ext uri="{FF2B5EF4-FFF2-40B4-BE49-F238E27FC236}">
                <a16:creationId xmlns="" xmlns:a16="http://schemas.microsoft.com/office/drawing/2014/main" id="{22803302-2EEF-49A3-BD11-5E7DB5E59ED3}"/>
              </a:ext>
            </a:extLst>
          </p:cNvPr>
          <p:cNvSpPr txBox="1"/>
          <p:nvPr/>
        </p:nvSpPr>
        <p:spPr bwMode="auto">
          <a:xfrm>
            <a:off x="8864836" y="3005681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15" name="Oval 57">
            <a:extLst>
              <a:ext uri="{FF2B5EF4-FFF2-40B4-BE49-F238E27FC236}">
                <a16:creationId xmlns="" xmlns:a16="http://schemas.microsoft.com/office/drawing/2014/main" id="{55522E3D-1F03-4C83-98C7-6A56D958EDED}"/>
              </a:ext>
            </a:extLst>
          </p:cNvPr>
          <p:cNvSpPr/>
          <p:nvPr/>
        </p:nvSpPr>
        <p:spPr>
          <a:xfrm>
            <a:off x="8054088" y="4510761"/>
            <a:ext cx="623353" cy="62351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="" xmlns:a16="http://schemas.microsoft.com/office/drawing/2014/main" id="{BCE940C5-56AB-4DD7-A99C-938DF0A1DB06}"/>
              </a:ext>
            </a:extLst>
          </p:cNvPr>
          <p:cNvSpPr>
            <a:spLocks noEditPoints="1"/>
          </p:cNvSpPr>
          <p:nvPr/>
        </p:nvSpPr>
        <p:spPr bwMode="auto">
          <a:xfrm>
            <a:off x="8223333" y="4716271"/>
            <a:ext cx="284861" cy="205350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82843" tIns="91422" rIns="182843" bIns="91422" numCol="1" anchor="t" anchorCtr="0" compatLnSpc="1"/>
          <a:lstStyle/>
          <a:p>
            <a:endParaRPr lang="id-ID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7" name="išľíďè">
            <a:extLst>
              <a:ext uri="{FF2B5EF4-FFF2-40B4-BE49-F238E27FC236}">
                <a16:creationId xmlns="" xmlns:a16="http://schemas.microsoft.com/office/drawing/2014/main" id="{4D98B940-7BAD-47BD-96A4-59AA87280BED}"/>
              </a:ext>
            </a:extLst>
          </p:cNvPr>
          <p:cNvSpPr/>
          <p:nvPr/>
        </p:nvSpPr>
        <p:spPr bwMode="auto">
          <a:xfrm>
            <a:off x="8886669" y="4716271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58pc.com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8" name="iSlíďè">
            <a:extLst>
              <a:ext uri="{FF2B5EF4-FFF2-40B4-BE49-F238E27FC236}">
                <a16:creationId xmlns="" xmlns:a16="http://schemas.microsoft.com/office/drawing/2014/main" id="{BA1DACAD-940B-479F-9B38-AB2E64EE5FAF}"/>
              </a:ext>
            </a:extLst>
          </p:cNvPr>
          <p:cNvSpPr txBox="1"/>
          <p:nvPr/>
        </p:nvSpPr>
        <p:spPr bwMode="auto">
          <a:xfrm>
            <a:off x="8883886" y="4367756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422217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í$ļïdè"/>
          <p:cNvGrpSpPr>
            <a:grpSpLocks noChangeAspect="1"/>
          </p:cNvGrpSpPr>
          <p:nvPr/>
        </p:nvGrpSpPr>
        <p:grpSpPr bwMode="auto">
          <a:xfrm>
            <a:off x="2732658" y="1419550"/>
            <a:ext cx="7987745" cy="3969983"/>
            <a:chOff x="1130" y="5"/>
            <a:chExt cx="3496" cy="3200"/>
          </a:xfrm>
        </p:grpSpPr>
        <p:sp>
          <p:nvSpPr>
            <p:cNvPr id="17" name="ïṧḻiḋe"/>
            <p:cNvSpPr>
              <a:spLocks/>
            </p:cNvSpPr>
            <p:nvPr/>
          </p:nvSpPr>
          <p:spPr bwMode="auto">
            <a:xfrm>
              <a:off x="1185" y="115"/>
              <a:ext cx="3191" cy="2984"/>
            </a:xfrm>
            <a:custGeom>
              <a:avLst/>
              <a:gdLst>
                <a:gd name="T0" fmla="*/ 1023 w 1383"/>
                <a:gd name="T1" fmla="*/ 77 h 1293"/>
                <a:gd name="T2" fmla="*/ 1044 w 1383"/>
                <a:gd name="T3" fmla="*/ 129 h 1293"/>
                <a:gd name="T4" fmla="*/ 1044 w 1383"/>
                <a:gd name="T5" fmla="*/ 237 h 1293"/>
                <a:gd name="T6" fmla="*/ 1023 w 1383"/>
                <a:gd name="T7" fmla="*/ 289 h 1293"/>
                <a:gd name="T8" fmla="*/ 974 w 1383"/>
                <a:gd name="T9" fmla="*/ 310 h 1293"/>
                <a:gd name="T10" fmla="*/ 392 w 1383"/>
                <a:gd name="T11" fmla="*/ 310 h 1293"/>
                <a:gd name="T12" fmla="*/ 318 w 1383"/>
                <a:gd name="T13" fmla="*/ 343 h 1293"/>
                <a:gd name="T14" fmla="*/ 287 w 1383"/>
                <a:gd name="T15" fmla="*/ 421 h 1293"/>
                <a:gd name="T16" fmla="*/ 287 w 1383"/>
                <a:gd name="T17" fmla="*/ 562 h 1293"/>
                <a:gd name="T18" fmla="*/ 318 w 1383"/>
                <a:gd name="T19" fmla="*/ 640 h 1293"/>
                <a:gd name="T20" fmla="*/ 392 w 1383"/>
                <a:gd name="T21" fmla="*/ 673 h 1293"/>
                <a:gd name="T22" fmla="*/ 699 w 1383"/>
                <a:gd name="T23" fmla="*/ 673 h 1293"/>
                <a:gd name="T24" fmla="*/ 748 w 1383"/>
                <a:gd name="T25" fmla="*/ 694 h 1293"/>
                <a:gd name="T26" fmla="*/ 769 w 1383"/>
                <a:gd name="T27" fmla="*/ 747 h 1293"/>
                <a:gd name="T28" fmla="*/ 769 w 1383"/>
                <a:gd name="T29" fmla="*/ 857 h 1293"/>
                <a:gd name="T30" fmla="*/ 748 w 1383"/>
                <a:gd name="T31" fmla="*/ 909 h 1293"/>
                <a:gd name="T32" fmla="*/ 699 w 1383"/>
                <a:gd name="T33" fmla="*/ 931 h 1293"/>
                <a:gd name="T34" fmla="*/ 255 w 1383"/>
                <a:gd name="T35" fmla="*/ 931 h 1293"/>
                <a:gd name="T36" fmla="*/ 180 w 1383"/>
                <a:gd name="T37" fmla="*/ 963 h 1293"/>
                <a:gd name="T38" fmla="*/ 149 w 1383"/>
                <a:gd name="T39" fmla="*/ 1041 h 1293"/>
                <a:gd name="T40" fmla="*/ 149 w 1383"/>
                <a:gd name="T41" fmla="*/ 1183 h 1293"/>
                <a:gd name="T42" fmla="*/ 180 w 1383"/>
                <a:gd name="T43" fmla="*/ 1261 h 1293"/>
                <a:gd name="T44" fmla="*/ 255 w 1383"/>
                <a:gd name="T45" fmla="*/ 1293 h 1293"/>
                <a:gd name="T46" fmla="*/ 1383 w 1383"/>
                <a:gd name="T47" fmla="*/ 1293 h 1293"/>
                <a:gd name="T48" fmla="*/ 1374 w 1383"/>
                <a:gd name="T49" fmla="*/ 1266 h 1293"/>
                <a:gd name="T50" fmla="*/ 1383 w 1383"/>
                <a:gd name="T51" fmla="*/ 1238 h 1293"/>
                <a:gd name="T52" fmla="*/ 272 w 1383"/>
                <a:gd name="T53" fmla="*/ 1238 h 1293"/>
                <a:gd name="T54" fmla="*/ 223 w 1383"/>
                <a:gd name="T55" fmla="*/ 1216 h 1293"/>
                <a:gd name="T56" fmla="*/ 202 w 1383"/>
                <a:gd name="T57" fmla="*/ 1164 h 1293"/>
                <a:gd name="T58" fmla="*/ 202 w 1383"/>
                <a:gd name="T59" fmla="*/ 1060 h 1293"/>
                <a:gd name="T60" fmla="*/ 223 w 1383"/>
                <a:gd name="T61" fmla="*/ 1008 h 1293"/>
                <a:gd name="T62" fmla="*/ 272 w 1383"/>
                <a:gd name="T63" fmla="*/ 986 h 1293"/>
                <a:gd name="T64" fmla="*/ 716 w 1383"/>
                <a:gd name="T65" fmla="*/ 986 h 1293"/>
                <a:gd name="T66" fmla="*/ 791 w 1383"/>
                <a:gd name="T67" fmla="*/ 954 h 1293"/>
                <a:gd name="T68" fmla="*/ 822 w 1383"/>
                <a:gd name="T69" fmla="*/ 876 h 1293"/>
                <a:gd name="T70" fmla="*/ 822 w 1383"/>
                <a:gd name="T71" fmla="*/ 728 h 1293"/>
                <a:gd name="T72" fmla="*/ 791 w 1383"/>
                <a:gd name="T73" fmla="*/ 650 h 1293"/>
                <a:gd name="T74" fmla="*/ 716 w 1383"/>
                <a:gd name="T75" fmla="*/ 617 h 1293"/>
                <a:gd name="T76" fmla="*/ 401 w 1383"/>
                <a:gd name="T77" fmla="*/ 617 h 1293"/>
                <a:gd name="T78" fmla="*/ 351 w 1383"/>
                <a:gd name="T79" fmla="*/ 596 h 1293"/>
                <a:gd name="T80" fmla="*/ 331 w 1383"/>
                <a:gd name="T81" fmla="*/ 544 h 1293"/>
                <a:gd name="T82" fmla="*/ 331 w 1383"/>
                <a:gd name="T83" fmla="*/ 439 h 1293"/>
                <a:gd name="T84" fmla="*/ 351 w 1383"/>
                <a:gd name="T85" fmla="*/ 387 h 1293"/>
                <a:gd name="T86" fmla="*/ 401 w 1383"/>
                <a:gd name="T87" fmla="*/ 366 h 1293"/>
                <a:gd name="T88" fmla="*/ 991 w 1383"/>
                <a:gd name="T89" fmla="*/ 366 h 1293"/>
                <a:gd name="T90" fmla="*/ 1066 w 1383"/>
                <a:gd name="T91" fmla="*/ 333 h 1293"/>
                <a:gd name="T92" fmla="*/ 1096 w 1383"/>
                <a:gd name="T93" fmla="*/ 255 h 1293"/>
                <a:gd name="T94" fmla="*/ 1096 w 1383"/>
                <a:gd name="T95" fmla="*/ 111 h 1293"/>
                <a:gd name="T96" fmla="*/ 1066 w 1383"/>
                <a:gd name="T97" fmla="*/ 32 h 1293"/>
                <a:gd name="T98" fmla="*/ 991 w 1383"/>
                <a:gd name="T99" fmla="*/ 0 h 1293"/>
                <a:gd name="T100" fmla="*/ 0 w 1383"/>
                <a:gd name="T101" fmla="*/ 0 h 1293"/>
                <a:gd name="T102" fmla="*/ 0 w 1383"/>
                <a:gd name="T103" fmla="*/ 55 h 1293"/>
                <a:gd name="T104" fmla="*/ 974 w 1383"/>
                <a:gd name="T105" fmla="*/ 55 h 1293"/>
                <a:gd name="T106" fmla="*/ 1023 w 1383"/>
                <a:gd name="T107" fmla="*/ 77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93">
                  <a:moveTo>
                    <a:pt x="1023" y="77"/>
                  </a:moveTo>
                  <a:cubicBezTo>
                    <a:pt x="1037" y="91"/>
                    <a:pt x="1044" y="110"/>
                    <a:pt x="1044" y="129"/>
                  </a:cubicBezTo>
                  <a:cubicBezTo>
                    <a:pt x="1044" y="237"/>
                    <a:pt x="1044" y="237"/>
                    <a:pt x="1044" y="237"/>
                  </a:cubicBezTo>
                  <a:cubicBezTo>
                    <a:pt x="1044" y="255"/>
                    <a:pt x="1037" y="274"/>
                    <a:pt x="1023" y="289"/>
                  </a:cubicBezTo>
                  <a:cubicBezTo>
                    <a:pt x="1010" y="303"/>
                    <a:pt x="992" y="310"/>
                    <a:pt x="974" y="310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65" y="310"/>
                    <a:pt x="338" y="321"/>
                    <a:pt x="318" y="343"/>
                  </a:cubicBezTo>
                  <a:cubicBezTo>
                    <a:pt x="297" y="364"/>
                    <a:pt x="287" y="393"/>
                    <a:pt x="287" y="421"/>
                  </a:cubicBezTo>
                  <a:cubicBezTo>
                    <a:pt x="287" y="562"/>
                    <a:pt x="287" y="562"/>
                    <a:pt x="287" y="562"/>
                  </a:cubicBezTo>
                  <a:cubicBezTo>
                    <a:pt x="287" y="590"/>
                    <a:pt x="297" y="619"/>
                    <a:pt x="318" y="640"/>
                  </a:cubicBezTo>
                  <a:cubicBezTo>
                    <a:pt x="338" y="662"/>
                    <a:pt x="365" y="673"/>
                    <a:pt x="392" y="673"/>
                  </a:cubicBezTo>
                  <a:cubicBezTo>
                    <a:pt x="699" y="673"/>
                    <a:pt x="699" y="673"/>
                    <a:pt x="699" y="673"/>
                  </a:cubicBezTo>
                  <a:cubicBezTo>
                    <a:pt x="717" y="673"/>
                    <a:pt x="735" y="680"/>
                    <a:pt x="748" y="694"/>
                  </a:cubicBezTo>
                  <a:cubicBezTo>
                    <a:pt x="762" y="709"/>
                    <a:pt x="769" y="728"/>
                    <a:pt x="769" y="747"/>
                  </a:cubicBezTo>
                  <a:cubicBezTo>
                    <a:pt x="769" y="857"/>
                    <a:pt x="769" y="857"/>
                    <a:pt x="769" y="857"/>
                  </a:cubicBezTo>
                  <a:cubicBezTo>
                    <a:pt x="769" y="876"/>
                    <a:pt x="762" y="895"/>
                    <a:pt x="748" y="909"/>
                  </a:cubicBezTo>
                  <a:cubicBezTo>
                    <a:pt x="735" y="924"/>
                    <a:pt x="717" y="931"/>
                    <a:pt x="699" y="931"/>
                  </a:cubicBezTo>
                  <a:cubicBezTo>
                    <a:pt x="255" y="931"/>
                    <a:pt x="255" y="931"/>
                    <a:pt x="255" y="931"/>
                  </a:cubicBezTo>
                  <a:cubicBezTo>
                    <a:pt x="228" y="931"/>
                    <a:pt x="201" y="942"/>
                    <a:pt x="180" y="963"/>
                  </a:cubicBezTo>
                  <a:cubicBezTo>
                    <a:pt x="160" y="985"/>
                    <a:pt x="149" y="1013"/>
                    <a:pt x="149" y="1041"/>
                  </a:cubicBezTo>
                  <a:cubicBezTo>
                    <a:pt x="149" y="1183"/>
                    <a:pt x="149" y="1183"/>
                    <a:pt x="149" y="1183"/>
                  </a:cubicBezTo>
                  <a:cubicBezTo>
                    <a:pt x="149" y="1211"/>
                    <a:pt x="160" y="1239"/>
                    <a:pt x="180" y="1261"/>
                  </a:cubicBezTo>
                  <a:cubicBezTo>
                    <a:pt x="201" y="1283"/>
                    <a:pt x="228" y="1293"/>
                    <a:pt x="255" y="1293"/>
                  </a:cubicBezTo>
                  <a:cubicBezTo>
                    <a:pt x="1383" y="1293"/>
                    <a:pt x="1383" y="1293"/>
                    <a:pt x="1383" y="1293"/>
                  </a:cubicBezTo>
                  <a:cubicBezTo>
                    <a:pt x="1383" y="1293"/>
                    <a:pt x="1374" y="1284"/>
                    <a:pt x="1374" y="1266"/>
                  </a:cubicBezTo>
                  <a:cubicBezTo>
                    <a:pt x="1374" y="1248"/>
                    <a:pt x="1383" y="1238"/>
                    <a:pt x="1383" y="1238"/>
                  </a:cubicBezTo>
                  <a:cubicBezTo>
                    <a:pt x="272" y="1238"/>
                    <a:pt x="272" y="1238"/>
                    <a:pt x="272" y="1238"/>
                  </a:cubicBezTo>
                  <a:cubicBezTo>
                    <a:pt x="254" y="1238"/>
                    <a:pt x="236" y="1231"/>
                    <a:pt x="223" y="1216"/>
                  </a:cubicBezTo>
                  <a:cubicBezTo>
                    <a:pt x="209" y="1202"/>
                    <a:pt x="202" y="1183"/>
                    <a:pt x="202" y="1164"/>
                  </a:cubicBezTo>
                  <a:cubicBezTo>
                    <a:pt x="202" y="1060"/>
                    <a:pt x="202" y="1060"/>
                    <a:pt x="202" y="1060"/>
                  </a:cubicBezTo>
                  <a:cubicBezTo>
                    <a:pt x="202" y="1041"/>
                    <a:pt x="209" y="1022"/>
                    <a:pt x="223" y="1008"/>
                  </a:cubicBezTo>
                  <a:cubicBezTo>
                    <a:pt x="236" y="993"/>
                    <a:pt x="254" y="986"/>
                    <a:pt x="272" y="986"/>
                  </a:cubicBezTo>
                  <a:cubicBezTo>
                    <a:pt x="716" y="986"/>
                    <a:pt x="716" y="986"/>
                    <a:pt x="716" y="986"/>
                  </a:cubicBezTo>
                  <a:cubicBezTo>
                    <a:pt x="743" y="986"/>
                    <a:pt x="770" y="975"/>
                    <a:pt x="791" y="954"/>
                  </a:cubicBezTo>
                  <a:cubicBezTo>
                    <a:pt x="811" y="932"/>
                    <a:pt x="822" y="904"/>
                    <a:pt x="822" y="876"/>
                  </a:cubicBezTo>
                  <a:cubicBezTo>
                    <a:pt x="822" y="728"/>
                    <a:pt x="822" y="728"/>
                    <a:pt x="822" y="728"/>
                  </a:cubicBezTo>
                  <a:cubicBezTo>
                    <a:pt x="822" y="700"/>
                    <a:pt x="811" y="671"/>
                    <a:pt x="791" y="650"/>
                  </a:cubicBezTo>
                  <a:cubicBezTo>
                    <a:pt x="770" y="628"/>
                    <a:pt x="743" y="617"/>
                    <a:pt x="716" y="617"/>
                  </a:cubicBezTo>
                  <a:cubicBezTo>
                    <a:pt x="401" y="617"/>
                    <a:pt x="401" y="617"/>
                    <a:pt x="401" y="617"/>
                  </a:cubicBezTo>
                  <a:cubicBezTo>
                    <a:pt x="383" y="617"/>
                    <a:pt x="365" y="610"/>
                    <a:pt x="351" y="596"/>
                  </a:cubicBezTo>
                  <a:cubicBezTo>
                    <a:pt x="337" y="581"/>
                    <a:pt x="331" y="563"/>
                    <a:pt x="331" y="544"/>
                  </a:cubicBezTo>
                  <a:cubicBezTo>
                    <a:pt x="331" y="439"/>
                    <a:pt x="331" y="439"/>
                    <a:pt x="331" y="439"/>
                  </a:cubicBezTo>
                  <a:cubicBezTo>
                    <a:pt x="331" y="420"/>
                    <a:pt x="337" y="402"/>
                    <a:pt x="351" y="387"/>
                  </a:cubicBezTo>
                  <a:cubicBezTo>
                    <a:pt x="365" y="373"/>
                    <a:pt x="383" y="366"/>
                    <a:pt x="401" y="366"/>
                  </a:cubicBezTo>
                  <a:cubicBezTo>
                    <a:pt x="991" y="366"/>
                    <a:pt x="991" y="366"/>
                    <a:pt x="991" y="366"/>
                  </a:cubicBezTo>
                  <a:cubicBezTo>
                    <a:pt x="1018" y="366"/>
                    <a:pt x="1045" y="355"/>
                    <a:pt x="1066" y="333"/>
                  </a:cubicBezTo>
                  <a:cubicBezTo>
                    <a:pt x="1086" y="312"/>
                    <a:pt x="1096" y="283"/>
                    <a:pt x="1096" y="255"/>
                  </a:cubicBezTo>
                  <a:cubicBezTo>
                    <a:pt x="1096" y="111"/>
                    <a:pt x="1096" y="111"/>
                    <a:pt x="1096" y="111"/>
                  </a:cubicBezTo>
                  <a:cubicBezTo>
                    <a:pt x="1096" y="82"/>
                    <a:pt x="1086" y="54"/>
                    <a:pt x="1066" y="32"/>
                  </a:cubicBezTo>
                  <a:cubicBezTo>
                    <a:pt x="1045" y="11"/>
                    <a:pt x="1018" y="0"/>
                    <a:pt x="9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74" y="55"/>
                    <a:pt x="974" y="55"/>
                    <a:pt x="974" y="55"/>
                  </a:cubicBezTo>
                  <a:cubicBezTo>
                    <a:pt x="992" y="55"/>
                    <a:pt x="1010" y="62"/>
                    <a:pt x="1023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íďê"/>
            <p:cNvSpPr>
              <a:spLocks/>
            </p:cNvSpPr>
            <p:nvPr/>
          </p:nvSpPr>
          <p:spPr bwMode="auto">
            <a:xfrm>
              <a:off x="1185" y="9"/>
              <a:ext cx="3191" cy="2963"/>
            </a:xfrm>
            <a:custGeom>
              <a:avLst/>
              <a:gdLst>
                <a:gd name="T0" fmla="*/ 1066 w 1383"/>
                <a:gd name="T1" fmla="*/ 78 h 1284"/>
                <a:gd name="T2" fmla="*/ 1096 w 1383"/>
                <a:gd name="T3" fmla="*/ 157 h 1284"/>
                <a:gd name="T4" fmla="*/ 1096 w 1383"/>
                <a:gd name="T5" fmla="*/ 301 h 1284"/>
                <a:gd name="T6" fmla="*/ 1066 w 1383"/>
                <a:gd name="T7" fmla="*/ 379 h 1284"/>
                <a:gd name="T8" fmla="*/ 991 w 1383"/>
                <a:gd name="T9" fmla="*/ 412 h 1284"/>
                <a:gd name="T10" fmla="*/ 401 w 1383"/>
                <a:gd name="T11" fmla="*/ 412 h 1284"/>
                <a:gd name="T12" fmla="*/ 351 w 1383"/>
                <a:gd name="T13" fmla="*/ 433 h 1284"/>
                <a:gd name="T14" fmla="*/ 331 w 1383"/>
                <a:gd name="T15" fmla="*/ 485 h 1284"/>
                <a:gd name="T16" fmla="*/ 331 w 1383"/>
                <a:gd name="T17" fmla="*/ 590 h 1284"/>
                <a:gd name="T18" fmla="*/ 351 w 1383"/>
                <a:gd name="T19" fmla="*/ 642 h 1284"/>
                <a:gd name="T20" fmla="*/ 401 w 1383"/>
                <a:gd name="T21" fmla="*/ 663 h 1284"/>
                <a:gd name="T22" fmla="*/ 716 w 1383"/>
                <a:gd name="T23" fmla="*/ 663 h 1284"/>
                <a:gd name="T24" fmla="*/ 791 w 1383"/>
                <a:gd name="T25" fmla="*/ 696 h 1284"/>
                <a:gd name="T26" fmla="*/ 822 w 1383"/>
                <a:gd name="T27" fmla="*/ 774 h 1284"/>
                <a:gd name="T28" fmla="*/ 822 w 1383"/>
                <a:gd name="T29" fmla="*/ 922 h 1284"/>
                <a:gd name="T30" fmla="*/ 791 w 1383"/>
                <a:gd name="T31" fmla="*/ 1000 h 1284"/>
                <a:gd name="T32" fmla="*/ 716 w 1383"/>
                <a:gd name="T33" fmla="*/ 1032 h 1284"/>
                <a:gd name="T34" fmla="*/ 272 w 1383"/>
                <a:gd name="T35" fmla="*/ 1032 h 1284"/>
                <a:gd name="T36" fmla="*/ 223 w 1383"/>
                <a:gd name="T37" fmla="*/ 1054 h 1284"/>
                <a:gd name="T38" fmla="*/ 202 w 1383"/>
                <a:gd name="T39" fmla="*/ 1106 h 1284"/>
                <a:gd name="T40" fmla="*/ 202 w 1383"/>
                <a:gd name="T41" fmla="*/ 1210 h 1284"/>
                <a:gd name="T42" fmla="*/ 223 w 1383"/>
                <a:gd name="T43" fmla="*/ 1262 h 1284"/>
                <a:gd name="T44" fmla="*/ 272 w 1383"/>
                <a:gd name="T45" fmla="*/ 1284 h 1284"/>
                <a:gd name="T46" fmla="*/ 1383 w 1383"/>
                <a:gd name="T47" fmla="*/ 1284 h 1284"/>
                <a:gd name="T48" fmla="*/ 1374 w 1383"/>
                <a:gd name="T49" fmla="*/ 1261 h 1284"/>
                <a:gd name="T50" fmla="*/ 1383 w 1383"/>
                <a:gd name="T51" fmla="*/ 1238 h 1284"/>
                <a:gd name="T52" fmla="*/ 298 w 1383"/>
                <a:gd name="T53" fmla="*/ 1238 h 1284"/>
                <a:gd name="T54" fmla="*/ 261 w 1383"/>
                <a:gd name="T55" fmla="*/ 1222 h 1284"/>
                <a:gd name="T56" fmla="*/ 246 w 1383"/>
                <a:gd name="T57" fmla="*/ 1183 h 1284"/>
                <a:gd name="T58" fmla="*/ 246 w 1383"/>
                <a:gd name="T59" fmla="*/ 1134 h 1284"/>
                <a:gd name="T60" fmla="*/ 261 w 1383"/>
                <a:gd name="T61" fmla="*/ 1094 h 1284"/>
                <a:gd name="T62" fmla="*/ 298 w 1383"/>
                <a:gd name="T63" fmla="*/ 1078 h 1284"/>
                <a:gd name="T64" fmla="*/ 725 w 1383"/>
                <a:gd name="T65" fmla="*/ 1078 h 1284"/>
                <a:gd name="T66" fmla="*/ 824 w 1383"/>
                <a:gd name="T67" fmla="*/ 1035 h 1284"/>
                <a:gd name="T68" fmla="*/ 865 w 1383"/>
                <a:gd name="T69" fmla="*/ 931 h 1284"/>
                <a:gd name="T70" fmla="*/ 865 w 1383"/>
                <a:gd name="T71" fmla="*/ 765 h 1284"/>
                <a:gd name="T72" fmla="*/ 824 w 1383"/>
                <a:gd name="T73" fmla="*/ 661 h 1284"/>
                <a:gd name="T74" fmla="*/ 725 w 1383"/>
                <a:gd name="T75" fmla="*/ 617 h 1284"/>
                <a:gd name="T76" fmla="*/ 430 w 1383"/>
                <a:gd name="T77" fmla="*/ 617 h 1284"/>
                <a:gd name="T78" fmla="*/ 393 w 1383"/>
                <a:gd name="T79" fmla="*/ 601 h 1284"/>
                <a:gd name="T80" fmla="*/ 377 w 1383"/>
                <a:gd name="T81" fmla="*/ 562 h 1284"/>
                <a:gd name="T82" fmla="*/ 377 w 1383"/>
                <a:gd name="T83" fmla="*/ 513 h 1284"/>
                <a:gd name="T84" fmla="*/ 393 w 1383"/>
                <a:gd name="T85" fmla="*/ 474 h 1284"/>
                <a:gd name="T86" fmla="*/ 430 w 1383"/>
                <a:gd name="T87" fmla="*/ 458 h 1284"/>
                <a:gd name="T88" fmla="*/ 1000 w 1383"/>
                <a:gd name="T89" fmla="*/ 458 h 1284"/>
                <a:gd name="T90" fmla="*/ 1099 w 1383"/>
                <a:gd name="T91" fmla="*/ 414 h 1284"/>
                <a:gd name="T92" fmla="*/ 1140 w 1383"/>
                <a:gd name="T93" fmla="*/ 310 h 1284"/>
                <a:gd name="T94" fmla="*/ 1140 w 1383"/>
                <a:gd name="T95" fmla="*/ 147 h 1284"/>
                <a:gd name="T96" fmla="*/ 1099 w 1383"/>
                <a:gd name="T97" fmla="*/ 43 h 1284"/>
                <a:gd name="T98" fmla="*/ 1000 w 1383"/>
                <a:gd name="T99" fmla="*/ 0 h 1284"/>
                <a:gd name="T100" fmla="*/ 0 w 1383"/>
                <a:gd name="T101" fmla="*/ 0 h 1284"/>
                <a:gd name="T102" fmla="*/ 0 w 1383"/>
                <a:gd name="T103" fmla="*/ 46 h 1284"/>
                <a:gd name="T104" fmla="*/ 991 w 1383"/>
                <a:gd name="T105" fmla="*/ 46 h 1284"/>
                <a:gd name="T106" fmla="*/ 1066 w 1383"/>
                <a:gd name="T107" fmla="*/ 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84">
                  <a:moveTo>
                    <a:pt x="1066" y="78"/>
                  </a:moveTo>
                  <a:cubicBezTo>
                    <a:pt x="1086" y="100"/>
                    <a:pt x="1096" y="128"/>
                    <a:pt x="1096" y="157"/>
                  </a:cubicBezTo>
                  <a:cubicBezTo>
                    <a:pt x="1096" y="301"/>
                    <a:pt x="1096" y="301"/>
                    <a:pt x="1096" y="301"/>
                  </a:cubicBezTo>
                  <a:cubicBezTo>
                    <a:pt x="1096" y="329"/>
                    <a:pt x="1086" y="358"/>
                    <a:pt x="1066" y="379"/>
                  </a:cubicBezTo>
                  <a:cubicBezTo>
                    <a:pt x="1045" y="401"/>
                    <a:pt x="1018" y="412"/>
                    <a:pt x="991" y="412"/>
                  </a:cubicBezTo>
                  <a:cubicBezTo>
                    <a:pt x="401" y="412"/>
                    <a:pt x="401" y="412"/>
                    <a:pt x="401" y="412"/>
                  </a:cubicBezTo>
                  <a:cubicBezTo>
                    <a:pt x="383" y="412"/>
                    <a:pt x="365" y="419"/>
                    <a:pt x="351" y="433"/>
                  </a:cubicBezTo>
                  <a:cubicBezTo>
                    <a:pt x="337" y="448"/>
                    <a:pt x="331" y="466"/>
                    <a:pt x="331" y="485"/>
                  </a:cubicBezTo>
                  <a:cubicBezTo>
                    <a:pt x="331" y="590"/>
                    <a:pt x="331" y="590"/>
                    <a:pt x="331" y="590"/>
                  </a:cubicBezTo>
                  <a:cubicBezTo>
                    <a:pt x="331" y="609"/>
                    <a:pt x="337" y="627"/>
                    <a:pt x="351" y="642"/>
                  </a:cubicBezTo>
                  <a:cubicBezTo>
                    <a:pt x="365" y="656"/>
                    <a:pt x="383" y="663"/>
                    <a:pt x="401" y="663"/>
                  </a:cubicBezTo>
                  <a:cubicBezTo>
                    <a:pt x="716" y="663"/>
                    <a:pt x="716" y="663"/>
                    <a:pt x="716" y="663"/>
                  </a:cubicBezTo>
                  <a:cubicBezTo>
                    <a:pt x="743" y="663"/>
                    <a:pt x="770" y="674"/>
                    <a:pt x="791" y="696"/>
                  </a:cubicBezTo>
                  <a:cubicBezTo>
                    <a:pt x="811" y="717"/>
                    <a:pt x="822" y="746"/>
                    <a:pt x="822" y="774"/>
                  </a:cubicBezTo>
                  <a:cubicBezTo>
                    <a:pt x="822" y="922"/>
                    <a:pt x="822" y="922"/>
                    <a:pt x="822" y="922"/>
                  </a:cubicBezTo>
                  <a:cubicBezTo>
                    <a:pt x="822" y="950"/>
                    <a:pt x="811" y="978"/>
                    <a:pt x="791" y="1000"/>
                  </a:cubicBezTo>
                  <a:cubicBezTo>
                    <a:pt x="770" y="1021"/>
                    <a:pt x="743" y="1032"/>
                    <a:pt x="716" y="1032"/>
                  </a:cubicBezTo>
                  <a:cubicBezTo>
                    <a:pt x="272" y="1032"/>
                    <a:pt x="272" y="1032"/>
                    <a:pt x="272" y="1032"/>
                  </a:cubicBezTo>
                  <a:cubicBezTo>
                    <a:pt x="254" y="1032"/>
                    <a:pt x="236" y="1039"/>
                    <a:pt x="223" y="1054"/>
                  </a:cubicBezTo>
                  <a:cubicBezTo>
                    <a:pt x="209" y="1068"/>
                    <a:pt x="202" y="1087"/>
                    <a:pt x="202" y="1106"/>
                  </a:cubicBezTo>
                  <a:cubicBezTo>
                    <a:pt x="202" y="1210"/>
                    <a:pt x="202" y="1210"/>
                    <a:pt x="202" y="1210"/>
                  </a:cubicBezTo>
                  <a:cubicBezTo>
                    <a:pt x="202" y="1229"/>
                    <a:pt x="209" y="1248"/>
                    <a:pt x="223" y="1262"/>
                  </a:cubicBezTo>
                  <a:cubicBezTo>
                    <a:pt x="236" y="1277"/>
                    <a:pt x="254" y="1284"/>
                    <a:pt x="272" y="1284"/>
                  </a:cubicBezTo>
                  <a:cubicBezTo>
                    <a:pt x="1383" y="1284"/>
                    <a:pt x="1383" y="1284"/>
                    <a:pt x="1383" y="1284"/>
                  </a:cubicBezTo>
                  <a:cubicBezTo>
                    <a:pt x="1383" y="1284"/>
                    <a:pt x="1374" y="1276"/>
                    <a:pt x="1374" y="1261"/>
                  </a:cubicBezTo>
                  <a:cubicBezTo>
                    <a:pt x="1374" y="1246"/>
                    <a:pt x="1383" y="1238"/>
                    <a:pt x="1383" y="1238"/>
                  </a:cubicBezTo>
                  <a:cubicBezTo>
                    <a:pt x="298" y="1238"/>
                    <a:pt x="298" y="1238"/>
                    <a:pt x="298" y="1238"/>
                  </a:cubicBezTo>
                  <a:cubicBezTo>
                    <a:pt x="285" y="1238"/>
                    <a:pt x="272" y="1233"/>
                    <a:pt x="261" y="1222"/>
                  </a:cubicBezTo>
                  <a:cubicBezTo>
                    <a:pt x="251" y="1211"/>
                    <a:pt x="246" y="1197"/>
                    <a:pt x="246" y="1183"/>
                  </a:cubicBezTo>
                  <a:cubicBezTo>
                    <a:pt x="246" y="1134"/>
                    <a:pt x="246" y="1134"/>
                    <a:pt x="246" y="1134"/>
                  </a:cubicBezTo>
                  <a:cubicBezTo>
                    <a:pt x="246" y="1119"/>
                    <a:pt x="251" y="1105"/>
                    <a:pt x="261" y="1094"/>
                  </a:cubicBezTo>
                  <a:cubicBezTo>
                    <a:pt x="272" y="1084"/>
                    <a:pt x="285" y="1078"/>
                    <a:pt x="298" y="1078"/>
                  </a:cubicBezTo>
                  <a:cubicBezTo>
                    <a:pt x="725" y="1078"/>
                    <a:pt x="725" y="1078"/>
                    <a:pt x="725" y="1078"/>
                  </a:cubicBezTo>
                  <a:cubicBezTo>
                    <a:pt x="761" y="1078"/>
                    <a:pt x="797" y="1064"/>
                    <a:pt x="824" y="1035"/>
                  </a:cubicBezTo>
                  <a:cubicBezTo>
                    <a:pt x="852" y="1006"/>
                    <a:pt x="865" y="968"/>
                    <a:pt x="865" y="931"/>
                  </a:cubicBezTo>
                  <a:cubicBezTo>
                    <a:pt x="865" y="765"/>
                    <a:pt x="865" y="765"/>
                    <a:pt x="865" y="765"/>
                  </a:cubicBezTo>
                  <a:cubicBezTo>
                    <a:pt x="865" y="727"/>
                    <a:pt x="852" y="689"/>
                    <a:pt x="824" y="661"/>
                  </a:cubicBezTo>
                  <a:cubicBezTo>
                    <a:pt x="797" y="632"/>
                    <a:pt x="761" y="617"/>
                    <a:pt x="725" y="617"/>
                  </a:cubicBezTo>
                  <a:cubicBezTo>
                    <a:pt x="430" y="617"/>
                    <a:pt x="430" y="617"/>
                    <a:pt x="430" y="617"/>
                  </a:cubicBezTo>
                  <a:cubicBezTo>
                    <a:pt x="417" y="617"/>
                    <a:pt x="403" y="612"/>
                    <a:pt x="393" y="601"/>
                  </a:cubicBezTo>
                  <a:cubicBezTo>
                    <a:pt x="382" y="590"/>
                    <a:pt x="377" y="576"/>
                    <a:pt x="377" y="562"/>
                  </a:cubicBezTo>
                  <a:cubicBezTo>
                    <a:pt x="377" y="513"/>
                    <a:pt x="377" y="513"/>
                    <a:pt x="377" y="513"/>
                  </a:cubicBezTo>
                  <a:cubicBezTo>
                    <a:pt x="377" y="499"/>
                    <a:pt x="382" y="485"/>
                    <a:pt x="393" y="474"/>
                  </a:cubicBezTo>
                  <a:cubicBezTo>
                    <a:pt x="403" y="463"/>
                    <a:pt x="417" y="458"/>
                    <a:pt x="430" y="458"/>
                  </a:cubicBezTo>
                  <a:cubicBezTo>
                    <a:pt x="1000" y="458"/>
                    <a:pt x="1000" y="458"/>
                    <a:pt x="1000" y="458"/>
                  </a:cubicBezTo>
                  <a:cubicBezTo>
                    <a:pt x="1036" y="458"/>
                    <a:pt x="1072" y="443"/>
                    <a:pt x="1099" y="414"/>
                  </a:cubicBezTo>
                  <a:cubicBezTo>
                    <a:pt x="1127" y="386"/>
                    <a:pt x="1140" y="348"/>
                    <a:pt x="1140" y="310"/>
                  </a:cubicBezTo>
                  <a:cubicBezTo>
                    <a:pt x="1140" y="147"/>
                    <a:pt x="1140" y="147"/>
                    <a:pt x="1140" y="147"/>
                  </a:cubicBezTo>
                  <a:cubicBezTo>
                    <a:pt x="1140" y="110"/>
                    <a:pt x="1127" y="72"/>
                    <a:pt x="1099" y="43"/>
                  </a:cubicBezTo>
                  <a:cubicBezTo>
                    <a:pt x="1072" y="14"/>
                    <a:pt x="1036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91" y="46"/>
                    <a:pt x="991" y="46"/>
                    <a:pt x="991" y="46"/>
                  </a:cubicBezTo>
                  <a:cubicBezTo>
                    <a:pt x="1018" y="46"/>
                    <a:pt x="1045" y="57"/>
                    <a:pt x="106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ṡ1ïḋè"/>
            <p:cNvSpPr>
              <a:spLocks/>
            </p:cNvSpPr>
            <p:nvPr/>
          </p:nvSpPr>
          <p:spPr bwMode="auto">
            <a:xfrm>
              <a:off x="1191" y="242"/>
              <a:ext cx="3191" cy="2963"/>
            </a:xfrm>
            <a:custGeom>
              <a:avLst/>
              <a:gdLst>
                <a:gd name="T0" fmla="*/ 255 w 1383"/>
                <a:gd name="T1" fmla="*/ 1238 h 1284"/>
                <a:gd name="T2" fmla="*/ 180 w 1383"/>
                <a:gd name="T3" fmla="*/ 1206 h 1284"/>
                <a:gd name="T4" fmla="*/ 149 w 1383"/>
                <a:gd name="T5" fmla="*/ 1128 h 1284"/>
                <a:gd name="T6" fmla="*/ 149 w 1383"/>
                <a:gd name="T7" fmla="*/ 986 h 1284"/>
                <a:gd name="T8" fmla="*/ 180 w 1383"/>
                <a:gd name="T9" fmla="*/ 908 h 1284"/>
                <a:gd name="T10" fmla="*/ 255 w 1383"/>
                <a:gd name="T11" fmla="*/ 876 h 1284"/>
                <a:gd name="T12" fmla="*/ 699 w 1383"/>
                <a:gd name="T13" fmla="*/ 876 h 1284"/>
                <a:gd name="T14" fmla="*/ 748 w 1383"/>
                <a:gd name="T15" fmla="*/ 854 h 1284"/>
                <a:gd name="T16" fmla="*/ 769 w 1383"/>
                <a:gd name="T17" fmla="*/ 802 h 1284"/>
                <a:gd name="T18" fmla="*/ 769 w 1383"/>
                <a:gd name="T19" fmla="*/ 692 h 1284"/>
                <a:gd name="T20" fmla="*/ 748 w 1383"/>
                <a:gd name="T21" fmla="*/ 639 h 1284"/>
                <a:gd name="T22" fmla="*/ 699 w 1383"/>
                <a:gd name="T23" fmla="*/ 618 h 1284"/>
                <a:gd name="T24" fmla="*/ 392 w 1383"/>
                <a:gd name="T25" fmla="*/ 618 h 1284"/>
                <a:gd name="T26" fmla="*/ 318 w 1383"/>
                <a:gd name="T27" fmla="*/ 585 h 1284"/>
                <a:gd name="T28" fmla="*/ 287 w 1383"/>
                <a:gd name="T29" fmla="*/ 507 h 1284"/>
                <a:gd name="T30" fmla="*/ 287 w 1383"/>
                <a:gd name="T31" fmla="*/ 366 h 1284"/>
                <a:gd name="T32" fmla="*/ 318 w 1383"/>
                <a:gd name="T33" fmla="*/ 288 h 1284"/>
                <a:gd name="T34" fmla="*/ 392 w 1383"/>
                <a:gd name="T35" fmla="*/ 255 h 1284"/>
                <a:gd name="T36" fmla="*/ 974 w 1383"/>
                <a:gd name="T37" fmla="*/ 255 h 1284"/>
                <a:gd name="T38" fmla="*/ 1023 w 1383"/>
                <a:gd name="T39" fmla="*/ 234 h 1284"/>
                <a:gd name="T40" fmla="*/ 1044 w 1383"/>
                <a:gd name="T41" fmla="*/ 182 h 1284"/>
                <a:gd name="T42" fmla="*/ 1044 w 1383"/>
                <a:gd name="T43" fmla="*/ 74 h 1284"/>
                <a:gd name="T44" fmla="*/ 1023 w 1383"/>
                <a:gd name="T45" fmla="*/ 22 h 1284"/>
                <a:gd name="T46" fmla="*/ 974 w 1383"/>
                <a:gd name="T47" fmla="*/ 0 h 1284"/>
                <a:gd name="T48" fmla="*/ 0 w 1383"/>
                <a:gd name="T49" fmla="*/ 0 h 1284"/>
                <a:gd name="T50" fmla="*/ 0 w 1383"/>
                <a:gd name="T51" fmla="*/ 46 h 1284"/>
                <a:gd name="T52" fmla="*/ 947 w 1383"/>
                <a:gd name="T53" fmla="*/ 46 h 1284"/>
                <a:gd name="T54" fmla="*/ 985 w 1383"/>
                <a:gd name="T55" fmla="*/ 63 h 1284"/>
                <a:gd name="T56" fmla="*/ 1000 w 1383"/>
                <a:gd name="T57" fmla="*/ 102 h 1284"/>
                <a:gd name="T58" fmla="*/ 1000 w 1383"/>
                <a:gd name="T59" fmla="*/ 154 h 1284"/>
                <a:gd name="T60" fmla="*/ 985 w 1383"/>
                <a:gd name="T61" fmla="*/ 193 h 1284"/>
                <a:gd name="T62" fmla="*/ 947 w 1383"/>
                <a:gd name="T63" fmla="*/ 209 h 1284"/>
                <a:gd name="T64" fmla="*/ 377 w 1383"/>
                <a:gd name="T65" fmla="*/ 209 h 1284"/>
                <a:gd name="T66" fmla="*/ 278 w 1383"/>
                <a:gd name="T67" fmla="*/ 252 h 1284"/>
                <a:gd name="T68" fmla="*/ 237 w 1383"/>
                <a:gd name="T69" fmla="*/ 357 h 1284"/>
                <a:gd name="T70" fmla="*/ 237 w 1383"/>
                <a:gd name="T71" fmla="*/ 516 h 1284"/>
                <a:gd name="T72" fmla="*/ 278 w 1383"/>
                <a:gd name="T73" fmla="*/ 621 h 1284"/>
                <a:gd name="T74" fmla="*/ 377 w 1383"/>
                <a:gd name="T75" fmla="*/ 664 h 1284"/>
                <a:gd name="T76" fmla="*/ 673 w 1383"/>
                <a:gd name="T77" fmla="*/ 664 h 1284"/>
                <a:gd name="T78" fmla="*/ 710 w 1383"/>
                <a:gd name="T79" fmla="*/ 680 h 1284"/>
                <a:gd name="T80" fmla="*/ 725 w 1383"/>
                <a:gd name="T81" fmla="*/ 719 h 1284"/>
                <a:gd name="T82" fmla="*/ 725 w 1383"/>
                <a:gd name="T83" fmla="*/ 774 h 1284"/>
                <a:gd name="T84" fmla="*/ 710 w 1383"/>
                <a:gd name="T85" fmla="*/ 814 h 1284"/>
                <a:gd name="T86" fmla="*/ 673 w 1383"/>
                <a:gd name="T87" fmla="*/ 830 h 1284"/>
                <a:gd name="T88" fmla="*/ 246 w 1383"/>
                <a:gd name="T89" fmla="*/ 830 h 1284"/>
                <a:gd name="T90" fmla="*/ 147 w 1383"/>
                <a:gd name="T91" fmla="*/ 873 h 1284"/>
                <a:gd name="T92" fmla="*/ 106 w 1383"/>
                <a:gd name="T93" fmla="*/ 977 h 1284"/>
                <a:gd name="T94" fmla="*/ 106 w 1383"/>
                <a:gd name="T95" fmla="*/ 1137 h 1284"/>
                <a:gd name="T96" fmla="*/ 147 w 1383"/>
                <a:gd name="T97" fmla="*/ 1241 h 1284"/>
                <a:gd name="T98" fmla="*/ 246 w 1383"/>
                <a:gd name="T99" fmla="*/ 1284 h 1284"/>
                <a:gd name="T100" fmla="*/ 1383 w 1383"/>
                <a:gd name="T101" fmla="*/ 1284 h 1284"/>
                <a:gd name="T102" fmla="*/ 1374 w 1383"/>
                <a:gd name="T103" fmla="*/ 1260 h 1284"/>
                <a:gd name="T104" fmla="*/ 1383 w 1383"/>
                <a:gd name="T105" fmla="*/ 1238 h 1284"/>
                <a:gd name="T106" fmla="*/ 255 w 1383"/>
                <a:gd name="T107" fmla="*/ 123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84">
                  <a:moveTo>
                    <a:pt x="255" y="1238"/>
                  </a:moveTo>
                  <a:cubicBezTo>
                    <a:pt x="228" y="1238"/>
                    <a:pt x="201" y="1228"/>
                    <a:pt x="180" y="1206"/>
                  </a:cubicBezTo>
                  <a:cubicBezTo>
                    <a:pt x="160" y="1184"/>
                    <a:pt x="149" y="1156"/>
                    <a:pt x="149" y="1128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58"/>
                    <a:pt x="160" y="930"/>
                    <a:pt x="180" y="908"/>
                  </a:cubicBezTo>
                  <a:cubicBezTo>
                    <a:pt x="201" y="887"/>
                    <a:pt x="228" y="876"/>
                    <a:pt x="255" y="876"/>
                  </a:cubicBezTo>
                  <a:cubicBezTo>
                    <a:pt x="699" y="876"/>
                    <a:pt x="699" y="876"/>
                    <a:pt x="699" y="876"/>
                  </a:cubicBezTo>
                  <a:cubicBezTo>
                    <a:pt x="717" y="876"/>
                    <a:pt x="735" y="869"/>
                    <a:pt x="748" y="854"/>
                  </a:cubicBezTo>
                  <a:cubicBezTo>
                    <a:pt x="762" y="840"/>
                    <a:pt x="769" y="821"/>
                    <a:pt x="769" y="802"/>
                  </a:cubicBezTo>
                  <a:cubicBezTo>
                    <a:pt x="769" y="692"/>
                    <a:pt x="769" y="692"/>
                    <a:pt x="769" y="692"/>
                  </a:cubicBezTo>
                  <a:cubicBezTo>
                    <a:pt x="769" y="673"/>
                    <a:pt x="762" y="654"/>
                    <a:pt x="748" y="639"/>
                  </a:cubicBezTo>
                  <a:cubicBezTo>
                    <a:pt x="735" y="625"/>
                    <a:pt x="717" y="618"/>
                    <a:pt x="699" y="618"/>
                  </a:cubicBezTo>
                  <a:cubicBezTo>
                    <a:pt x="392" y="618"/>
                    <a:pt x="392" y="618"/>
                    <a:pt x="392" y="618"/>
                  </a:cubicBezTo>
                  <a:cubicBezTo>
                    <a:pt x="365" y="618"/>
                    <a:pt x="338" y="607"/>
                    <a:pt x="318" y="585"/>
                  </a:cubicBezTo>
                  <a:cubicBezTo>
                    <a:pt x="297" y="564"/>
                    <a:pt x="287" y="535"/>
                    <a:pt x="287" y="507"/>
                  </a:cubicBezTo>
                  <a:cubicBezTo>
                    <a:pt x="287" y="366"/>
                    <a:pt x="287" y="366"/>
                    <a:pt x="287" y="366"/>
                  </a:cubicBezTo>
                  <a:cubicBezTo>
                    <a:pt x="287" y="338"/>
                    <a:pt x="297" y="309"/>
                    <a:pt x="318" y="288"/>
                  </a:cubicBezTo>
                  <a:cubicBezTo>
                    <a:pt x="338" y="266"/>
                    <a:pt x="365" y="255"/>
                    <a:pt x="392" y="255"/>
                  </a:cubicBezTo>
                  <a:cubicBezTo>
                    <a:pt x="974" y="255"/>
                    <a:pt x="974" y="255"/>
                    <a:pt x="974" y="255"/>
                  </a:cubicBezTo>
                  <a:cubicBezTo>
                    <a:pt x="992" y="255"/>
                    <a:pt x="1010" y="248"/>
                    <a:pt x="1023" y="234"/>
                  </a:cubicBezTo>
                  <a:cubicBezTo>
                    <a:pt x="1037" y="219"/>
                    <a:pt x="1044" y="200"/>
                    <a:pt x="1044" y="182"/>
                  </a:cubicBezTo>
                  <a:cubicBezTo>
                    <a:pt x="1044" y="74"/>
                    <a:pt x="1044" y="74"/>
                    <a:pt x="1044" y="74"/>
                  </a:cubicBezTo>
                  <a:cubicBezTo>
                    <a:pt x="1044" y="55"/>
                    <a:pt x="1037" y="36"/>
                    <a:pt x="1023" y="22"/>
                  </a:cubicBezTo>
                  <a:cubicBezTo>
                    <a:pt x="1010" y="7"/>
                    <a:pt x="992" y="0"/>
                    <a:pt x="9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47" y="46"/>
                    <a:pt x="947" y="46"/>
                    <a:pt x="947" y="46"/>
                  </a:cubicBezTo>
                  <a:cubicBezTo>
                    <a:pt x="961" y="46"/>
                    <a:pt x="974" y="52"/>
                    <a:pt x="985" y="63"/>
                  </a:cubicBezTo>
                  <a:cubicBezTo>
                    <a:pt x="995" y="73"/>
                    <a:pt x="1000" y="87"/>
                    <a:pt x="1000" y="102"/>
                  </a:cubicBezTo>
                  <a:cubicBezTo>
                    <a:pt x="1000" y="154"/>
                    <a:pt x="1000" y="154"/>
                    <a:pt x="1000" y="154"/>
                  </a:cubicBezTo>
                  <a:cubicBezTo>
                    <a:pt x="1000" y="168"/>
                    <a:pt x="995" y="182"/>
                    <a:pt x="985" y="193"/>
                  </a:cubicBezTo>
                  <a:cubicBezTo>
                    <a:pt x="974" y="204"/>
                    <a:pt x="961" y="209"/>
                    <a:pt x="947" y="209"/>
                  </a:cubicBezTo>
                  <a:cubicBezTo>
                    <a:pt x="377" y="209"/>
                    <a:pt x="377" y="209"/>
                    <a:pt x="377" y="209"/>
                  </a:cubicBezTo>
                  <a:cubicBezTo>
                    <a:pt x="341" y="209"/>
                    <a:pt x="306" y="224"/>
                    <a:pt x="278" y="252"/>
                  </a:cubicBezTo>
                  <a:cubicBezTo>
                    <a:pt x="251" y="281"/>
                    <a:pt x="237" y="319"/>
                    <a:pt x="237" y="357"/>
                  </a:cubicBezTo>
                  <a:cubicBezTo>
                    <a:pt x="237" y="516"/>
                    <a:pt x="237" y="516"/>
                    <a:pt x="237" y="516"/>
                  </a:cubicBezTo>
                  <a:cubicBezTo>
                    <a:pt x="237" y="554"/>
                    <a:pt x="251" y="592"/>
                    <a:pt x="278" y="621"/>
                  </a:cubicBezTo>
                  <a:cubicBezTo>
                    <a:pt x="306" y="649"/>
                    <a:pt x="341" y="664"/>
                    <a:pt x="377" y="664"/>
                  </a:cubicBezTo>
                  <a:cubicBezTo>
                    <a:pt x="673" y="664"/>
                    <a:pt x="673" y="664"/>
                    <a:pt x="673" y="664"/>
                  </a:cubicBezTo>
                  <a:cubicBezTo>
                    <a:pt x="686" y="664"/>
                    <a:pt x="700" y="669"/>
                    <a:pt x="710" y="680"/>
                  </a:cubicBezTo>
                  <a:cubicBezTo>
                    <a:pt x="720" y="691"/>
                    <a:pt x="725" y="705"/>
                    <a:pt x="725" y="719"/>
                  </a:cubicBezTo>
                  <a:cubicBezTo>
                    <a:pt x="725" y="774"/>
                    <a:pt x="725" y="774"/>
                    <a:pt x="725" y="774"/>
                  </a:cubicBezTo>
                  <a:cubicBezTo>
                    <a:pt x="725" y="789"/>
                    <a:pt x="720" y="803"/>
                    <a:pt x="710" y="814"/>
                  </a:cubicBezTo>
                  <a:cubicBezTo>
                    <a:pt x="700" y="824"/>
                    <a:pt x="686" y="830"/>
                    <a:pt x="673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10" y="830"/>
                    <a:pt x="174" y="844"/>
                    <a:pt x="147" y="873"/>
                  </a:cubicBezTo>
                  <a:cubicBezTo>
                    <a:pt x="119" y="902"/>
                    <a:pt x="106" y="939"/>
                    <a:pt x="106" y="977"/>
                  </a:cubicBezTo>
                  <a:cubicBezTo>
                    <a:pt x="106" y="1137"/>
                    <a:pt x="106" y="1137"/>
                    <a:pt x="106" y="1137"/>
                  </a:cubicBezTo>
                  <a:cubicBezTo>
                    <a:pt x="106" y="1175"/>
                    <a:pt x="119" y="1212"/>
                    <a:pt x="147" y="1241"/>
                  </a:cubicBezTo>
                  <a:cubicBezTo>
                    <a:pt x="174" y="1270"/>
                    <a:pt x="210" y="1284"/>
                    <a:pt x="246" y="1284"/>
                  </a:cubicBezTo>
                  <a:cubicBezTo>
                    <a:pt x="1383" y="1284"/>
                    <a:pt x="1383" y="1284"/>
                    <a:pt x="1383" y="1284"/>
                  </a:cubicBezTo>
                  <a:cubicBezTo>
                    <a:pt x="1383" y="1284"/>
                    <a:pt x="1374" y="1275"/>
                    <a:pt x="1374" y="1260"/>
                  </a:cubicBezTo>
                  <a:cubicBezTo>
                    <a:pt x="1374" y="1246"/>
                    <a:pt x="1383" y="1238"/>
                    <a:pt x="1383" y="1238"/>
                  </a:cubicBezTo>
                  <a:lnTo>
                    <a:pt x="255" y="1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ṧļîḓe"/>
            <p:cNvSpPr>
              <a:spLocks/>
            </p:cNvSpPr>
            <p:nvPr/>
          </p:nvSpPr>
          <p:spPr bwMode="auto">
            <a:xfrm>
              <a:off x="1130" y="5"/>
              <a:ext cx="203" cy="350"/>
            </a:xfrm>
            <a:custGeom>
              <a:avLst/>
              <a:gdLst>
                <a:gd name="T0" fmla="*/ 12 w 88"/>
                <a:gd name="T1" fmla="*/ 2 h 152"/>
                <a:gd name="T2" fmla="*/ 0 w 88"/>
                <a:gd name="T3" fmla="*/ 77 h 152"/>
                <a:gd name="T4" fmla="*/ 12 w 88"/>
                <a:gd name="T5" fmla="*/ 150 h 152"/>
                <a:gd name="T6" fmla="*/ 87 w 88"/>
                <a:gd name="T7" fmla="*/ 152 h 152"/>
                <a:gd name="T8" fmla="*/ 88 w 88"/>
                <a:gd name="T9" fmla="*/ 77 h 152"/>
                <a:gd name="T10" fmla="*/ 87 w 88"/>
                <a:gd name="T11" fmla="*/ 0 h 152"/>
                <a:gd name="T12" fmla="*/ 12 w 88"/>
                <a:gd name="T13" fmla="*/ 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52">
                  <a:moveTo>
                    <a:pt x="12" y="2"/>
                  </a:moveTo>
                  <a:cubicBezTo>
                    <a:pt x="1" y="3"/>
                    <a:pt x="0" y="40"/>
                    <a:pt x="0" y="77"/>
                  </a:cubicBezTo>
                  <a:cubicBezTo>
                    <a:pt x="0" y="114"/>
                    <a:pt x="2" y="149"/>
                    <a:pt x="12" y="150"/>
                  </a:cubicBezTo>
                  <a:cubicBezTo>
                    <a:pt x="20" y="151"/>
                    <a:pt x="87" y="152"/>
                    <a:pt x="87" y="152"/>
                  </a:cubicBezTo>
                  <a:cubicBezTo>
                    <a:pt x="87" y="152"/>
                    <a:pt x="88" y="131"/>
                    <a:pt x="88" y="77"/>
                  </a:cubicBezTo>
                  <a:cubicBezTo>
                    <a:pt x="88" y="23"/>
                    <a:pt x="87" y="0"/>
                    <a:pt x="87" y="0"/>
                  </a:cubicBezTo>
                  <a:cubicBezTo>
                    <a:pt x="87" y="0"/>
                    <a:pt x="21" y="1"/>
                    <a:pt x="12" y="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ľîḋè"/>
            <p:cNvSpPr>
              <a:spLocks/>
            </p:cNvSpPr>
            <p:nvPr/>
          </p:nvSpPr>
          <p:spPr bwMode="auto">
            <a:xfrm>
              <a:off x="4356" y="2866"/>
              <a:ext cx="164" cy="146"/>
            </a:xfrm>
            <a:custGeom>
              <a:avLst/>
              <a:gdLst>
                <a:gd name="T0" fmla="*/ 9 w 71"/>
                <a:gd name="T1" fmla="*/ 0 h 63"/>
                <a:gd name="T2" fmla="*/ 0 w 71"/>
                <a:gd name="T3" fmla="*/ 23 h 63"/>
                <a:gd name="T4" fmla="*/ 9 w 71"/>
                <a:gd name="T5" fmla="*/ 46 h 63"/>
                <a:gd name="T6" fmla="*/ 9 w 71"/>
                <a:gd name="T7" fmla="*/ 46 h 63"/>
                <a:gd name="T8" fmla="*/ 70 w 71"/>
                <a:gd name="T9" fmla="*/ 63 h 63"/>
                <a:gd name="T10" fmla="*/ 71 w 71"/>
                <a:gd name="T11" fmla="*/ 45 h 63"/>
                <a:gd name="T12" fmla="*/ 9 w 71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3">
                  <a:moveTo>
                    <a:pt x="9" y="0"/>
                  </a:moveTo>
                  <a:cubicBezTo>
                    <a:pt x="8" y="1"/>
                    <a:pt x="0" y="9"/>
                    <a:pt x="0" y="23"/>
                  </a:cubicBezTo>
                  <a:cubicBezTo>
                    <a:pt x="0" y="38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54"/>
                    <a:pt x="71" y="47"/>
                    <a:pt x="71" y="45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ṡḻïḑê"/>
            <p:cNvSpPr>
              <a:spLocks/>
            </p:cNvSpPr>
            <p:nvPr/>
          </p:nvSpPr>
          <p:spPr bwMode="auto">
            <a:xfrm>
              <a:off x="4356" y="2972"/>
              <a:ext cx="164" cy="127"/>
            </a:xfrm>
            <a:custGeom>
              <a:avLst/>
              <a:gdLst>
                <a:gd name="T0" fmla="*/ 70 w 71"/>
                <a:gd name="T1" fmla="*/ 17 h 55"/>
                <a:gd name="T2" fmla="*/ 9 w 71"/>
                <a:gd name="T3" fmla="*/ 0 h 55"/>
                <a:gd name="T4" fmla="*/ 0 w 71"/>
                <a:gd name="T5" fmla="*/ 28 h 55"/>
                <a:gd name="T6" fmla="*/ 9 w 71"/>
                <a:gd name="T7" fmla="*/ 55 h 55"/>
                <a:gd name="T8" fmla="*/ 71 w 71"/>
                <a:gd name="T9" fmla="*/ 37 h 55"/>
                <a:gd name="T10" fmla="*/ 70 w 71"/>
                <a:gd name="T1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5">
                  <a:moveTo>
                    <a:pt x="70" y="17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0" y="11"/>
                    <a:pt x="0" y="28"/>
                  </a:cubicBezTo>
                  <a:cubicBezTo>
                    <a:pt x="0" y="46"/>
                    <a:pt x="9" y="55"/>
                    <a:pt x="9" y="55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1"/>
                    <a:pt x="71" y="23"/>
                    <a:pt x="70" y="1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ŝḻïde"/>
            <p:cNvSpPr>
              <a:spLocks/>
            </p:cNvSpPr>
            <p:nvPr/>
          </p:nvSpPr>
          <p:spPr bwMode="auto">
            <a:xfrm>
              <a:off x="4356" y="3058"/>
              <a:ext cx="166" cy="147"/>
            </a:xfrm>
            <a:custGeom>
              <a:avLst/>
              <a:gdLst>
                <a:gd name="T0" fmla="*/ 0 w 72"/>
                <a:gd name="T1" fmla="*/ 40 h 64"/>
                <a:gd name="T2" fmla="*/ 9 w 72"/>
                <a:gd name="T3" fmla="*/ 64 h 64"/>
                <a:gd name="T4" fmla="*/ 72 w 72"/>
                <a:gd name="T5" fmla="*/ 19 h 64"/>
                <a:gd name="T6" fmla="*/ 71 w 72"/>
                <a:gd name="T7" fmla="*/ 0 h 64"/>
                <a:gd name="T8" fmla="*/ 8 w 72"/>
                <a:gd name="T9" fmla="*/ 19 h 64"/>
                <a:gd name="T10" fmla="*/ 0 w 72"/>
                <a:gd name="T11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64">
                  <a:moveTo>
                    <a:pt x="0" y="40"/>
                  </a:moveTo>
                  <a:cubicBezTo>
                    <a:pt x="0" y="55"/>
                    <a:pt x="9" y="64"/>
                    <a:pt x="9" y="64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7"/>
                    <a:pt x="71" y="9"/>
                    <a:pt x="71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0" y="28"/>
                    <a:pt x="0" y="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ṩļiḋe"/>
            <p:cNvSpPr>
              <a:spLocks/>
            </p:cNvSpPr>
            <p:nvPr/>
          </p:nvSpPr>
          <p:spPr bwMode="auto">
            <a:xfrm>
              <a:off x="4503" y="2970"/>
              <a:ext cx="123" cy="132"/>
            </a:xfrm>
            <a:custGeom>
              <a:avLst/>
              <a:gdLst>
                <a:gd name="T0" fmla="*/ 7 w 53"/>
                <a:gd name="T1" fmla="*/ 0 h 57"/>
                <a:gd name="T2" fmla="*/ 52 w 53"/>
                <a:gd name="T3" fmla="*/ 25 h 57"/>
                <a:gd name="T4" fmla="*/ 53 w 53"/>
                <a:gd name="T5" fmla="*/ 29 h 57"/>
                <a:gd name="T6" fmla="*/ 52 w 53"/>
                <a:gd name="T7" fmla="*/ 33 h 57"/>
                <a:gd name="T8" fmla="*/ 8 w 53"/>
                <a:gd name="T9" fmla="*/ 57 h 57"/>
                <a:gd name="T10" fmla="*/ 1 w 53"/>
                <a:gd name="T11" fmla="*/ 45 h 57"/>
                <a:gd name="T12" fmla="*/ 3 w 53"/>
                <a:gd name="T13" fmla="*/ 29 h 57"/>
                <a:gd name="T14" fmla="*/ 1 w 53"/>
                <a:gd name="T15" fmla="*/ 13 h 57"/>
                <a:gd name="T16" fmla="*/ 7 w 53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7">
                  <a:moveTo>
                    <a:pt x="7" y="0"/>
                  </a:moveTo>
                  <a:cubicBezTo>
                    <a:pt x="52" y="25"/>
                    <a:pt x="52" y="25"/>
                    <a:pt x="52" y="25"/>
                  </a:cubicBezTo>
                  <a:cubicBezTo>
                    <a:pt x="53" y="26"/>
                    <a:pt x="53" y="27"/>
                    <a:pt x="53" y="29"/>
                  </a:cubicBezTo>
                  <a:cubicBezTo>
                    <a:pt x="53" y="31"/>
                    <a:pt x="53" y="32"/>
                    <a:pt x="52" y="33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7" y="52"/>
                    <a:pt x="2" y="49"/>
                    <a:pt x="1" y="45"/>
                  </a:cubicBezTo>
                  <a:cubicBezTo>
                    <a:pt x="0" y="40"/>
                    <a:pt x="3" y="34"/>
                    <a:pt x="3" y="29"/>
                  </a:cubicBezTo>
                  <a:cubicBezTo>
                    <a:pt x="3" y="23"/>
                    <a:pt x="0" y="17"/>
                    <a:pt x="1" y="13"/>
                  </a:cubicBezTo>
                  <a:cubicBezTo>
                    <a:pt x="1" y="7"/>
                    <a:pt x="6" y="4"/>
                    <a:pt x="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72732" y="332237"/>
            <a:ext cx="804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6" name="išľíďè">
            <a:extLst>
              <a:ext uri="{FF2B5EF4-FFF2-40B4-BE49-F238E27FC236}">
                <a16:creationId xmlns="" xmlns:a16="http://schemas.microsoft.com/office/drawing/2014/main" id="{B59E81E6-D179-42E6-BD59-CD56EA023612}"/>
              </a:ext>
            </a:extLst>
          </p:cNvPr>
          <p:cNvSpPr/>
          <p:nvPr/>
        </p:nvSpPr>
        <p:spPr bwMode="auto">
          <a:xfrm>
            <a:off x="988375" y="2300958"/>
            <a:ext cx="321438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7" name="iSlíďè">
            <a:extLst>
              <a:ext uri="{FF2B5EF4-FFF2-40B4-BE49-F238E27FC236}">
                <a16:creationId xmlns="" xmlns:a16="http://schemas.microsoft.com/office/drawing/2014/main" id="{232433BF-D366-4EB5-8DC9-01410F1A7DDE}"/>
              </a:ext>
            </a:extLst>
          </p:cNvPr>
          <p:cNvSpPr txBox="1"/>
          <p:nvPr/>
        </p:nvSpPr>
        <p:spPr bwMode="auto">
          <a:xfrm>
            <a:off x="991215" y="2011326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标题文本预设</a:t>
            </a:r>
          </a:p>
        </p:txBody>
      </p:sp>
      <p:sp>
        <p:nvSpPr>
          <p:cNvPr id="28" name="išľíďè">
            <a:extLst>
              <a:ext uri="{FF2B5EF4-FFF2-40B4-BE49-F238E27FC236}">
                <a16:creationId xmlns="" xmlns:a16="http://schemas.microsoft.com/office/drawing/2014/main" id="{8CB55E89-7C79-4E02-838A-5570CF860B91}"/>
              </a:ext>
            </a:extLst>
          </p:cNvPr>
          <p:cNvSpPr/>
          <p:nvPr/>
        </p:nvSpPr>
        <p:spPr bwMode="auto">
          <a:xfrm>
            <a:off x="7706467" y="3618424"/>
            <a:ext cx="321438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9" name="iSlíďè">
            <a:extLst>
              <a:ext uri="{FF2B5EF4-FFF2-40B4-BE49-F238E27FC236}">
                <a16:creationId xmlns="" xmlns:a16="http://schemas.microsoft.com/office/drawing/2014/main" id="{B4320B64-7116-4F50-A3F7-C11E253568CB}"/>
              </a:ext>
            </a:extLst>
          </p:cNvPr>
          <p:cNvSpPr txBox="1"/>
          <p:nvPr/>
        </p:nvSpPr>
        <p:spPr bwMode="auto">
          <a:xfrm>
            <a:off x="7709307" y="3328792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标题文本预设</a:t>
            </a:r>
          </a:p>
        </p:txBody>
      </p:sp>
      <p:sp>
        <p:nvSpPr>
          <p:cNvPr id="30" name="išľíďè">
            <a:extLst>
              <a:ext uri="{FF2B5EF4-FFF2-40B4-BE49-F238E27FC236}">
                <a16:creationId xmlns="" xmlns:a16="http://schemas.microsoft.com/office/drawing/2014/main" id="{0ED47CD8-9BB0-4557-A34A-82B5BCC7209C}"/>
              </a:ext>
            </a:extLst>
          </p:cNvPr>
          <p:cNvSpPr/>
          <p:nvPr/>
        </p:nvSpPr>
        <p:spPr bwMode="auto">
          <a:xfrm>
            <a:off x="627102" y="5379229"/>
            <a:ext cx="321438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1" name="iSlíďè">
            <a:extLst>
              <a:ext uri="{FF2B5EF4-FFF2-40B4-BE49-F238E27FC236}">
                <a16:creationId xmlns="" xmlns:a16="http://schemas.microsoft.com/office/drawing/2014/main" id="{5B63985D-938F-4570-A178-83809F60BC07}"/>
              </a:ext>
            </a:extLst>
          </p:cNvPr>
          <p:cNvSpPr txBox="1"/>
          <p:nvPr/>
        </p:nvSpPr>
        <p:spPr bwMode="auto">
          <a:xfrm>
            <a:off x="629942" y="5089597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417951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59896" y="1366524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18" name="空心弧 17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66887" y="2514161"/>
            <a:ext cx="3309508" cy="2754313"/>
            <a:chOff x="8366093" y="2514160"/>
            <a:chExt cx="3309508" cy="2754313"/>
          </a:xfrm>
        </p:grpSpPr>
        <p:sp>
          <p:nvSpPr>
            <p:cNvPr id="12" name="六边形 11"/>
            <p:cNvSpPr/>
            <p:nvPr/>
          </p:nvSpPr>
          <p:spPr bwMode="auto">
            <a:xfrm>
              <a:off x="8366093" y="2514160"/>
              <a:ext cx="3309508" cy="2754313"/>
            </a:xfrm>
            <a:prstGeom prst="hexagon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  <p:sp>
          <p:nvSpPr>
            <p:cNvPr id="28681" name="文本框 19"/>
            <p:cNvSpPr txBox="1">
              <a:spLocks noChangeArrowheads="1"/>
            </p:cNvSpPr>
            <p:nvPr/>
          </p:nvSpPr>
          <p:spPr bwMode="auto">
            <a:xfrm>
              <a:off x="8856568" y="3639697"/>
              <a:ext cx="232697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</a:rPr>
                <a:t>添加您的文字信息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1655" y="1834710"/>
            <a:ext cx="1576183" cy="1358900"/>
            <a:chOff x="7470860" y="1834710"/>
            <a:chExt cx="1576183" cy="1358900"/>
          </a:xfrm>
        </p:grpSpPr>
        <p:sp>
          <p:nvSpPr>
            <p:cNvPr id="13" name="六边形 12"/>
            <p:cNvSpPr/>
            <p:nvPr/>
          </p:nvSpPr>
          <p:spPr bwMode="auto">
            <a:xfrm>
              <a:off x="7470860" y="1834710"/>
              <a:ext cx="1576183" cy="1358900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  <p:sp>
          <p:nvSpPr>
            <p:cNvPr id="28682" name="文本框 20"/>
            <p:cNvSpPr txBox="1">
              <a:spLocks noChangeArrowheads="1"/>
            </p:cNvSpPr>
            <p:nvPr/>
          </p:nvSpPr>
          <p:spPr bwMode="auto">
            <a:xfrm>
              <a:off x="7880382" y="2328423"/>
              <a:ext cx="88571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</a:rPr>
                <a:t>文本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98646" y="2522098"/>
            <a:ext cx="1576183" cy="1357312"/>
            <a:chOff x="6197851" y="2522098"/>
            <a:chExt cx="1576183" cy="1357312"/>
          </a:xfrm>
        </p:grpSpPr>
        <p:sp>
          <p:nvSpPr>
            <p:cNvPr id="14" name="六边形 13"/>
            <p:cNvSpPr/>
            <p:nvPr/>
          </p:nvSpPr>
          <p:spPr bwMode="auto">
            <a:xfrm>
              <a:off x="6197851" y="2522098"/>
              <a:ext cx="1576183" cy="1357312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  <p:sp>
          <p:nvSpPr>
            <p:cNvPr id="28683" name="文本框 21"/>
            <p:cNvSpPr txBox="1">
              <a:spLocks noChangeArrowheads="1"/>
            </p:cNvSpPr>
            <p:nvPr/>
          </p:nvSpPr>
          <p:spPr bwMode="auto">
            <a:xfrm>
              <a:off x="6631183" y="3099947"/>
              <a:ext cx="887296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</a:rPr>
                <a:t>文本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8646" y="3911161"/>
            <a:ext cx="1576183" cy="1357313"/>
            <a:chOff x="6197851" y="3911160"/>
            <a:chExt cx="1576183" cy="1357313"/>
          </a:xfrm>
        </p:grpSpPr>
        <p:sp>
          <p:nvSpPr>
            <p:cNvPr id="15" name="六边形 14"/>
            <p:cNvSpPr/>
            <p:nvPr/>
          </p:nvSpPr>
          <p:spPr bwMode="auto">
            <a:xfrm>
              <a:off x="6197851" y="3911160"/>
              <a:ext cx="1576183" cy="1357313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  <p:sp>
          <p:nvSpPr>
            <p:cNvPr id="28684" name="文本框 22"/>
            <p:cNvSpPr txBox="1">
              <a:spLocks noChangeArrowheads="1"/>
            </p:cNvSpPr>
            <p:nvPr/>
          </p:nvSpPr>
          <p:spPr bwMode="auto">
            <a:xfrm>
              <a:off x="6583564" y="4404872"/>
              <a:ext cx="887296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</a:rPr>
                <a:t>文本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8957" y="4619185"/>
            <a:ext cx="1576183" cy="1358900"/>
            <a:chOff x="7458162" y="4619185"/>
            <a:chExt cx="1576183" cy="1358900"/>
          </a:xfrm>
        </p:grpSpPr>
        <p:sp>
          <p:nvSpPr>
            <p:cNvPr id="16" name="六边形 15"/>
            <p:cNvSpPr/>
            <p:nvPr/>
          </p:nvSpPr>
          <p:spPr bwMode="auto">
            <a:xfrm>
              <a:off x="7458162" y="4619185"/>
              <a:ext cx="1576183" cy="1358900"/>
            </a:xfrm>
            <a:prstGeom prst="hexagon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  <p:sp>
          <p:nvSpPr>
            <p:cNvPr id="28685" name="文本框 23"/>
            <p:cNvSpPr txBox="1">
              <a:spLocks noChangeArrowheads="1"/>
            </p:cNvSpPr>
            <p:nvPr/>
          </p:nvSpPr>
          <p:spPr bwMode="auto">
            <a:xfrm>
              <a:off x="7891493" y="5122423"/>
              <a:ext cx="887296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cs typeface="+mn-ea"/>
                </a:rPr>
                <a:t>文本</a:t>
              </a:r>
            </a:p>
          </p:txBody>
        </p:sp>
      </p:grpSp>
      <p:sp>
        <p:nvSpPr>
          <p:cNvPr id="35" name="išľíďè">
            <a:extLst>
              <a:ext uri="{FF2B5EF4-FFF2-40B4-BE49-F238E27FC236}">
                <a16:creationId xmlns="" xmlns:a16="http://schemas.microsoft.com/office/drawing/2014/main" id="{7EEC7FED-CA1E-4057-8DA3-20DB78068FB8}"/>
              </a:ext>
            </a:extLst>
          </p:cNvPr>
          <p:cNvSpPr/>
          <p:nvPr/>
        </p:nvSpPr>
        <p:spPr bwMode="auto">
          <a:xfrm>
            <a:off x="1188617" y="2180871"/>
            <a:ext cx="331303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6" name="iSlíďè">
            <a:extLst>
              <a:ext uri="{FF2B5EF4-FFF2-40B4-BE49-F238E27FC236}">
                <a16:creationId xmlns="" xmlns:a16="http://schemas.microsoft.com/office/drawing/2014/main" id="{A91AD5B9-030E-4282-AE35-E93681241BD8}"/>
              </a:ext>
            </a:extLst>
          </p:cNvPr>
          <p:cNvSpPr txBox="1"/>
          <p:nvPr/>
        </p:nvSpPr>
        <p:spPr bwMode="auto">
          <a:xfrm>
            <a:off x="1215600" y="1761309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37" name="išľíďè">
            <a:extLst>
              <a:ext uri="{FF2B5EF4-FFF2-40B4-BE49-F238E27FC236}">
                <a16:creationId xmlns="" xmlns:a16="http://schemas.microsoft.com/office/drawing/2014/main" id="{6A472061-301D-4FE2-BC9C-E45E88B27456}"/>
              </a:ext>
            </a:extLst>
          </p:cNvPr>
          <p:cNvSpPr/>
          <p:nvPr/>
        </p:nvSpPr>
        <p:spPr bwMode="auto">
          <a:xfrm>
            <a:off x="1215600" y="3154009"/>
            <a:ext cx="331303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8" name="iSlíďè">
            <a:extLst>
              <a:ext uri="{FF2B5EF4-FFF2-40B4-BE49-F238E27FC236}">
                <a16:creationId xmlns="" xmlns:a16="http://schemas.microsoft.com/office/drawing/2014/main" id="{B0A1AF2C-AB11-4D38-8CBF-0AA3B35E743B}"/>
              </a:ext>
            </a:extLst>
          </p:cNvPr>
          <p:cNvSpPr txBox="1"/>
          <p:nvPr/>
        </p:nvSpPr>
        <p:spPr bwMode="auto">
          <a:xfrm>
            <a:off x="1242583" y="2734447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39" name="išľíďè">
            <a:extLst>
              <a:ext uri="{FF2B5EF4-FFF2-40B4-BE49-F238E27FC236}">
                <a16:creationId xmlns="" xmlns:a16="http://schemas.microsoft.com/office/drawing/2014/main" id="{1FA20E32-C6A5-4BD3-ADCF-F5F6A0302FAD}"/>
              </a:ext>
            </a:extLst>
          </p:cNvPr>
          <p:cNvSpPr/>
          <p:nvPr/>
        </p:nvSpPr>
        <p:spPr bwMode="auto">
          <a:xfrm>
            <a:off x="1242583" y="4148695"/>
            <a:ext cx="331303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0" name="iSlíďè">
            <a:extLst>
              <a:ext uri="{FF2B5EF4-FFF2-40B4-BE49-F238E27FC236}">
                <a16:creationId xmlns="" xmlns:a16="http://schemas.microsoft.com/office/drawing/2014/main" id="{EF894D8C-9BA4-405D-8BDA-443270ACAB52}"/>
              </a:ext>
            </a:extLst>
          </p:cNvPr>
          <p:cNvSpPr txBox="1"/>
          <p:nvPr/>
        </p:nvSpPr>
        <p:spPr bwMode="auto">
          <a:xfrm>
            <a:off x="1269566" y="3729133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  <p:sp>
        <p:nvSpPr>
          <p:cNvPr id="41" name="išľíďè">
            <a:extLst>
              <a:ext uri="{FF2B5EF4-FFF2-40B4-BE49-F238E27FC236}">
                <a16:creationId xmlns="" xmlns:a16="http://schemas.microsoft.com/office/drawing/2014/main" id="{6D3A5BCA-2EA9-4AB3-95B0-F6FDD3120C51}"/>
              </a:ext>
            </a:extLst>
          </p:cNvPr>
          <p:cNvSpPr/>
          <p:nvPr/>
        </p:nvSpPr>
        <p:spPr bwMode="auto">
          <a:xfrm>
            <a:off x="1215600" y="5159303"/>
            <a:ext cx="3313038" cy="66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2" name="iSlíďè">
            <a:extLst>
              <a:ext uri="{FF2B5EF4-FFF2-40B4-BE49-F238E27FC236}">
                <a16:creationId xmlns="" xmlns:a16="http://schemas.microsoft.com/office/drawing/2014/main" id="{770C068C-AA61-4539-9EEA-D0475EF31573}"/>
              </a:ext>
            </a:extLst>
          </p:cNvPr>
          <p:cNvSpPr txBox="1"/>
          <p:nvPr/>
        </p:nvSpPr>
        <p:spPr bwMode="auto">
          <a:xfrm>
            <a:off x="1242583" y="4739741"/>
            <a:ext cx="2623285" cy="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237205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D5113DCE-0B47-4164-96FC-A48F2C2A1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1" name="Freeform 169">
            <a:extLst>
              <a:ext uri="{FF2B5EF4-FFF2-40B4-BE49-F238E27FC236}">
                <a16:creationId xmlns="" xmlns:a16="http://schemas.microsoft.com/office/drawing/2014/main" id="{A3F7208F-2DB7-4E31-8672-4932B742FF68}"/>
              </a:ext>
            </a:extLst>
          </p:cNvPr>
          <p:cNvSpPr/>
          <p:nvPr/>
        </p:nvSpPr>
        <p:spPr bwMode="auto">
          <a:xfrm>
            <a:off x="0" y="3908791"/>
            <a:ext cx="12306925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="" xmlns:a16="http://schemas.microsoft.com/office/drawing/2014/main" id="{FE361D87-A96A-498F-A72D-0107C7D1CEF9}"/>
              </a:ext>
            </a:extLst>
          </p:cNvPr>
          <p:cNvSpPr txBox="1"/>
          <p:nvPr/>
        </p:nvSpPr>
        <p:spPr>
          <a:xfrm>
            <a:off x="3072190" y="5964481"/>
            <a:ext cx="5914503" cy="500583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pPr defTabSz="951894">
              <a:defRPr/>
            </a:pPr>
            <a:r>
              <a:rPr lang="en-US" altLang="zh-CN" sz="1314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Personality color post competition </a:t>
            </a:r>
            <a:r>
              <a:rPr lang="en-US" altLang="zh-CN" sz="1314" kern="0" dirty="0" err="1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PPTPersonality</a:t>
            </a:r>
            <a:r>
              <a:rPr lang="en-US" altLang="zh-CN" sz="1314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 color </a:t>
            </a:r>
            <a:r>
              <a:rPr lang="en-US" altLang="zh-CN" sz="1314" kern="0" dirty="0" err="1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pos</a:t>
            </a:r>
            <a:r>
              <a:rPr lang="en-US" altLang="zh-CN" sz="1314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微软雅黑" panose="020B0503020204020204" pitchFamily="34" charset="-122"/>
              </a:rPr>
              <a:t> competition PPT</a:t>
            </a:r>
            <a:endParaRPr lang="id-ID" altLang="zh-CN" sz="1314" kern="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微软雅黑" panose="020B0503020204020204" pitchFamily="34" charset="-122"/>
            </a:endParaRPr>
          </a:p>
          <a:p>
            <a:pPr defTabSz="951894">
              <a:defRPr/>
            </a:pPr>
            <a:endParaRPr lang="en-US" altLang="zh-CN" sz="1314" kern="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="" xmlns:a16="http://schemas.microsoft.com/office/drawing/2014/main" id="{2BF90430-F7AC-4131-9FAB-5D3B195C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885" y="5502743"/>
            <a:ext cx="6612224" cy="20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会议报告 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/ </a:t>
            </a:r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座谈交流 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/ </a:t>
            </a:r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工作总结 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/ </a:t>
            </a:r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工作汇报</a:t>
            </a:r>
            <a:endParaRPr lang="en-US" altLang="zh-CN" sz="1314" spc="788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259">
            <a:extLst>
              <a:ext uri="{FF2B5EF4-FFF2-40B4-BE49-F238E27FC236}">
                <a16:creationId xmlns="" xmlns:a16="http://schemas.microsoft.com/office/drawing/2014/main" id="{382D3F17-1D65-423C-B0FA-CF8A5EC6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225" y="4589642"/>
            <a:ext cx="30150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THANKS~</a:t>
            </a:r>
          </a:p>
        </p:txBody>
      </p:sp>
      <p:sp>
        <p:nvSpPr>
          <p:cNvPr id="9" name="矩形 259">
            <a:extLst>
              <a:ext uri="{FF2B5EF4-FFF2-40B4-BE49-F238E27FC236}">
                <a16:creationId xmlns="" xmlns:a16="http://schemas.microsoft.com/office/drawing/2014/main" id="{CC393E98-FFA0-42FE-8852-183AE695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144" y="6386502"/>
            <a:ext cx="1294121" cy="20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309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汇报人</a:t>
            </a:r>
            <a:r>
              <a:rPr lang="zh-CN" altLang="en-US" sz="1309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：优品</a:t>
            </a:r>
            <a:r>
              <a:rPr lang="en-US" altLang="zh-CN" sz="1309" dirty="0" smtClean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Arial" panose="020B0604020202020204" pitchFamily="34" charset="0"/>
              </a:rPr>
              <a:t>PPT</a:t>
            </a:r>
            <a:endParaRPr lang="zh-CN" altLang="en-US" sz="1309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EFE238FB-3BF2-4D52-B092-2C7BC8AA249D}"/>
              </a:ext>
            </a:extLst>
          </p:cNvPr>
          <p:cNvCxnSpPr>
            <a:cxnSpLocks/>
          </p:cNvCxnSpPr>
          <p:nvPr/>
        </p:nvCxnSpPr>
        <p:spPr>
          <a:xfrm>
            <a:off x="1927705" y="5821325"/>
            <a:ext cx="82994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57B1769-D6EE-4D90-8040-2685E5995CF8}"/>
              </a:ext>
            </a:extLst>
          </p:cNvPr>
          <p:cNvSpPr txBox="1"/>
          <p:nvPr/>
        </p:nvSpPr>
        <p:spPr>
          <a:xfrm>
            <a:off x="4045119" y="6351808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部门：生产部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0F1161E-ACB6-462C-9670-E2A8508686CD}"/>
              </a:ext>
            </a:extLst>
          </p:cNvPr>
          <p:cNvSpPr txBox="1"/>
          <p:nvPr/>
        </p:nvSpPr>
        <p:spPr>
          <a:xfrm>
            <a:off x="6187488" y="6352987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日期：</a:t>
            </a:r>
            <a:r>
              <a:rPr lang="en-US" altLang="zh-CN" sz="1314" spc="788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20XX.XX.XX</a:t>
            </a:r>
            <a:endParaRPr lang="zh-CN" altLang="en-US" sz="1314" spc="788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470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" grpId="0"/>
      <p:bldP spid="7" grpId="1"/>
      <p:bldP spid="8" grpId="0"/>
      <p:bldP spid="8" grpId="1"/>
      <p:bldP spid="9" grpId="0"/>
      <p:bldP spid="9" grpId="1"/>
      <p:bldP spid="13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7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=""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FA5455B-AF04-457B-863C-7ADDD89C9AFB}"/>
              </a:ext>
            </a:extLst>
          </p:cNvPr>
          <p:cNvSpPr/>
          <p:nvPr/>
        </p:nvSpPr>
        <p:spPr>
          <a:xfrm>
            <a:off x="10256388" y="666633"/>
            <a:ext cx="99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01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0A14B34-0DE5-412A-BE1D-55A09F320C5C}"/>
              </a:ext>
            </a:extLst>
          </p:cNvPr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=""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活动总体思路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FB545F40-C821-4891-ACCB-FE0F393CB4CC}"/>
              </a:ext>
            </a:extLst>
          </p:cNvPr>
          <p:cNvSpPr/>
          <p:nvPr/>
        </p:nvSpPr>
        <p:spPr>
          <a:xfrm>
            <a:off x="6069743" y="3710384"/>
            <a:ext cx="3137334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14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COMPANY PROFILE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0A44C070-BF04-4308-8695-1D06030CACEB}"/>
              </a:ext>
            </a:extLst>
          </p:cNvPr>
          <p:cNvSpPr txBox="1"/>
          <p:nvPr/>
        </p:nvSpPr>
        <p:spPr>
          <a:xfrm>
            <a:off x="6076955" y="4193791"/>
            <a:ext cx="5678336" cy="54021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314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Calibri Light" panose="020F030202020403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219911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6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E98158D-9CE2-41FF-B529-EC3AC791ED14}"/>
              </a:ext>
            </a:extLst>
          </p:cNvPr>
          <p:cNvGrpSpPr/>
          <p:nvPr/>
        </p:nvGrpSpPr>
        <p:grpSpPr>
          <a:xfrm>
            <a:off x="6108336" y="2171507"/>
            <a:ext cx="468861" cy="2539673"/>
            <a:chOff x="10517950" y="1194774"/>
            <a:chExt cx="497114" cy="4609076"/>
          </a:xfrm>
        </p:grpSpPr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3B825FDB-99ED-40C5-8BA2-8E5344D717E8}"/>
                </a:ext>
              </a:extLst>
            </p:cNvPr>
            <p:cNvGrpSpPr/>
            <p:nvPr/>
          </p:nvGrpSpPr>
          <p:grpSpPr>
            <a:xfrm>
              <a:off x="10538814" y="1194774"/>
              <a:ext cx="476250" cy="441276"/>
              <a:chOff x="9871075" y="981124"/>
              <a:chExt cx="476250" cy="441276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="" xmlns:a16="http://schemas.microsoft.com/office/drawing/2014/main" id="{1193208F-609E-4BF4-BC0A-FFCDE1018CC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="" xmlns:a16="http://schemas.microsoft.com/office/drawing/2014/main" id="{FC6213CA-61CD-438E-ABF6-C8AD65ED898C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92F4DE77-7E48-46B5-BB4E-1FDC7484160E}"/>
                </a:ext>
              </a:extLst>
            </p:cNvPr>
            <p:cNvGrpSpPr/>
            <p:nvPr/>
          </p:nvGrpSpPr>
          <p:grpSpPr>
            <a:xfrm flipV="1">
              <a:off x="10517950" y="5362574"/>
              <a:ext cx="476250" cy="441276"/>
              <a:chOff x="9871075" y="981124"/>
              <a:chExt cx="476250" cy="441276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="" xmlns:a16="http://schemas.microsoft.com/office/drawing/2014/main" id="{61105DC9-FFC6-445A-B246-11E3C7608547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E80CCA2A-2A92-4251-B183-424BC9F19851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00E4359-EB1A-4BFA-B5FE-6D7D2818FC30}"/>
              </a:ext>
            </a:extLst>
          </p:cNvPr>
          <p:cNvSpPr txBox="1"/>
          <p:nvPr/>
        </p:nvSpPr>
        <p:spPr>
          <a:xfrm>
            <a:off x="1462130" y="2336455"/>
            <a:ext cx="4285426" cy="122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79" b="1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ADD YOUR TITLE HERE</a:t>
            </a:r>
            <a:endParaRPr lang="zh-CN" altLang="en-US" sz="3679" b="1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0D99F11-4A1D-495E-9983-9FAD21E1F966}"/>
              </a:ext>
            </a:extLst>
          </p:cNvPr>
          <p:cNvSpPr/>
          <p:nvPr/>
        </p:nvSpPr>
        <p:spPr>
          <a:xfrm>
            <a:off x="1540671" y="3563089"/>
            <a:ext cx="5147531" cy="89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39" noProof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Lorem ipsum dolor sit er elit lamet, consectetaur cillium adipisicing pecu, sed do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FC483F81-E222-4386-81F3-08A0BF797C7C}"/>
              </a:ext>
            </a:extLst>
          </p:cNvPr>
          <p:cNvGrpSpPr/>
          <p:nvPr/>
        </p:nvGrpSpPr>
        <p:grpSpPr>
          <a:xfrm>
            <a:off x="6827756" y="2012445"/>
            <a:ext cx="5035022" cy="3144232"/>
            <a:chOff x="7073607" y="2207050"/>
            <a:chExt cx="4256884" cy="2658307"/>
          </a:xfrm>
        </p:grpSpPr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A833A635-433A-4F93-84B0-0B7C108B5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607" y="2207050"/>
              <a:ext cx="4256884" cy="2658307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EAC99D20-71B6-4262-BACF-6BC2E55E23B2}"/>
                </a:ext>
              </a:extLst>
            </p:cNvPr>
            <p:cNvSpPr/>
            <p:nvPr/>
          </p:nvSpPr>
          <p:spPr>
            <a:xfrm>
              <a:off x="7682965" y="2474725"/>
              <a:ext cx="3038167" cy="190854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9C2AE75A-0EC4-4FEF-9BC6-49F4C4764125}"/>
              </a:ext>
            </a:extLst>
          </p:cNvPr>
          <p:cNvGrpSpPr/>
          <p:nvPr/>
        </p:nvGrpSpPr>
        <p:grpSpPr>
          <a:xfrm flipH="1">
            <a:off x="1012642" y="2161037"/>
            <a:ext cx="469181" cy="2539673"/>
            <a:chOff x="10517950" y="1194774"/>
            <a:chExt cx="497114" cy="4609076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6F38289F-D2FF-4A1B-B05F-4C56DFC26625}"/>
                </a:ext>
              </a:extLst>
            </p:cNvPr>
            <p:cNvGrpSpPr/>
            <p:nvPr/>
          </p:nvGrpSpPr>
          <p:grpSpPr>
            <a:xfrm>
              <a:off x="10538814" y="1194774"/>
              <a:ext cx="476250" cy="441276"/>
              <a:chOff x="9871075" y="981124"/>
              <a:chExt cx="476250" cy="441276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="" xmlns:a16="http://schemas.microsoft.com/office/drawing/2014/main" id="{CBA1408E-D6DB-4321-BD20-C95ED3A850E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E2CA98B8-E9D8-40B7-B0EE-0BCD7EB3D507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A53D2CB7-57D2-4B9C-A2E1-F03C003E3AA7}"/>
                </a:ext>
              </a:extLst>
            </p:cNvPr>
            <p:cNvGrpSpPr/>
            <p:nvPr/>
          </p:nvGrpSpPr>
          <p:grpSpPr>
            <a:xfrm flipV="1">
              <a:off x="10517950" y="5362574"/>
              <a:ext cx="476250" cy="441276"/>
              <a:chOff x="9871075" y="981124"/>
              <a:chExt cx="476250" cy="441276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="" xmlns:a16="http://schemas.microsoft.com/office/drawing/2014/main" id="{8983A5CB-51E1-4C09-8F27-614040E0FBB5}"/>
                  </a:ext>
                </a:extLst>
              </p:cNvPr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="" xmlns:a16="http://schemas.microsoft.com/office/drawing/2014/main" id="{4D832BD3-46B4-429C-BA00-079A7AB9F5C5}"/>
                  </a:ext>
                </a:extLst>
              </p:cNvPr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FA0E751-CBC4-4F20-96AA-270F39FCF961}"/>
              </a:ext>
            </a:extLst>
          </p:cNvPr>
          <p:cNvSpPr/>
          <p:nvPr/>
        </p:nvSpPr>
        <p:spPr>
          <a:xfrm>
            <a:off x="7522234" y="2329132"/>
            <a:ext cx="3623094" cy="22946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4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D900656-2B5E-4DD2-B961-82476771E551}"/>
              </a:ext>
            </a:extLst>
          </p:cNvPr>
          <p:cNvSpPr/>
          <p:nvPr/>
        </p:nvSpPr>
        <p:spPr>
          <a:xfrm>
            <a:off x="1137394" y="1792755"/>
            <a:ext cx="3099553" cy="3507389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286" tIns="42144" rIns="84286" bIns="42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51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270F1C7-BF03-48A4-A4A8-879107561E15}"/>
              </a:ext>
            </a:extLst>
          </p:cNvPr>
          <p:cNvSpPr txBox="1"/>
          <p:nvPr/>
        </p:nvSpPr>
        <p:spPr>
          <a:xfrm>
            <a:off x="6083418" y="2089332"/>
            <a:ext cx="4890130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defRPr/>
            </a:pPr>
            <a:r>
              <a:rPr lang="zh-CN" altLang="en-US" sz="3687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点击添加标题</a:t>
            </a:r>
            <a:endParaRPr lang="en-US" altLang="zh-CN" sz="3687" dirty="0">
              <a:solidFill>
                <a:schemeClr val="tx1">
                  <a:lumMod val="85000"/>
                  <a:lumOff val="1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="" xmlns:a16="http://schemas.microsoft.com/office/drawing/2014/main" id="{C367E751-9766-4211-8D7B-35304350D608}"/>
              </a:ext>
            </a:extLst>
          </p:cNvPr>
          <p:cNvSpPr>
            <a:spLocks/>
          </p:cNvSpPr>
          <p:nvPr/>
        </p:nvSpPr>
        <p:spPr bwMode="auto">
          <a:xfrm>
            <a:off x="5436703" y="2242761"/>
            <a:ext cx="498684" cy="374014"/>
          </a:xfrm>
          <a:custGeom>
            <a:avLst/>
            <a:gdLst/>
            <a:ahLst/>
            <a:cxnLst/>
            <a:rect l="0" t="0" r="r" b="b"/>
            <a:pathLst>
              <a:path w="1166813" h="874713">
                <a:moveTo>
                  <a:pt x="631825" y="339725"/>
                </a:moveTo>
                <a:lnTo>
                  <a:pt x="639247" y="339990"/>
                </a:lnTo>
                <a:lnTo>
                  <a:pt x="646669" y="340520"/>
                </a:lnTo>
                <a:lnTo>
                  <a:pt x="654090" y="341314"/>
                </a:lnTo>
                <a:lnTo>
                  <a:pt x="661247" y="342638"/>
                </a:lnTo>
                <a:lnTo>
                  <a:pt x="668404" y="344227"/>
                </a:lnTo>
                <a:lnTo>
                  <a:pt x="675296" y="346081"/>
                </a:lnTo>
                <a:lnTo>
                  <a:pt x="681922" y="348729"/>
                </a:lnTo>
                <a:lnTo>
                  <a:pt x="688814" y="351377"/>
                </a:lnTo>
                <a:lnTo>
                  <a:pt x="695175" y="354026"/>
                </a:lnTo>
                <a:lnTo>
                  <a:pt x="701537" y="357204"/>
                </a:lnTo>
                <a:lnTo>
                  <a:pt x="707633" y="360646"/>
                </a:lnTo>
                <a:lnTo>
                  <a:pt x="713465" y="364619"/>
                </a:lnTo>
                <a:lnTo>
                  <a:pt x="719296" y="368856"/>
                </a:lnTo>
                <a:lnTo>
                  <a:pt x="724862" y="373093"/>
                </a:lnTo>
                <a:lnTo>
                  <a:pt x="730164" y="377595"/>
                </a:lnTo>
                <a:lnTo>
                  <a:pt x="735200" y="382362"/>
                </a:lnTo>
                <a:lnTo>
                  <a:pt x="739971" y="387658"/>
                </a:lnTo>
                <a:lnTo>
                  <a:pt x="744742" y="392955"/>
                </a:lnTo>
                <a:lnTo>
                  <a:pt x="748983" y="398251"/>
                </a:lnTo>
                <a:lnTo>
                  <a:pt x="752959" y="404077"/>
                </a:lnTo>
                <a:lnTo>
                  <a:pt x="756670" y="409903"/>
                </a:lnTo>
                <a:lnTo>
                  <a:pt x="760116" y="415994"/>
                </a:lnTo>
                <a:lnTo>
                  <a:pt x="763562" y="422615"/>
                </a:lnTo>
                <a:lnTo>
                  <a:pt x="766477" y="428971"/>
                </a:lnTo>
                <a:lnTo>
                  <a:pt x="769128" y="435326"/>
                </a:lnTo>
                <a:lnTo>
                  <a:pt x="771514" y="442477"/>
                </a:lnTo>
                <a:lnTo>
                  <a:pt x="773369" y="449097"/>
                </a:lnTo>
                <a:lnTo>
                  <a:pt x="774959" y="456247"/>
                </a:lnTo>
                <a:lnTo>
                  <a:pt x="776285" y="463663"/>
                </a:lnTo>
                <a:lnTo>
                  <a:pt x="777080" y="470813"/>
                </a:lnTo>
                <a:lnTo>
                  <a:pt x="777610" y="478228"/>
                </a:lnTo>
                <a:lnTo>
                  <a:pt x="777875" y="485643"/>
                </a:lnTo>
                <a:lnTo>
                  <a:pt x="777610" y="493058"/>
                </a:lnTo>
                <a:lnTo>
                  <a:pt x="777080" y="500738"/>
                </a:lnTo>
                <a:lnTo>
                  <a:pt x="776285" y="507888"/>
                </a:lnTo>
                <a:lnTo>
                  <a:pt x="774959" y="515303"/>
                </a:lnTo>
                <a:lnTo>
                  <a:pt x="773369" y="522188"/>
                </a:lnTo>
                <a:lnTo>
                  <a:pt x="771514" y="529074"/>
                </a:lnTo>
                <a:lnTo>
                  <a:pt x="769128" y="535959"/>
                </a:lnTo>
                <a:lnTo>
                  <a:pt x="766477" y="542580"/>
                </a:lnTo>
                <a:lnTo>
                  <a:pt x="763562" y="548936"/>
                </a:lnTo>
                <a:lnTo>
                  <a:pt x="760116" y="555291"/>
                </a:lnTo>
                <a:lnTo>
                  <a:pt x="756670" y="561382"/>
                </a:lnTo>
                <a:lnTo>
                  <a:pt x="752959" y="567208"/>
                </a:lnTo>
                <a:lnTo>
                  <a:pt x="748983" y="573034"/>
                </a:lnTo>
                <a:lnTo>
                  <a:pt x="744742" y="578596"/>
                </a:lnTo>
                <a:lnTo>
                  <a:pt x="739971" y="583892"/>
                </a:lnTo>
                <a:lnTo>
                  <a:pt x="735200" y="588659"/>
                </a:lnTo>
                <a:lnTo>
                  <a:pt x="730164" y="593691"/>
                </a:lnTo>
                <a:lnTo>
                  <a:pt x="724862" y="598458"/>
                </a:lnTo>
                <a:lnTo>
                  <a:pt x="719296" y="602695"/>
                </a:lnTo>
                <a:lnTo>
                  <a:pt x="713465" y="606667"/>
                </a:lnTo>
                <a:lnTo>
                  <a:pt x="707633" y="610639"/>
                </a:lnTo>
                <a:lnTo>
                  <a:pt x="701537" y="614082"/>
                </a:lnTo>
                <a:lnTo>
                  <a:pt x="695175" y="617260"/>
                </a:lnTo>
                <a:lnTo>
                  <a:pt x="688814" y="620173"/>
                </a:lnTo>
                <a:lnTo>
                  <a:pt x="681922" y="622821"/>
                </a:lnTo>
                <a:lnTo>
                  <a:pt x="675296" y="624940"/>
                </a:lnTo>
                <a:lnTo>
                  <a:pt x="668404" y="626794"/>
                </a:lnTo>
                <a:lnTo>
                  <a:pt x="661247" y="628912"/>
                </a:lnTo>
                <a:lnTo>
                  <a:pt x="654090" y="629971"/>
                </a:lnTo>
                <a:lnTo>
                  <a:pt x="646669" y="631031"/>
                </a:lnTo>
                <a:lnTo>
                  <a:pt x="639247" y="631560"/>
                </a:lnTo>
                <a:lnTo>
                  <a:pt x="631825" y="631825"/>
                </a:lnTo>
                <a:lnTo>
                  <a:pt x="624403" y="631560"/>
                </a:lnTo>
                <a:lnTo>
                  <a:pt x="616982" y="631031"/>
                </a:lnTo>
                <a:lnTo>
                  <a:pt x="609560" y="629971"/>
                </a:lnTo>
                <a:lnTo>
                  <a:pt x="602403" y="628912"/>
                </a:lnTo>
                <a:lnTo>
                  <a:pt x="595511" y="626794"/>
                </a:lnTo>
                <a:lnTo>
                  <a:pt x="588355" y="624940"/>
                </a:lnTo>
                <a:lnTo>
                  <a:pt x="581728" y="622821"/>
                </a:lnTo>
                <a:lnTo>
                  <a:pt x="575102" y="620173"/>
                </a:lnTo>
                <a:lnTo>
                  <a:pt x="568475" y="617260"/>
                </a:lnTo>
                <a:lnTo>
                  <a:pt x="562378" y="614082"/>
                </a:lnTo>
                <a:lnTo>
                  <a:pt x="556282" y="610639"/>
                </a:lnTo>
                <a:lnTo>
                  <a:pt x="550186" y="606667"/>
                </a:lnTo>
                <a:lnTo>
                  <a:pt x="544619" y="602695"/>
                </a:lnTo>
                <a:lnTo>
                  <a:pt x="539053" y="598458"/>
                </a:lnTo>
                <a:lnTo>
                  <a:pt x="533487" y="593691"/>
                </a:lnTo>
                <a:lnTo>
                  <a:pt x="528450" y="588659"/>
                </a:lnTo>
                <a:lnTo>
                  <a:pt x="523679" y="583892"/>
                </a:lnTo>
                <a:lnTo>
                  <a:pt x="519173" y="578596"/>
                </a:lnTo>
                <a:lnTo>
                  <a:pt x="514667" y="573034"/>
                </a:lnTo>
                <a:lnTo>
                  <a:pt x="510691" y="567208"/>
                </a:lnTo>
                <a:lnTo>
                  <a:pt x="506980" y="561382"/>
                </a:lnTo>
                <a:lnTo>
                  <a:pt x="503534" y="555291"/>
                </a:lnTo>
                <a:lnTo>
                  <a:pt x="500354" y="548936"/>
                </a:lnTo>
                <a:lnTo>
                  <a:pt x="497438" y="542580"/>
                </a:lnTo>
                <a:lnTo>
                  <a:pt x="494522" y="535959"/>
                </a:lnTo>
                <a:lnTo>
                  <a:pt x="492402" y="529074"/>
                </a:lnTo>
                <a:lnTo>
                  <a:pt x="490281" y="522188"/>
                </a:lnTo>
                <a:lnTo>
                  <a:pt x="488691" y="515303"/>
                </a:lnTo>
                <a:lnTo>
                  <a:pt x="487366" y="507888"/>
                </a:lnTo>
                <a:lnTo>
                  <a:pt x="486570" y="500738"/>
                </a:lnTo>
                <a:lnTo>
                  <a:pt x="486040" y="493058"/>
                </a:lnTo>
                <a:lnTo>
                  <a:pt x="485775" y="485643"/>
                </a:lnTo>
                <a:lnTo>
                  <a:pt x="486040" y="478228"/>
                </a:lnTo>
                <a:lnTo>
                  <a:pt x="486570" y="470813"/>
                </a:lnTo>
                <a:lnTo>
                  <a:pt x="487366" y="463663"/>
                </a:lnTo>
                <a:lnTo>
                  <a:pt x="488691" y="456247"/>
                </a:lnTo>
                <a:lnTo>
                  <a:pt x="490281" y="449097"/>
                </a:lnTo>
                <a:lnTo>
                  <a:pt x="492402" y="442477"/>
                </a:lnTo>
                <a:lnTo>
                  <a:pt x="494522" y="435326"/>
                </a:lnTo>
                <a:lnTo>
                  <a:pt x="497438" y="428971"/>
                </a:lnTo>
                <a:lnTo>
                  <a:pt x="500354" y="422615"/>
                </a:lnTo>
                <a:lnTo>
                  <a:pt x="503534" y="415994"/>
                </a:lnTo>
                <a:lnTo>
                  <a:pt x="506980" y="409903"/>
                </a:lnTo>
                <a:lnTo>
                  <a:pt x="510691" y="404077"/>
                </a:lnTo>
                <a:lnTo>
                  <a:pt x="514667" y="398251"/>
                </a:lnTo>
                <a:lnTo>
                  <a:pt x="519173" y="392955"/>
                </a:lnTo>
                <a:lnTo>
                  <a:pt x="523679" y="387658"/>
                </a:lnTo>
                <a:lnTo>
                  <a:pt x="528450" y="382362"/>
                </a:lnTo>
                <a:lnTo>
                  <a:pt x="533487" y="377595"/>
                </a:lnTo>
                <a:lnTo>
                  <a:pt x="539053" y="373093"/>
                </a:lnTo>
                <a:lnTo>
                  <a:pt x="544619" y="368856"/>
                </a:lnTo>
                <a:lnTo>
                  <a:pt x="550186" y="364619"/>
                </a:lnTo>
                <a:lnTo>
                  <a:pt x="556282" y="360646"/>
                </a:lnTo>
                <a:lnTo>
                  <a:pt x="562378" y="357204"/>
                </a:lnTo>
                <a:lnTo>
                  <a:pt x="568475" y="354026"/>
                </a:lnTo>
                <a:lnTo>
                  <a:pt x="575102" y="351377"/>
                </a:lnTo>
                <a:lnTo>
                  <a:pt x="581728" y="348729"/>
                </a:lnTo>
                <a:lnTo>
                  <a:pt x="588355" y="346081"/>
                </a:lnTo>
                <a:lnTo>
                  <a:pt x="595511" y="344227"/>
                </a:lnTo>
                <a:lnTo>
                  <a:pt x="602403" y="342638"/>
                </a:lnTo>
                <a:lnTo>
                  <a:pt x="609560" y="341314"/>
                </a:lnTo>
                <a:lnTo>
                  <a:pt x="616982" y="340520"/>
                </a:lnTo>
                <a:lnTo>
                  <a:pt x="624403" y="339990"/>
                </a:lnTo>
                <a:lnTo>
                  <a:pt x="631825" y="339725"/>
                </a:lnTo>
                <a:close/>
                <a:moveTo>
                  <a:pt x="992942" y="242814"/>
                </a:moveTo>
                <a:lnTo>
                  <a:pt x="989237" y="243079"/>
                </a:lnTo>
                <a:lnTo>
                  <a:pt x="985797" y="243608"/>
                </a:lnTo>
                <a:lnTo>
                  <a:pt x="981827" y="244137"/>
                </a:lnTo>
                <a:lnTo>
                  <a:pt x="978387" y="244930"/>
                </a:lnTo>
                <a:lnTo>
                  <a:pt x="974947" y="245988"/>
                </a:lnTo>
                <a:lnTo>
                  <a:pt x="971506" y="247046"/>
                </a:lnTo>
                <a:lnTo>
                  <a:pt x="968331" y="248369"/>
                </a:lnTo>
                <a:lnTo>
                  <a:pt x="964890" y="249956"/>
                </a:lnTo>
                <a:lnTo>
                  <a:pt x="961714" y="251543"/>
                </a:lnTo>
                <a:lnTo>
                  <a:pt x="958803" y="253395"/>
                </a:lnTo>
                <a:lnTo>
                  <a:pt x="955892" y="255246"/>
                </a:lnTo>
                <a:lnTo>
                  <a:pt x="952981" y="257362"/>
                </a:lnTo>
                <a:lnTo>
                  <a:pt x="950335" y="259478"/>
                </a:lnTo>
                <a:lnTo>
                  <a:pt x="947424" y="261594"/>
                </a:lnTo>
                <a:lnTo>
                  <a:pt x="945042" y="264239"/>
                </a:lnTo>
                <a:lnTo>
                  <a:pt x="942660" y="266620"/>
                </a:lnTo>
                <a:lnTo>
                  <a:pt x="940278" y="269265"/>
                </a:lnTo>
                <a:lnTo>
                  <a:pt x="938161" y="272174"/>
                </a:lnTo>
                <a:lnTo>
                  <a:pt x="936044" y="275084"/>
                </a:lnTo>
                <a:lnTo>
                  <a:pt x="934192" y="277993"/>
                </a:lnTo>
                <a:lnTo>
                  <a:pt x="932604" y="280903"/>
                </a:lnTo>
                <a:lnTo>
                  <a:pt x="931016" y="284077"/>
                </a:lnTo>
                <a:lnTo>
                  <a:pt x="929428" y="287251"/>
                </a:lnTo>
                <a:lnTo>
                  <a:pt x="927840" y="290425"/>
                </a:lnTo>
                <a:lnTo>
                  <a:pt x="926782" y="294128"/>
                </a:lnTo>
                <a:lnTo>
                  <a:pt x="925723" y="297567"/>
                </a:lnTo>
                <a:lnTo>
                  <a:pt x="924929" y="301005"/>
                </a:lnTo>
                <a:lnTo>
                  <a:pt x="924400" y="304444"/>
                </a:lnTo>
                <a:lnTo>
                  <a:pt x="923870" y="308147"/>
                </a:lnTo>
                <a:lnTo>
                  <a:pt x="923606" y="312114"/>
                </a:lnTo>
                <a:lnTo>
                  <a:pt x="923606" y="315817"/>
                </a:lnTo>
                <a:lnTo>
                  <a:pt x="923606" y="319520"/>
                </a:lnTo>
                <a:lnTo>
                  <a:pt x="923870" y="323223"/>
                </a:lnTo>
                <a:lnTo>
                  <a:pt x="924400" y="326662"/>
                </a:lnTo>
                <a:lnTo>
                  <a:pt x="924929" y="330630"/>
                </a:lnTo>
                <a:lnTo>
                  <a:pt x="925723" y="334068"/>
                </a:lnTo>
                <a:lnTo>
                  <a:pt x="926782" y="337242"/>
                </a:lnTo>
                <a:lnTo>
                  <a:pt x="927840" y="340681"/>
                </a:lnTo>
                <a:lnTo>
                  <a:pt x="929428" y="343855"/>
                </a:lnTo>
                <a:lnTo>
                  <a:pt x="931016" y="347293"/>
                </a:lnTo>
                <a:lnTo>
                  <a:pt x="932604" y="350467"/>
                </a:lnTo>
                <a:lnTo>
                  <a:pt x="934192" y="353377"/>
                </a:lnTo>
                <a:lnTo>
                  <a:pt x="936044" y="356286"/>
                </a:lnTo>
                <a:lnTo>
                  <a:pt x="938161" y="359196"/>
                </a:lnTo>
                <a:lnTo>
                  <a:pt x="940278" y="361841"/>
                </a:lnTo>
                <a:lnTo>
                  <a:pt x="942660" y="364486"/>
                </a:lnTo>
                <a:lnTo>
                  <a:pt x="945042" y="367131"/>
                </a:lnTo>
                <a:lnTo>
                  <a:pt x="947424" y="369512"/>
                </a:lnTo>
                <a:lnTo>
                  <a:pt x="950335" y="371892"/>
                </a:lnTo>
                <a:lnTo>
                  <a:pt x="952981" y="374008"/>
                </a:lnTo>
                <a:lnTo>
                  <a:pt x="955892" y="375860"/>
                </a:lnTo>
                <a:lnTo>
                  <a:pt x="958803" y="377711"/>
                </a:lnTo>
                <a:lnTo>
                  <a:pt x="961714" y="379563"/>
                </a:lnTo>
                <a:lnTo>
                  <a:pt x="964890" y="381150"/>
                </a:lnTo>
                <a:lnTo>
                  <a:pt x="968331" y="382472"/>
                </a:lnTo>
                <a:lnTo>
                  <a:pt x="971506" y="383795"/>
                </a:lnTo>
                <a:lnTo>
                  <a:pt x="974947" y="385117"/>
                </a:lnTo>
                <a:lnTo>
                  <a:pt x="978387" y="386175"/>
                </a:lnTo>
                <a:lnTo>
                  <a:pt x="981827" y="386969"/>
                </a:lnTo>
                <a:lnTo>
                  <a:pt x="985797" y="387498"/>
                </a:lnTo>
                <a:lnTo>
                  <a:pt x="989237" y="388027"/>
                </a:lnTo>
                <a:lnTo>
                  <a:pt x="992942" y="388291"/>
                </a:lnTo>
                <a:lnTo>
                  <a:pt x="996647" y="388291"/>
                </a:lnTo>
                <a:lnTo>
                  <a:pt x="1000352" y="388291"/>
                </a:lnTo>
                <a:lnTo>
                  <a:pt x="1004057" y="388027"/>
                </a:lnTo>
                <a:lnTo>
                  <a:pt x="1007762" y="387498"/>
                </a:lnTo>
                <a:lnTo>
                  <a:pt x="1011467" y="386969"/>
                </a:lnTo>
                <a:lnTo>
                  <a:pt x="1014908" y="386175"/>
                </a:lnTo>
                <a:lnTo>
                  <a:pt x="1018348" y="385117"/>
                </a:lnTo>
                <a:lnTo>
                  <a:pt x="1021524" y="383795"/>
                </a:lnTo>
                <a:lnTo>
                  <a:pt x="1025229" y="382472"/>
                </a:lnTo>
                <a:lnTo>
                  <a:pt x="1028405" y="381150"/>
                </a:lnTo>
                <a:lnTo>
                  <a:pt x="1031580" y="379563"/>
                </a:lnTo>
                <a:lnTo>
                  <a:pt x="1034491" y="377711"/>
                </a:lnTo>
                <a:lnTo>
                  <a:pt x="1037403" y="375860"/>
                </a:lnTo>
                <a:lnTo>
                  <a:pt x="1040314" y="374008"/>
                </a:lnTo>
                <a:lnTo>
                  <a:pt x="1043225" y="371892"/>
                </a:lnTo>
                <a:lnTo>
                  <a:pt x="1045871" y="369512"/>
                </a:lnTo>
                <a:lnTo>
                  <a:pt x="1048253" y="367131"/>
                </a:lnTo>
                <a:lnTo>
                  <a:pt x="1050635" y="364486"/>
                </a:lnTo>
                <a:lnTo>
                  <a:pt x="1053017" y="361841"/>
                </a:lnTo>
                <a:lnTo>
                  <a:pt x="1055134" y="359196"/>
                </a:lnTo>
                <a:lnTo>
                  <a:pt x="1057251" y="356286"/>
                </a:lnTo>
                <a:lnTo>
                  <a:pt x="1059103" y="353377"/>
                </a:lnTo>
                <a:lnTo>
                  <a:pt x="1060956" y="350467"/>
                </a:lnTo>
                <a:lnTo>
                  <a:pt x="1062544" y="347293"/>
                </a:lnTo>
                <a:lnTo>
                  <a:pt x="1064132" y="343855"/>
                </a:lnTo>
                <a:lnTo>
                  <a:pt x="1065455" y="340681"/>
                </a:lnTo>
                <a:lnTo>
                  <a:pt x="1066513" y="337242"/>
                </a:lnTo>
                <a:lnTo>
                  <a:pt x="1067572" y="334068"/>
                </a:lnTo>
                <a:lnTo>
                  <a:pt x="1068366" y="330630"/>
                </a:lnTo>
                <a:lnTo>
                  <a:pt x="1068895" y="326662"/>
                </a:lnTo>
                <a:lnTo>
                  <a:pt x="1069424" y="323223"/>
                </a:lnTo>
                <a:lnTo>
                  <a:pt x="1069689" y="319520"/>
                </a:lnTo>
                <a:lnTo>
                  <a:pt x="1069689" y="315817"/>
                </a:lnTo>
                <a:lnTo>
                  <a:pt x="1069689" y="312114"/>
                </a:lnTo>
                <a:lnTo>
                  <a:pt x="1069424" y="308147"/>
                </a:lnTo>
                <a:lnTo>
                  <a:pt x="1068895" y="304444"/>
                </a:lnTo>
                <a:lnTo>
                  <a:pt x="1068366" y="301005"/>
                </a:lnTo>
                <a:lnTo>
                  <a:pt x="1067572" y="297567"/>
                </a:lnTo>
                <a:lnTo>
                  <a:pt x="1066513" y="294128"/>
                </a:lnTo>
                <a:lnTo>
                  <a:pt x="1065455" y="290425"/>
                </a:lnTo>
                <a:lnTo>
                  <a:pt x="1064132" y="287251"/>
                </a:lnTo>
                <a:lnTo>
                  <a:pt x="1062544" y="284077"/>
                </a:lnTo>
                <a:lnTo>
                  <a:pt x="1060956" y="280903"/>
                </a:lnTo>
                <a:lnTo>
                  <a:pt x="1059103" y="277993"/>
                </a:lnTo>
                <a:lnTo>
                  <a:pt x="1057251" y="275084"/>
                </a:lnTo>
                <a:lnTo>
                  <a:pt x="1055134" y="272174"/>
                </a:lnTo>
                <a:lnTo>
                  <a:pt x="1053017" y="269265"/>
                </a:lnTo>
                <a:lnTo>
                  <a:pt x="1050635" y="266620"/>
                </a:lnTo>
                <a:lnTo>
                  <a:pt x="1048253" y="264239"/>
                </a:lnTo>
                <a:lnTo>
                  <a:pt x="1045871" y="261594"/>
                </a:lnTo>
                <a:lnTo>
                  <a:pt x="1043225" y="259478"/>
                </a:lnTo>
                <a:lnTo>
                  <a:pt x="1040314" y="257362"/>
                </a:lnTo>
                <a:lnTo>
                  <a:pt x="1037403" y="255246"/>
                </a:lnTo>
                <a:lnTo>
                  <a:pt x="1034491" y="253395"/>
                </a:lnTo>
                <a:lnTo>
                  <a:pt x="1031580" y="251543"/>
                </a:lnTo>
                <a:lnTo>
                  <a:pt x="1028405" y="249956"/>
                </a:lnTo>
                <a:lnTo>
                  <a:pt x="1025229" y="248369"/>
                </a:lnTo>
                <a:lnTo>
                  <a:pt x="1021524" y="247046"/>
                </a:lnTo>
                <a:lnTo>
                  <a:pt x="1018348" y="245988"/>
                </a:lnTo>
                <a:lnTo>
                  <a:pt x="1014908" y="244930"/>
                </a:lnTo>
                <a:lnTo>
                  <a:pt x="1011467" y="244137"/>
                </a:lnTo>
                <a:lnTo>
                  <a:pt x="1007762" y="243608"/>
                </a:lnTo>
                <a:lnTo>
                  <a:pt x="1004057" y="243079"/>
                </a:lnTo>
                <a:lnTo>
                  <a:pt x="1000352" y="242814"/>
                </a:lnTo>
                <a:lnTo>
                  <a:pt x="996647" y="242814"/>
                </a:lnTo>
                <a:lnTo>
                  <a:pt x="992942" y="242814"/>
                </a:lnTo>
                <a:close/>
                <a:moveTo>
                  <a:pt x="632233" y="242814"/>
                </a:moveTo>
                <a:lnTo>
                  <a:pt x="619795" y="243079"/>
                </a:lnTo>
                <a:lnTo>
                  <a:pt x="607357" y="243872"/>
                </a:lnTo>
                <a:lnTo>
                  <a:pt x="595183" y="245459"/>
                </a:lnTo>
                <a:lnTo>
                  <a:pt x="583274" y="247575"/>
                </a:lnTo>
                <a:lnTo>
                  <a:pt x="571365" y="250221"/>
                </a:lnTo>
                <a:lnTo>
                  <a:pt x="559986" y="253659"/>
                </a:lnTo>
                <a:lnTo>
                  <a:pt x="548606" y="257627"/>
                </a:lnTo>
                <a:lnTo>
                  <a:pt x="537756" y="261859"/>
                </a:lnTo>
                <a:lnTo>
                  <a:pt x="526905" y="266620"/>
                </a:lnTo>
                <a:lnTo>
                  <a:pt x="516055" y="272174"/>
                </a:lnTo>
                <a:lnTo>
                  <a:pt x="505998" y="277993"/>
                </a:lnTo>
                <a:lnTo>
                  <a:pt x="496207" y="284077"/>
                </a:lnTo>
                <a:lnTo>
                  <a:pt x="486679" y="291219"/>
                </a:lnTo>
                <a:lnTo>
                  <a:pt x="477417" y="298360"/>
                </a:lnTo>
                <a:lnTo>
                  <a:pt x="468684" y="305766"/>
                </a:lnTo>
                <a:lnTo>
                  <a:pt x="460480" y="313966"/>
                </a:lnTo>
                <a:lnTo>
                  <a:pt x="452276" y="322165"/>
                </a:lnTo>
                <a:lnTo>
                  <a:pt x="444601" y="331159"/>
                </a:lnTo>
                <a:lnTo>
                  <a:pt x="437191" y="340152"/>
                </a:lnTo>
                <a:lnTo>
                  <a:pt x="430575" y="349938"/>
                </a:lnTo>
                <a:lnTo>
                  <a:pt x="424224" y="359725"/>
                </a:lnTo>
                <a:lnTo>
                  <a:pt x="418401" y="369776"/>
                </a:lnTo>
                <a:lnTo>
                  <a:pt x="413109" y="380092"/>
                </a:lnTo>
                <a:lnTo>
                  <a:pt x="408080" y="390936"/>
                </a:lnTo>
                <a:lnTo>
                  <a:pt x="403846" y="402046"/>
                </a:lnTo>
                <a:lnTo>
                  <a:pt x="399876" y="413419"/>
                </a:lnTo>
                <a:lnTo>
                  <a:pt x="396701" y="424793"/>
                </a:lnTo>
                <a:lnTo>
                  <a:pt x="394054" y="436431"/>
                </a:lnTo>
                <a:lnTo>
                  <a:pt x="391937" y="448598"/>
                </a:lnTo>
                <a:lnTo>
                  <a:pt x="390349" y="460765"/>
                </a:lnTo>
                <a:lnTo>
                  <a:pt x="389291" y="472932"/>
                </a:lnTo>
                <a:lnTo>
                  <a:pt x="389026" y="485364"/>
                </a:lnTo>
                <a:lnTo>
                  <a:pt x="389291" y="498060"/>
                </a:lnTo>
                <a:lnTo>
                  <a:pt x="390349" y="510227"/>
                </a:lnTo>
                <a:lnTo>
                  <a:pt x="391937" y="522395"/>
                </a:lnTo>
                <a:lnTo>
                  <a:pt x="394054" y="534562"/>
                </a:lnTo>
                <a:lnTo>
                  <a:pt x="396701" y="546200"/>
                </a:lnTo>
                <a:lnTo>
                  <a:pt x="399876" y="557838"/>
                </a:lnTo>
                <a:lnTo>
                  <a:pt x="403846" y="568947"/>
                </a:lnTo>
                <a:lnTo>
                  <a:pt x="408080" y="580056"/>
                </a:lnTo>
                <a:lnTo>
                  <a:pt x="413109" y="590901"/>
                </a:lnTo>
                <a:lnTo>
                  <a:pt x="418401" y="601217"/>
                </a:lnTo>
                <a:lnTo>
                  <a:pt x="424224" y="611532"/>
                </a:lnTo>
                <a:lnTo>
                  <a:pt x="430575" y="621319"/>
                </a:lnTo>
                <a:lnTo>
                  <a:pt x="437191" y="630841"/>
                </a:lnTo>
                <a:lnTo>
                  <a:pt x="444601" y="640099"/>
                </a:lnTo>
                <a:lnTo>
                  <a:pt x="452276" y="648827"/>
                </a:lnTo>
                <a:lnTo>
                  <a:pt x="460480" y="657291"/>
                </a:lnTo>
                <a:lnTo>
                  <a:pt x="468684" y="665491"/>
                </a:lnTo>
                <a:lnTo>
                  <a:pt x="477417" y="672897"/>
                </a:lnTo>
                <a:lnTo>
                  <a:pt x="486679" y="680039"/>
                </a:lnTo>
                <a:lnTo>
                  <a:pt x="496207" y="687180"/>
                </a:lnTo>
                <a:lnTo>
                  <a:pt x="505998" y="693264"/>
                </a:lnTo>
                <a:lnTo>
                  <a:pt x="516055" y="699083"/>
                </a:lnTo>
                <a:lnTo>
                  <a:pt x="526905" y="704637"/>
                </a:lnTo>
                <a:lnTo>
                  <a:pt x="537756" y="709399"/>
                </a:lnTo>
                <a:lnTo>
                  <a:pt x="548606" y="713631"/>
                </a:lnTo>
                <a:lnTo>
                  <a:pt x="559986" y="717598"/>
                </a:lnTo>
                <a:lnTo>
                  <a:pt x="571365" y="721037"/>
                </a:lnTo>
                <a:lnTo>
                  <a:pt x="583274" y="723682"/>
                </a:lnTo>
                <a:lnTo>
                  <a:pt x="595183" y="725798"/>
                </a:lnTo>
                <a:lnTo>
                  <a:pt x="607357" y="727385"/>
                </a:lnTo>
                <a:lnTo>
                  <a:pt x="619795" y="728178"/>
                </a:lnTo>
                <a:lnTo>
                  <a:pt x="632233" y="728443"/>
                </a:lnTo>
                <a:lnTo>
                  <a:pt x="644672" y="728178"/>
                </a:lnTo>
                <a:lnTo>
                  <a:pt x="657110" y="727385"/>
                </a:lnTo>
                <a:lnTo>
                  <a:pt x="669283" y="725798"/>
                </a:lnTo>
                <a:lnTo>
                  <a:pt x="681192" y="723682"/>
                </a:lnTo>
                <a:lnTo>
                  <a:pt x="693101" y="721037"/>
                </a:lnTo>
                <a:lnTo>
                  <a:pt x="704746" y="717598"/>
                </a:lnTo>
                <a:lnTo>
                  <a:pt x="715861" y="713631"/>
                </a:lnTo>
                <a:lnTo>
                  <a:pt x="726976" y="709399"/>
                </a:lnTo>
                <a:lnTo>
                  <a:pt x="737561" y="704637"/>
                </a:lnTo>
                <a:lnTo>
                  <a:pt x="748147" y="699083"/>
                </a:lnTo>
                <a:lnTo>
                  <a:pt x="758204" y="693264"/>
                </a:lnTo>
                <a:lnTo>
                  <a:pt x="767995" y="687180"/>
                </a:lnTo>
                <a:lnTo>
                  <a:pt x="777523" y="680039"/>
                </a:lnTo>
                <a:lnTo>
                  <a:pt x="786785" y="672897"/>
                </a:lnTo>
                <a:lnTo>
                  <a:pt x="795518" y="665491"/>
                </a:lnTo>
                <a:lnTo>
                  <a:pt x="803987" y="657291"/>
                </a:lnTo>
                <a:lnTo>
                  <a:pt x="811926" y="648827"/>
                </a:lnTo>
                <a:lnTo>
                  <a:pt x="819866" y="640099"/>
                </a:lnTo>
                <a:lnTo>
                  <a:pt x="826746" y="630841"/>
                </a:lnTo>
                <a:lnTo>
                  <a:pt x="833627" y="621319"/>
                </a:lnTo>
                <a:lnTo>
                  <a:pt x="839978" y="611532"/>
                </a:lnTo>
                <a:lnTo>
                  <a:pt x="845801" y="601217"/>
                </a:lnTo>
                <a:lnTo>
                  <a:pt x="851094" y="590901"/>
                </a:lnTo>
                <a:lnTo>
                  <a:pt x="856122" y="580056"/>
                </a:lnTo>
                <a:lnTo>
                  <a:pt x="860356" y="568947"/>
                </a:lnTo>
                <a:lnTo>
                  <a:pt x="864061" y="557838"/>
                </a:lnTo>
                <a:lnTo>
                  <a:pt x="867501" y="546200"/>
                </a:lnTo>
                <a:lnTo>
                  <a:pt x="870148" y="534562"/>
                </a:lnTo>
                <a:lnTo>
                  <a:pt x="872265" y="522395"/>
                </a:lnTo>
                <a:lnTo>
                  <a:pt x="873853" y="510227"/>
                </a:lnTo>
                <a:lnTo>
                  <a:pt x="874911" y="498060"/>
                </a:lnTo>
                <a:lnTo>
                  <a:pt x="875176" y="485364"/>
                </a:lnTo>
                <a:lnTo>
                  <a:pt x="874911" y="472932"/>
                </a:lnTo>
                <a:lnTo>
                  <a:pt x="873853" y="460765"/>
                </a:lnTo>
                <a:lnTo>
                  <a:pt x="872265" y="448598"/>
                </a:lnTo>
                <a:lnTo>
                  <a:pt x="870148" y="436431"/>
                </a:lnTo>
                <a:lnTo>
                  <a:pt x="867501" y="424793"/>
                </a:lnTo>
                <a:lnTo>
                  <a:pt x="864061" y="413419"/>
                </a:lnTo>
                <a:lnTo>
                  <a:pt x="860356" y="402046"/>
                </a:lnTo>
                <a:lnTo>
                  <a:pt x="856122" y="390936"/>
                </a:lnTo>
                <a:lnTo>
                  <a:pt x="851094" y="380092"/>
                </a:lnTo>
                <a:lnTo>
                  <a:pt x="845801" y="369776"/>
                </a:lnTo>
                <a:lnTo>
                  <a:pt x="839978" y="359725"/>
                </a:lnTo>
                <a:lnTo>
                  <a:pt x="833627" y="349938"/>
                </a:lnTo>
                <a:lnTo>
                  <a:pt x="826746" y="340152"/>
                </a:lnTo>
                <a:lnTo>
                  <a:pt x="819866" y="331159"/>
                </a:lnTo>
                <a:lnTo>
                  <a:pt x="811926" y="322165"/>
                </a:lnTo>
                <a:lnTo>
                  <a:pt x="803987" y="313966"/>
                </a:lnTo>
                <a:lnTo>
                  <a:pt x="795518" y="305766"/>
                </a:lnTo>
                <a:lnTo>
                  <a:pt x="786785" y="298360"/>
                </a:lnTo>
                <a:lnTo>
                  <a:pt x="777523" y="291219"/>
                </a:lnTo>
                <a:lnTo>
                  <a:pt x="767995" y="284077"/>
                </a:lnTo>
                <a:lnTo>
                  <a:pt x="758204" y="277993"/>
                </a:lnTo>
                <a:lnTo>
                  <a:pt x="748147" y="272174"/>
                </a:lnTo>
                <a:lnTo>
                  <a:pt x="737561" y="266620"/>
                </a:lnTo>
                <a:lnTo>
                  <a:pt x="726976" y="261859"/>
                </a:lnTo>
                <a:lnTo>
                  <a:pt x="715861" y="257627"/>
                </a:lnTo>
                <a:lnTo>
                  <a:pt x="704746" y="253659"/>
                </a:lnTo>
                <a:lnTo>
                  <a:pt x="693101" y="250221"/>
                </a:lnTo>
                <a:lnTo>
                  <a:pt x="681192" y="247575"/>
                </a:lnTo>
                <a:lnTo>
                  <a:pt x="669283" y="245459"/>
                </a:lnTo>
                <a:lnTo>
                  <a:pt x="657110" y="243872"/>
                </a:lnTo>
                <a:lnTo>
                  <a:pt x="644672" y="243079"/>
                </a:lnTo>
                <a:lnTo>
                  <a:pt x="632233" y="242814"/>
                </a:lnTo>
                <a:close/>
                <a:moveTo>
                  <a:pt x="291902" y="0"/>
                </a:moveTo>
                <a:lnTo>
                  <a:pt x="389026" y="0"/>
                </a:lnTo>
                <a:lnTo>
                  <a:pt x="394054" y="265"/>
                </a:lnTo>
                <a:lnTo>
                  <a:pt x="398818" y="529"/>
                </a:lnTo>
                <a:lnTo>
                  <a:pt x="403846" y="1058"/>
                </a:lnTo>
                <a:lnTo>
                  <a:pt x="408610" y="1852"/>
                </a:lnTo>
                <a:lnTo>
                  <a:pt x="413373" y="2910"/>
                </a:lnTo>
                <a:lnTo>
                  <a:pt x="417872" y="4232"/>
                </a:lnTo>
                <a:lnTo>
                  <a:pt x="422636" y="5819"/>
                </a:lnTo>
                <a:lnTo>
                  <a:pt x="426870" y="7406"/>
                </a:lnTo>
                <a:lnTo>
                  <a:pt x="431104" y="9522"/>
                </a:lnTo>
                <a:lnTo>
                  <a:pt x="435339" y="11903"/>
                </a:lnTo>
                <a:lnTo>
                  <a:pt x="439308" y="14019"/>
                </a:lnTo>
                <a:lnTo>
                  <a:pt x="443543" y="16664"/>
                </a:lnTo>
                <a:lnTo>
                  <a:pt x="447248" y="19309"/>
                </a:lnTo>
                <a:lnTo>
                  <a:pt x="450953" y="21954"/>
                </a:lnTo>
                <a:lnTo>
                  <a:pt x="454393" y="25128"/>
                </a:lnTo>
                <a:lnTo>
                  <a:pt x="457569" y="28302"/>
                </a:lnTo>
                <a:lnTo>
                  <a:pt x="461009" y="31741"/>
                </a:lnTo>
                <a:lnTo>
                  <a:pt x="464185" y="35179"/>
                </a:lnTo>
                <a:lnTo>
                  <a:pt x="466831" y="38882"/>
                </a:lnTo>
                <a:lnTo>
                  <a:pt x="469478" y="42585"/>
                </a:lnTo>
                <a:lnTo>
                  <a:pt x="472124" y="46553"/>
                </a:lnTo>
                <a:lnTo>
                  <a:pt x="474241" y="50785"/>
                </a:lnTo>
                <a:lnTo>
                  <a:pt x="476358" y="55017"/>
                </a:lnTo>
                <a:lnTo>
                  <a:pt x="478476" y="59249"/>
                </a:lnTo>
                <a:lnTo>
                  <a:pt x="480328" y="63481"/>
                </a:lnTo>
                <a:lnTo>
                  <a:pt x="481916" y="68242"/>
                </a:lnTo>
                <a:lnTo>
                  <a:pt x="483239" y="72739"/>
                </a:lnTo>
                <a:lnTo>
                  <a:pt x="484298" y="77500"/>
                </a:lnTo>
                <a:lnTo>
                  <a:pt x="485092" y="82261"/>
                </a:lnTo>
                <a:lnTo>
                  <a:pt x="485621" y="87286"/>
                </a:lnTo>
                <a:lnTo>
                  <a:pt x="486150" y="92047"/>
                </a:lnTo>
                <a:lnTo>
                  <a:pt x="486150" y="97073"/>
                </a:lnTo>
                <a:lnTo>
                  <a:pt x="1069689" y="97073"/>
                </a:lnTo>
                <a:lnTo>
                  <a:pt x="1074717" y="97073"/>
                </a:lnTo>
                <a:lnTo>
                  <a:pt x="1079745" y="97602"/>
                </a:lnTo>
                <a:lnTo>
                  <a:pt x="1084509" y="98131"/>
                </a:lnTo>
                <a:lnTo>
                  <a:pt x="1089273" y="98925"/>
                </a:lnTo>
                <a:lnTo>
                  <a:pt x="1093772" y="99983"/>
                </a:lnTo>
                <a:lnTo>
                  <a:pt x="1098535" y="101305"/>
                </a:lnTo>
                <a:lnTo>
                  <a:pt x="1103034" y="102892"/>
                </a:lnTo>
                <a:lnTo>
                  <a:pt x="1107533" y="104744"/>
                </a:lnTo>
                <a:lnTo>
                  <a:pt x="1111767" y="106595"/>
                </a:lnTo>
                <a:lnTo>
                  <a:pt x="1115737" y="108711"/>
                </a:lnTo>
                <a:lnTo>
                  <a:pt x="1119971" y="111092"/>
                </a:lnTo>
                <a:lnTo>
                  <a:pt x="1123941" y="113737"/>
                </a:lnTo>
                <a:lnTo>
                  <a:pt x="1127646" y="116382"/>
                </a:lnTo>
                <a:lnTo>
                  <a:pt x="1131351" y="119027"/>
                </a:lnTo>
                <a:lnTo>
                  <a:pt x="1134791" y="122201"/>
                </a:lnTo>
                <a:lnTo>
                  <a:pt x="1138496" y="125639"/>
                </a:lnTo>
                <a:lnTo>
                  <a:pt x="1141672" y="128813"/>
                </a:lnTo>
                <a:lnTo>
                  <a:pt x="1144583" y="132252"/>
                </a:lnTo>
                <a:lnTo>
                  <a:pt x="1147494" y="135955"/>
                </a:lnTo>
                <a:lnTo>
                  <a:pt x="1150141" y="139658"/>
                </a:lnTo>
                <a:lnTo>
                  <a:pt x="1152522" y="143890"/>
                </a:lnTo>
                <a:lnTo>
                  <a:pt x="1155169" y="147858"/>
                </a:lnTo>
                <a:lnTo>
                  <a:pt x="1157286" y="152090"/>
                </a:lnTo>
                <a:lnTo>
                  <a:pt x="1159139" y="156322"/>
                </a:lnTo>
                <a:lnTo>
                  <a:pt x="1160991" y="160818"/>
                </a:lnTo>
                <a:lnTo>
                  <a:pt x="1162579" y="165315"/>
                </a:lnTo>
                <a:lnTo>
                  <a:pt x="1163902" y="169811"/>
                </a:lnTo>
                <a:lnTo>
                  <a:pt x="1164961" y="174573"/>
                </a:lnTo>
                <a:lnTo>
                  <a:pt x="1165755" y="179334"/>
                </a:lnTo>
                <a:lnTo>
                  <a:pt x="1166284" y="184359"/>
                </a:lnTo>
                <a:lnTo>
                  <a:pt x="1166813" y="189120"/>
                </a:lnTo>
                <a:lnTo>
                  <a:pt x="1166813" y="194146"/>
                </a:lnTo>
                <a:lnTo>
                  <a:pt x="1166813" y="777111"/>
                </a:lnTo>
                <a:lnTo>
                  <a:pt x="1166813" y="782137"/>
                </a:lnTo>
                <a:lnTo>
                  <a:pt x="1166284" y="786898"/>
                </a:lnTo>
                <a:lnTo>
                  <a:pt x="1165755" y="791924"/>
                </a:lnTo>
                <a:lnTo>
                  <a:pt x="1164961" y="796949"/>
                </a:lnTo>
                <a:lnTo>
                  <a:pt x="1163902" y="801446"/>
                </a:lnTo>
                <a:lnTo>
                  <a:pt x="1162579" y="805942"/>
                </a:lnTo>
                <a:lnTo>
                  <a:pt x="1160991" y="810439"/>
                </a:lnTo>
                <a:lnTo>
                  <a:pt x="1159139" y="815200"/>
                </a:lnTo>
                <a:lnTo>
                  <a:pt x="1157286" y="819432"/>
                </a:lnTo>
                <a:lnTo>
                  <a:pt x="1155169" y="823400"/>
                </a:lnTo>
                <a:lnTo>
                  <a:pt x="1152522" y="827632"/>
                </a:lnTo>
                <a:lnTo>
                  <a:pt x="1150141" y="831335"/>
                </a:lnTo>
                <a:lnTo>
                  <a:pt x="1147494" y="835567"/>
                </a:lnTo>
                <a:lnTo>
                  <a:pt x="1144583" y="839005"/>
                </a:lnTo>
                <a:lnTo>
                  <a:pt x="1141672" y="842708"/>
                </a:lnTo>
                <a:lnTo>
                  <a:pt x="1138496" y="845882"/>
                </a:lnTo>
                <a:lnTo>
                  <a:pt x="1134791" y="849056"/>
                </a:lnTo>
                <a:lnTo>
                  <a:pt x="1131351" y="852495"/>
                </a:lnTo>
                <a:lnTo>
                  <a:pt x="1127646" y="855140"/>
                </a:lnTo>
                <a:lnTo>
                  <a:pt x="1123941" y="858049"/>
                </a:lnTo>
                <a:lnTo>
                  <a:pt x="1119971" y="860430"/>
                </a:lnTo>
                <a:lnTo>
                  <a:pt x="1115737" y="862811"/>
                </a:lnTo>
                <a:lnTo>
                  <a:pt x="1111767" y="864927"/>
                </a:lnTo>
                <a:lnTo>
                  <a:pt x="1107533" y="866778"/>
                </a:lnTo>
                <a:lnTo>
                  <a:pt x="1103034" y="868630"/>
                </a:lnTo>
                <a:lnTo>
                  <a:pt x="1098535" y="870217"/>
                </a:lnTo>
                <a:lnTo>
                  <a:pt x="1093772" y="871539"/>
                </a:lnTo>
                <a:lnTo>
                  <a:pt x="1089273" y="872597"/>
                </a:lnTo>
                <a:lnTo>
                  <a:pt x="1084509" y="873655"/>
                </a:lnTo>
                <a:lnTo>
                  <a:pt x="1079745" y="874184"/>
                </a:lnTo>
                <a:lnTo>
                  <a:pt x="1074717" y="874449"/>
                </a:lnTo>
                <a:lnTo>
                  <a:pt x="1069689" y="874713"/>
                </a:lnTo>
                <a:lnTo>
                  <a:pt x="97124" y="874713"/>
                </a:lnTo>
                <a:lnTo>
                  <a:pt x="92361" y="874449"/>
                </a:lnTo>
                <a:lnTo>
                  <a:pt x="87332" y="874184"/>
                </a:lnTo>
                <a:lnTo>
                  <a:pt x="82304" y="873655"/>
                </a:lnTo>
                <a:lnTo>
                  <a:pt x="77541" y="872597"/>
                </a:lnTo>
                <a:lnTo>
                  <a:pt x="73042" y="871539"/>
                </a:lnTo>
                <a:lnTo>
                  <a:pt x="68543" y="870217"/>
                </a:lnTo>
                <a:lnTo>
                  <a:pt x="63779" y="868630"/>
                </a:lnTo>
                <a:lnTo>
                  <a:pt x="59545" y="866778"/>
                </a:lnTo>
                <a:lnTo>
                  <a:pt x="55311" y="864927"/>
                </a:lnTo>
                <a:lnTo>
                  <a:pt x="51076" y="862811"/>
                </a:lnTo>
                <a:lnTo>
                  <a:pt x="47107" y="860430"/>
                </a:lnTo>
                <a:lnTo>
                  <a:pt x="42872" y="858049"/>
                </a:lnTo>
                <a:lnTo>
                  <a:pt x="39167" y="855140"/>
                </a:lnTo>
                <a:lnTo>
                  <a:pt x="35462" y="852495"/>
                </a:lnTo>
                <a:lnTo>
                  <a:pt x="32022" y="849056"/>
                </a:lnTo>
                <a:lnTo>
                  <a:pt x="28846" y="845882"/>
                </a:lnTo>
                <a:lnTo>
                  <a:pt x="25406" y="842708"/>
                </a:lnTo>
                <a:lnTo>
                  <a:pt x="22230" y="839005"/>
                </a:lnTo>
                <a:lnTo>
                  <a:pt x="19319" y="835567"/>
                </a:lnTo>
                <a:lnTo>
                  <a:pt x="16673" y="831335"/>
                </a:lnTo>
                <a:lnTo>
                  <a:pt x="14291" y="827632"/>
                </a:lnTo>
                <a:lnTo>
                  <a:pt x="11909" y="823400"/>
                </a:lnTo>
                <a:lnTo>
                  <a:pt x="9792" y="819432"/>
                </a:lnTo>
                <a:lnTo>
                  <a:pt x="7675" y="815200"/>
                </a:lnTo>
                <a:lnTo>
                  <a:pt x="5822" y="810439"/>
                </a:lnTo>
                <a:lnTo>
                  <a:pt x="4499" y="805942"/>
                </a:lnTo>
                <a:lnTo>
                  <a:pt x="3176" y="801446"/>
                </a:lnTo>
                <a:lnTo>
                  <a:pt x="2117" y="796949"/>
                </a:lnTo>
                <a:lnTo>
                  <a:pt x="1059" y="791924"/>
                </a:lnTo>
                <a:lnTo>
                  <a:pt x="529" y="786898"/>
                </a:lnTo>
                <a:lnTo>
                  <a:pt x="265" y="782137"/>
                </a:lnTo>
                <a:lnTo>
                  <a:pt x="40" y="777875"/>
                </a:lnTo>
                <a:lnTo>
                  <a:pt x="0" y="777875"/>
                </a:lnTo>
                <a:lnTo>
                  <a:pt x="0" y="777111"/>
                </a:lnTo>
                <a:lnTo>
                  <a:pt x="0" y="194146"/>
                </a:lnTo>
                <a:lnTo>
                  <a:pt x="0" y="193675"/>
                </a:lnTo>
                <a:lnTo>
                  <a:pt x="25" y="193675"/>
                </a:lnTo>
                <a:lnTo>
                  <a:pt x="265" y="189120"/>
                </a:lnTo>
                <a:lnTo>
                  <a:pt x="529" y="184359"/>
                </a:lnTo>
                <a:lnTo>
                  <a:pt x="1059" y="179334"/>
                </a:lnTo>
                <a:lnTo>
                  <a:pt x="2117" y="174573"/>
                </a:lnTo>
                <a:lnTo>
                  <a:pt x="3176" y="169811"/>
                </a:lnTo>
                <a:lnTo>
                  <a:pt x="4499" y="165315"/>
                </a:lnTo>
                <a:lnTo>
                  <a:pt x="5822" y="160818"/>
                </a:lnTo>
                <a:lnTo>
                  <a:pt x="7675" y="156322"/>
                </a:lnTo>
                <a:lnTo>
                  <a:pt x="9792" y="152090"/>
                </a:lnTo>
                <a:lnTo>
                  <a:pt x="11909" y="147858"/>
                </a:lnTo>
                <a:lnTo>
                  <a:pt x="14291" y="143890"/>
                </a:lnTo>
                <a:lnTo>
                  <a:pt x="16673" y="139658"/>
                </a:lnTo>
                <a:lnTo>
                  <a:pt x="19319" y="135955"/>
                </a:lnTo>
                <a:lnTo>
                  <a:pt x="22230" y="132252"/>
                </a:lnTo>
                <a:lnTo>
                  <a:pt x="25406" y="128813"/>
                </a:lnTo>
                <a:lnTo>
                  <a:pt x="28846" y="125639"/>
                </a:lnTo>
                <a:lnTo>
                  <a:pt x="32022" y="122201"/>
                </a:lnTo>
                <a:lnTo>
                  <a:pt x="35462" y="119027"/>
                </a:lnTo>
                <a:lnTo>
                  <a:pt x="39167" y="116382"/>
                </a:lnTo>
                <a:lnTo>
                  <a:pt x="42872" y="113737"/>
                </a:lnTo>
                <a:lnTo>
                  <a:pt x="47107" y="111092"/>
                </a:lnTo>
                <a:lnTo>
                  <a:pt x="51076" y="108711"/>
                </a:lnTo>
                <a:lnTo>
                  <a:pt x="55311" y="106595"/>
                </a:lnTo>
                <a:lnTo>
                  <a:pt x="59545" y="104744"/>
                </a:lnTo>
                <a:lnTo>
                  <a:pt x="63779" y="102892"/>
                </a:lnTo>
                <a:lnTo>
                  <a:pt x="68543" y="101305"/>
                </a:lnTo>
                <a:lnTo>
                  <a:pt x="73042" y="99983"/>
                </a:lnTo>
                <a:lnTo>
                  <a:pt x="77541" y="98925"/>
                </a:lnTo>
                <a:lnTo>
                  <a:pt x="82304" y="98131"/>
                </a:lnTo>
                <a:lnTo>
                  <a:pt x="87332" y="97602"/>
                </a:lnTo>
                <a:lnTo>
                  <a:pt x="92361" y="97073"/>
                </a:lnTo>
                <a:lnTo>
                  <a:pt x="97124" y="97073"/>
                </a:lnTo>
                <a:lnTo>
                  <a:pt x="194513" y="97073"/>
                </a:lnTo>
                <a:lnTo>
                  <a:pt x="194778" y="92047"/>
                </a:lnTo>
                <a:lnTo>
                  <a:pt x="195042" y="87286"/>
                </a:lnTo>
                <a:lnTo>
                  <a:pt x="195836" y="82261"/>
                </a:lnTo>
                <a:lnTo>
                  <a:pt x="196630" y="77500"/>
                </a:lnTo>
                <a:lnTo>
                  <a:pt x="197953" y="72739"/>
                </a:lnTo>
                <a:lnTo>
                  <a:pt x="199277" y="68242"/>
                </a:lnTo>
                <a:lnTo>
                  <a:pt x="200600" y="63481"/>
                </a:lnTo>
                <a:lnTo>
                  <a:pt x="202452" y="59249"/>
                </a:lnTo>
                <a:lnTo>
                  <a:pt x="204305" y="55017"/>
                </a:lnTo>
                <a:lnTo>
                  <a:pt x="206422" y="50785"/>
                </a:lnTo>
                <a:lnTo>
                  <a:pt x="208804" y="46553"/>
                </a:lnTo>
                <a:lnTo>
                  <a:pt x="211186" y="42585"/>
                </a:lnTo>
                <a:lnTo>
                  <a:pt x="213832" y="38882"/>
                </a:lnTo>
                <a:lnTo>
                  <a:pt x="217008" y="35179"/>
                </a:lnTo>
                <a:lnTo>
                  <a:pt x="219919" y="31741"/>
                </a:lnTo>
                <a:lnTo>
                  <a:pt x="223095" y="28302"/>
                </a:lnTo>
                <a:lnTo>
                  <a:pt x="226535" y="25128"/>
                </a:lnTo>
                <a:lnTo>
                  <a:pt x="229975" y="21954"/>
                </a:lnTo>
                <a:lnTo>
                  <a:pt x="233680" y="19309"/>
                </a:lnTo>
                <a:lnTo>
                  <a:pt x="237650" y="16664"/>
                </a:lnTo>
                <a:lnTo>
                  <a:pt x="241355" y="14019"/>
                </a:lnTo>
                <a:lnTo>
                  <a:pt x="245589" y="11903"/>
                </a:lnTo>
                <a:lnTo>
                  <a:pt x="249559" y="9522"/>
                </a:lnTo>
                <a:lnTo>
                  <a:pt x="254058" y="7406"/>
                </a:lnTo>
                <a:lnTo>
                  <a:pt x="258557" y="5819"/>
                </a:lnTo>
                <a:lnTo>
                  <a:pt x="262791" y="4232"/>
                </a:lnTo>
                <a:lnTo>
                  <a:pt x="267555" y="2910"/>
                </a:lnTo>
                <a:lnTo>
                  <a:pt x="272054" y="1852"/>
                </a:lnTo>
                <a:lnTo>
                  <a:pt x="277082" y="1058"/>
                </a:lnTo>
                <a:lnTo>
                  <a:pt x="281845" y="529"/>
                </a:lnTo>
                <a:lnTo>
                  <a:pt x="286874" y="265"/>
                </a:lnTo>
                <a:lnTo>
                  <a:pt x="291902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474">
              <a:solidFill>
                <a:srgbClr val="FFFFFF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A566DA0-A80A-42D5-BC29-D803F990FA29}"/>
              </a:ext>
            </a:extLst>
          </p:cNvPr>
          <p:cNvSpPr txBox="1"/>
          <p:nvPr/>
        </p:nvSpPr>
        <p:spPr>
          <a:xfrm>
            <a:off x="1780471" y="3202745"/>
            <a:ext cx="2122128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dirty="0">
                <a:solidFill>
                  <a:srgbClr val="3A3A3A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YOUR TEXT HERE</a:t>
            </a:r>
            <a:endParaRPr lang="zh-CN" altLang="en-US" sz="1843" dirty="0">
              <a:solidFill>
                <a:srgbClr val="3A3A3A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F7B8423E-B648-4A60-BA99-64C55A0FC7EB}"/>
              </a:ext>
            </a:extLst>
          </p:cNvPr>
          <p:cNvSpPr txBox="1"/>
          <p:nvPr/>
        </p:nvSpPr>
        <p:spPr>
          <a:xfrm>
            <a:off x="1892014" y="2205988"/>
            <a:ext cx="1561646" cy="1113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37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85</a:t>
            </a:r>
            <a:r>
              <a:rPr lang="en-US" altLang="zh-CN" sz="4056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%</a:t>
            </a:r>
            <a:endParaRPr lang="zh-CN" altLang="en-US" sz="6637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2F6E3F9-4475-4D43-8893-67CBF77A8D51}"/>
              </a:ext>
            </a:extLst>
          </p:cNvPr>
          <p:cNvSpPr/>
          <p:nvPr/>
        </p:nvSpPr>
        <p:spPr>
          <a:xfrm>
            <a:off x="6140628" y="4043136"/>
            <a:ext cx="5352343" cy="553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286" tIns="42144" rIns="84286" bIns="42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51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264827A-7019-4DA5-9BB3-CBAC2F8014DD}"/>
              </a:ext>
            </a:extLst>
          </p:cNvPr>
          <p:cNvSpPr/>
          <p:nvPr/>
        </p:nvSpPr>
        <p:spPr>
          <a:xfrm>
            <a:off x="6140628" y="4596348"/>
            <a:ext cx="3417948" cy="353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286" tIns="42144" rIns="84286" bIns="42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51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F581F1DE-4CDA-4BB0-B7A0-9FDDDD82A573}"/>
              </a:ext>
            </a:extLst>
          </p:cNvPr>
          <p:cNvCxnSpPr/>
          <p:nvPr/>
        </p:nvCxnSpPr>
        <p:spPr>
          <a:xfrm>
            <a:off x="6140628" y="5078923"/>
            <a:ext cx="13050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296752D8-884A-4D56-808E-213FD3DF8D31}"/>
              </a:ext>
            </a:extLst>
          </p:cNvPr>
          <p:cNvSpPr txBox="1"/>
          <p:nvPr/>
        </p:nvSpPr>
        <p:spPr>
          <a:xfrm>
            <a:off x="1554049" y="4457643"/>
            <a:ext cx="2413600" cy="56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37"/>
              </a:spcBef>
            </a:pPr>
            <a:r>
              <a:rPr lang="zh-CN" altLang="en-US" sz="1228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2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228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37"/>
              </a:spcBef>
            </a:pPr>
            <a:r>
              <a:rPr lang="zh-CN" altLang="en-US" sz="1228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2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228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="" xmlns:a16="http://schemas.microsoft.com/office/drawing/2014/main" id="{C8E3315A-F73D-4418-B0EE-94584BD9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097" y="4204048"/>
            <a:ext cx="1541504" cy="25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69"/>
              </a:spcBef>
            </a:pPr>
            <a:r>
              <a:rPr lang="zh-CN" altLang="en-US" sz="1474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单击填加标题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D413DF56-A4F4-4FC5-AC08-0A3604C93DF2}"/>
              </a:ext>
            </a:extLst>
          </p:cNvPr>
          <p:cNvSpPr txBox="1"/>
          <p:nvPr/>
        </p:nvSpPr>
        <p:spPr>
          <a:xfrm>
            <a:off x="6083418" y="2987650"/>
            <a:ext cx="3895933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容编辑文字输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入替</a:t>
            </a:r>
            <a:r>
              <a:rPr lang="zh-CN" altLang="en-US" sz="1314" dirty="0" smtClean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换编辑文字输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入替换内</a:t>
            </a:r>
            <a:r>
              <a:rPr lang="zh-CN" altLang="en-US" sz="1314" dirty="0" smtClean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容编辑文字输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入替</a:t>
            </a:r>
            <a:r>
              <a:rPr lang="zh-CN" altLang="en-US" sz="1314" dirty="0" smtClean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换编辑文字输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入替换内</a:t>
            </a:r>
            <a:r>
              <a:rPr lang="zh-CN" altLang="en-US" sz="1314" dirty="0" smtClean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bg2">
                  <a:lumMod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2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hart 2"/>
          <p:cNvGraphicFramePr/>
          <p:nvPr>
            <p:extLst/>
          </p:nvPr>
        </p:nvGraphicFramePr>
        <p:xfrm>
          <a:off x="848641" y="2555884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Content Placeholder 2"/>
          <p:cNvSpPr txBox="1"/>
          <p:nvPr/>
        </p:nvSpPr>
        <p:spPr>
          <a:xfrm>
            <a:off x="1642335" y="3329462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73%</a:t>
            </a:r>
          </a:p>
        </p:txBody>
      </p:sp>
      <p:graphicFrame>
        <p:nvGraphicFramePr>
          <p:cNvPr id="49" name="Chart 39"/>
          <p:cNvGraphicFramePr/>
          <p:nvPr>
            <p:extLst/>
          </p:nvPr>
        </p:nvGraphicFramePr>
        <p:xfrm>
          <a:off x="3282757" y="2555884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Content Placeholder 2"/>
          <p:cNvSpPr txBox="1"/>
          <p:nvPr/>
        </p:nvSpPr>
        <p:spPr>
          <a:xfrm>
            <a:off x="4080109" y="3329462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87%</a:t>
            </a:r>
          </a:p>
        </p:txBody>
      </p:sp>
      <p:sp>
        <p:nvSpPr>
          <p:cNvPr id="56" name="矩形 55"/>
          <p:cNvSpPr/>
          <p:nvPr/>
        </p:nvSpPr>
        <p:spPr>
          <a:xfrm>
            <a:off x="1122828" y="1599019"/>
            <a:ext cx="2339102" cy="658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市场占有比例：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aphicFrame>
        <p:nvGraphicFramePr>
          <p:cNvPr id="57" name="图表 56"/>
          <p:cNvGraphicFramePr/>
          <p:nvPr>
            <p:extLst/>
          </p:nvPr>
        </p:nvGraphicFramePr>
        <p:xfrm>
          <a:off x="6017204" y="2184057"/>
          <a:ext cx="5425736" cy="5552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išľíďè">
            <a:extLst>
              <a:ext uri="{FF2B5EF4-FFF2-40B4-BE49-F238E27FC236}">
                <a16:creationId xmlns="" xmlns:a16="http://schemas.microsoft.com/office/drawing/2014/main" id="{3998D31C-EC2A-4F9D-8CAD-D95CF0BEEAFC}"/>
              </a:ext>
            </a:extLst>
          </p:cNvPr>
          <p:cNvSpPr/>
          <p:nvPr/>
        </p:nvSpPr>
        <p:spPr bwMode="auto">
          <a:xfrm>
            <a:off x="582609" y="5128261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6" name="iSlíďè">
            <a:extLst>
              <a:ext uri="{FF2B5EF4-FFF2-40B4-BE49-F238E27FC236}">
                <a16:creationId xmlns="" xmlns:a16="http://schemas.microsoft.com/office/drawing/2014/main" id="{D8068E05-19CA-4502-8715-679B73BD074F}"/>
              </a:ext>
            </a:extLst>
          </p:cNvPr>
          <p:cNvSpPr txBox="1"/>
          <p:nvPr/>
        </p:nvSpPr>
        <p:spPr bwMode="auto">
          <a:xfrm>
            <a:off x="1023700" y="4793889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37" name="išľíďè">
            <a:extLst>
              <a:ext uri="{FF2B5EF4-FFF2-40B4-BE49-F238E27FC236}">
                <a16:creationId xmlns="" xmlns:a16="http://schemas.microsoft.com/office/drawing/2014/main" id="{322E6476-4308-410D-AFA7-5225C0B66ABE}"/>
              </a:ext>
            </a:extLst>
          </p:cNvPr>
          <p:cNvSpPr/>
          <p:nvPr/>
        </p:nvSpPr>
        <p:spPr bwMode="auto">
          <a:xfrm>
            <a:off x="3500383" y="5133707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8" name="iSlíďè">
            <a:extLst>
              <a:ext uri="{FF2B5EF4-FFF2-40B4-BE49-F238E27FC236}">
                <a16:creationId xmlns="" xmlns:a16="http://schemas.microsoft.com/office/drawing/2014/main" id="{D0D40F8F-9450-4236-B4F8-A08B1E790D65}"/>
              </a:ext>
            </a:extLst>
          </p:cNvPr>
          <p:cNvSpPr txBox="1"/>
          <p:nvPr/>
        </p:nvSpPr>
        <p:spPr bwMode="auto">
          <a:xfrm>
            <a:off x="3941474" y="4799335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45085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C667003F-B37F-45C1-9014-EA6EA7A01157}"/>
              </a:ext>
            </a:extLst>
          </p:cNvPr>
          <p:cNvGrpSpPr/>
          <p:nvPr/>
        </p:nvGrpSpPr>
        <p:grpSpPr>
          <a:xfrm>
            <a:off x="88993" y="1746990"/>
            <a:ext cx="12014015" cy="2912223"/>
            <a:chOff x="1206630" y="2070782"/>
            <a:chExt cx="10878532" cy="2812303"/>
          </a:xfrm>
        </p:grpSpPr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8C572565-FA71-4E47-8224-5F65980E296D}"/>
                </a:ext>
              </a:extLst>
            </p:cNvPr>
            <p:cNvCxnSpPr/>
            <p:nvPr/>
          </p:nvCxnSpPr>
          <p:spPr>
            <a:xfrm>
              <a:off x="7325422" y="2622967"/>
              <a:ext cx="0" cy="1606961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自由: 形状 1">
              <a:extLst>
                <a:ext uri="{FF2B5EF4-FFF2-40B4-BE49-F238E27FC236}">
                  <a16:creationId xmlns="" xmlns:a16="http://schemas.microsoft.com/office/drawing/2014/main" id="{81F5E7F6-C93D-4132-8007-CD614259A47A}"/>
                </a:ext>
              </a:extLst>
            </p:cNvPr>
            <p:cNvSpPr/>
            <p:nvPr/>
          </p:nvSpPr>
          <p:spPr>
            <a:xfrm>
              <a:off x="1206630" y="2213926"/>
              <a:ext cx="10878532" cy="2669159"/>
            </a:xfrm>
            <a:custGeom>
              <a:avLst/>
              <a:gdLst>
                <a:gd name="connsiteX0" fmla="*/ 0 w 10859678"/>
                <a:gd name="connsiteY0" fmla="*/ 3213922 h 3213922"/>
                <a:gd name="connsiteX1" fmla="*/ 2036190 w 10859678"/>
                <a:gd name="connsiteY1" fmla="*/ 1705633 h 3213922"/>
                <a:gd name="connsiteX2" fmla="*/ 5279010 w 10859678"/>
                <a:gd name="connsiteY2" fmla="*/ 2403216 h 3213922"/>
                <a:gd name="connsiteX3" fmla="*/ 7777113 w 10859678"/>
                <a:gd name="connsiteY3" fmla="*/ 1187159 h 3213922"/>
                <a:gd name="connsiteX4" fmla="*/ 9577633 w 10859678"/>
                <a:gd name="connsiteY4" fmla="*/ 46515 h 3213922"/>
                <a:gd name="connsiteX5" fmla="*/ 10859678 w 10859678"/>
                <a:gd name="connsiteY5" fmla="*/ 329319 h 3213922"/>
                <a:gd name="connsiteX0-1" fmla="*/ 0 w 10859678"/>
                <a:gd name="connsiteY0-2" fmla="*/ 3213922 h 3213922"/>
                <a:gd name="connsiteX1-3" fmla="*/ 2036190 w 10859678"/>
                <a:gd name="connsiteY1-4" fmla="*/ 1705633 h 3213922"/>
                <a:gd name="connsiteX2-5" fmla="*/ 5279010 w 10859678"/>
                <a:gd name="connsiteY2-6" fmla="*/ 2403216 h 3213922"/>
                <a:gd name="connsiteX3-7" fmla="*/ 7777113 w 10859678"/>
                <a:gd name="connsiteY3-8" fmla="*/ 1187159 h 3213922"/>
                <a:gd name="connsiteX4-9" fmla="*/ 9577633 w 10859678"/>
                <a:gd name="connsiteY4-10" fmla="*/ 46515 h 3213922"/>
                <a:gd name="connsiteX5-11" fmla="*/ 10859678 w 10859678"/>
                <a:gd name="connsiteY5-12" fmla="*/ 329319 h 3213922"/>
                <a:gd name="connsiteX0-13" fmla="*/ 0 w 10859678"/>
                <a:gd name="connsiteY0-14" fmla="*/ 3430678 h 3430678"/>
                <a:gd name="connsiteX1-15" fmla="*/ 2036190 w 10859678"/>
                <a:gd name="connsiteY1-16" fmla="*/ 1922389 h 3430678"/>
                <a:gd name="connsiteX2-17" fmla="*/ 5279010 w 10859678"/>
                <a:gd name="connsiteY2-18" fmla="*/ 2619972 h 3430678"/>
                <a:gd name="connsiteX3-19" fmla="*/ 7777113 w 10859678"/>
                <a:gd name="connsiteY3-20" fmla="*/ 1403915 h 3430678"/>
                <a:gd name="connsiteX4-21" fmla="*/ 8983744 w 10859678"/>
                <a:gd name="connsiteY4-22" fmla="*/ 27601 h 3430678"/>
                <a:gd name="connsiteX5-23" fmla="*/ 10859678 w 10859678"/>
                <a:gd name="connsiteY5-24" fmla="*/ 546075 h 3430678"/>
                <a:gd name="connsiteX0-25" fmla="*/ 0 w 10859678"/>
                <a:gd name="connsiteY0-26" fmla="*/ 3452030 h 3452030"/>
                <a:gd name="connsiteX1-27" fmla="*/ 2036190 w 10859678"/>
                <a:gd name="connsiteY1-28" fmla="*/ 1943741 h 3452030"/>
                <a:gd name="connsiteX2-29" fmla="*/ 5279010 w 10859678"/>
                <a:gd name="connsiteY2-30" fmla="*/ 2641324 h 3452030"/>
                <a:gd name="connsiteX3-31" fmla="*/ 7777113 w 10859678"/>
                <a:gd name="connsiteY3-32" fmla="*/ 1425267 h 3452030"/>
                <a:gd name="connsiteX4-33" fmla="*/ 8983744 w 10859678"/>
                <a:gd name="connsiteY4-34" fmla="*/ 48953 h 3452030"/>
                <a:gd name="connsiteX5-35" fmla="*/ 10859678 w 10859678"/>
                <a:gd name="connsiteY5-36" fmla="*/ 567427 h 3452030"/>
                <a:gd name="connsiteX0-37" fmla="*/ 0 w 10859678"/>
                <a:gd name="connsiteY0-38" fmla="*/ 3452030 h 3452030"/>
                <a:gd name="connsiteX1-39" fmla="*/ 2036190 w 10859678"/>
                <a:gd name="connsiteY1-40" fmla="*/ 1943741 h 3452030"/>
                <a:gd name="connsiteX2-41" fmla="*/ 5279010 w 10859678"/>
                <a:gd name="connsiteY2-42" fmla="*/ 2641324 h 3452030"/>
                <a:gd name="connsiteX3-43" fmla="*/ 7777113 w 10859678"/>
                <a:gd name="connsiteY3-44" fmla="*/ 1425267 h 3452030"/>
                <a:gd name="connsiteX4-45" fmla="*/ 8983744 w 10859678"/>
                <a:gd name="connsiteY4-46" fmla="*/ 48953 h 3452030"/>
                <a:gd name="connsiteX5-47" fmla="*/ 10859678 w 10859678"/>
                <a:gd name="connsiteY5-48" fmla="*/ 567427 h 3452030"/>
                <a:gd name="connsiteX0-49" fmla="*/ 0 w 10859678"/>
                <a:gd name="connsiteY0-50" fmla="*/ 3452030 h 3452030"/>
                <a:gd name="connsiteX1-51" fmla="*/ 2036190 w 10859678"/>
                <a:gd name="connsiteY1-52" fmla="*/ 1943741 h 3452030"/>
                <a:gd name="connsiteX2-53" fmla="*/ 5279010 w 10859678"/>
                <a:gd name="connsiteY2-54" fmla="*/ 2641324 h 3452030"/>
                <a:gd name="connsiteX3-55" fmla="*/ 7777113 w 10859678"/>
                <a:gd name="connsiteY3-56" fmla="*/ 1425267 h 3452030"/>
                <a:gd name="connsiteX4-57" fmla="*/ 8983744 w 10859678"/>
                <a:gd name="connsiteY4-58" fmla="*/ 48953 h 3452030"/>
                <a:gd name="connsiteX5-59" fmla="*/ 10859678 w 10859678"/>
                <a:gd name="connsiteY5-60" fmla="*/ 567427 h 3452030"/>
                <a:gd name="connsiteX0-61" fmla="*/ 0 w 10859678"/>
                <a:gd name="connsiteY0-62" fmla="*/ 3452030 h 3452030"/>
                <a:gd name="connsiteX1-63" fmla="*/ 2036190 w 10859678"/>
                <a:gd name="connsiteY1-64" fmla="*/ 1943741 h 3452030"/>
                <a:gd name="connsiteX2-65" fmla="*/ 5279010 w 10859678"/>
                <a:gd name="connsiteY2-66" fmla="*/ 2641324 h 3452030"/>
                <a:gd name="connsiteX3-67" fmla="*/ 7777113 w 10859678"/>
                <a:gd name="connsiteY3-68" fmla="*/ 1425267 h 3452030"/>
                <a:gd name="connsiteX4-69" fmla="*/ 8983744 w 10859678"/>
                <a:gd name="connsiteY4-70" fmla="*/ 48953 h 3452030"/>
                <a:gd name="connsiteX5-71" fmla="*/ 10859678 w 10859678"/>
                <a:gd name="connsiteY5-72" fmla="*/ 567427 h 3452030"/>
                <a:gd name="connsiteX0-73" fmla="*/ 0 w 10859678"/>
                <a:gd name="connsiteY0-74" fmla="*/ 3531472 h 3531472"/>
                <a:gd name="connsiteX1-75" fmla="*/ 2036190 w 10859678"/>
                <a:gd name="connsiteY1-76" fmla="*/ 2023183 h 3531472"/>
                <a:gd name="connsiteX2-77" fmla="*/ 5279010 w 10859678"/>
                <a:gd name="connsiteY2-78" fmla="*/ 2720766 h 3531472"/>
                <a:gd name="connsiteX3-79" fmla="*/ 7777113 w 10859678"/>
                <a:gd name="connsiteY3-80" fmla="*/ 1504709 h 3531472"/>
                <a:gd name="connsiteX4-81" fmla="*/ 9144000 w 10859678"/>
                <a:gd name="connsiteY4-82" fmla="*/ 43554 h 3531472"/>
                <a:gd name="connsiteX5-83" fmla="*/ 10859678 w 10859678"/>
                <a:gd name="connsiteY5-84" fmla="*/ 646869 h 3531472"/>
                <a:gd name="connsiteX0-85" fmla="*/ 0 w 10859678"/>
                <a:gd name="connsiteY0-86" fmla="*/ 3502408 h 3502408"/>
                <a:gd name="connsiteX1-87" fmla="*/ 2036190 w 10859678"/>
                <a:gd name="connsiteY1-88" fmla="*/ 1994119 h 3502408"/>
                <a:gd name="connsiteX2-89" fmla="*/ 5279010 w 10859678"/>
                <a:gd name="connsiteY2-90" fmla="*/ 2691702 h 3502408"/>
                <a:gd name="connsiteX3-91" fmla="*/ 7777113 w 10859678"/>
                <a:gd name="connsiteY3-92" fmla="*/ 1475645 h 3502408"/>
                <a:gd name="connsiteX4-93" fmla="*/ 9144000 w 10859678"/>
                <a:gd name="connsiteY4-94" fmla="*/ 14490 h 3502408"/>
                <a:gd name="connsiteX5-95" fmla="*/ 10859678 w 10859678"/>
                <a:gd name="connsiteY5-96" fmla="*/ 617805 h 3502408"/>
                <a:gd name="connsiteX0-97" fmla="*/ 0 w 10784263"/>
                <a:gd name="connsiteY0-98" fmla="*/ 3490946 h 3490946"/>
                <a:gd name="connsiteX1-99" fmla="*/ 2036190 w 10784263"/>
                <a:gd name="connsiteY1-100" fmla="*/ 1982657 h 3490946"/>
                <a:gd name="connsiteX2-101" fmla="*/ 5279010 w 10784263"/>
                <a:gd name="connsiteY2-102" fmla="*/ 2680240 h 3490946"/>
                <a:gd name="connsiteX3-103" fmla="*/ 7777113 w 10784263"/>
                <a:gd name="connsiteY3-104" fmla="*/ 1464183 h 3490946"/>
                <a:gd name="connsiteX4-105" fmla="*/ 9144000 w 10784263"/>
                <a:gd name="connsiteY4-106" fmla="*/ 3028 h 3490946"/>
                <a:gd name="connsiteX5-107" fmla="*/ 10784263 w 10784263"/>
                <a:gd name="connsiteY5-108" fmla="*/ 1087110 h 3490946"/>
                <a:gd name="connsiteX0-109" fmla="*/ 0 w 10784263"/>
                <a:gd name="connsiteY0-110" fmla="*/ 3491408 h 3491408"/>
                <a:gd name="connsiteX1-111" fmla="*/ 2036190 w 10784263"/>
                <a:gd name="connsiteY1-112" fmla="*/ 1983119 h 3491408"/>
                <a:gd name="connsiteX2-113" fmla="*/ 5279010 w 10784263"/>
                <a:gd name="connsiteY2-114" fmla="*/ 2680702 h 3491408"/>
                <a:gd name="connsiteX3-115" fmla="*/ 7777113 w 10784263"/>
                <a:gd name="connsiteY3-116" fmla="*/ 1464645 h 3491408"/>
                <a:gd name="connsiteX4-117" fmla="*/ 9144000 w 10784263"/>
                <a:gd name="connsiteY4-118" fmla="*/ 3490 h 3491408"/>
                <a:gd name="connsiteX5-119" fmla="*/ 10784263 w 10784263"/>
                <a:gd name="connsiteY5-120" fmla="*/ 1087572 h 3491408"/>
                <a:gd name="connsiteX0-121" fmla="*/ 0 w 11076494"/>
                <a:gd name="connsiteY0-122" fmla="*/ 3491828 h 3491828"/>
                <a:gd name="connsiteX1-123" fmla="*/ 2036190 w 11076494"/>
                <a:gd name="connsiteY1-124" fmla="*/ 1983539 h 3491828"/>
                <a:gd name="connsiteX2-125" fmla="*/ 5279010 w 11076494"/>
                <a:gd name="connsiteY2-126" fmla="*/ 2681122 h 3491828"/>
                <a:gd name="connsiteX3-127" fmla="*/ 7777113 w 11076494"/>
                <a:gd name="connsiteY3-128" fmla="*/ 1465065 h 3491828"/>
                <a:gd name="connsiteX4-129" fmla="*/ 9144000 w 11076494"/>
                <a:gd name="connsiteY4-130" fmla="*/ 3910 h 3491828"/>
                <a:gd name="connsiteX5-131" fmla="*/ 11076494 w 11076494"/>
                <a:gd name="connsiteY5-132" fmla="*/ 1069138 h 3491828"/>
                <a:gd name="connsiteX0-133" fmla="*/ 0 w 11076494"/>
                <a:gd name="connsiteY0-134" fmla="*/ 3491786 h 3491786"/>
                <a:gd name="connsiteX1-135" fmla="*/ 2036190 w 11076494"/>
                <a:gd name="connsiteY1-136" fmla="*/ 1983497 h 3491786"/>
                <a:gd name="connsiteX2-137" fmla="*/ 5279010 w 11076494"/>
                <a:gd name="connsiteY2-138" fmla="*/ 2681080 h 3491786"/>
                <a:gd name="connsiteX3-139" fmla="*/ 7777113 w 11076494"/>
                <a:gd name="connsiteY3-140" fmla="*/ 1465023 h 3491786"/>
                <a:gd name="connsiteX4-141" fmla="*/ 9144000 w 11076494"/>
                <a:gd name="connsiteY4-142" fmla="*/ 3868 h 3491786"/>
                <a:gd name="connsiteX5-143" fmla="*/ 11076494 w 11076494"/>
                <a:gd name="connsiteY5-144" fmla="*/ 1069096 h 3491786"/>
                <a:gd name="connsiteX0-145" fmla="*/ 0 w 11076494"/>
                <a:gd name="connsiteY0-146" fmla="*/ 3491786 h 3491786"/>
                <a:gd name="connsiteX1-147" fmla="*/ 2036190 w 11076494"/>
                <a:gd name="connsiteY1-148" fmla="*/ 1983497 h 3491786"/>
                <a:gd name="connsiteX2-149" fmla="*/ 5279010 w 11076494"/>
                <a:gd name="connsiteY2-150" fmla="*/ 2681080 h 3491786"/>
                <a:gd name="connsiteX3-151" fmla="*/ 7777113 w 11076494"/>
                <a:gd name="connsiteY3-152" fmla="*/ 1465023 h 3491786"/>
                <a:gd name="connsiteX4-153" fmla="*/ 9144000 w 11076494"/>
                <a:gd name="connsiteY4-154" fmla="*/ 3868 h 3491786"/>
                <a:gd name="connsiteX5-155" fmla="*/ 11076494 w 11076494"/>
                <a:gd name="connsiteY5-156" fmla="*/ 1069096 h 3491786"/>
                <a:gd name="connsiteX0-157" fmla="*/ 0 w 11076494"/>
                <a:gd name="connsiteY0-158" fmla="*/ 3491786 h 3491786"/>
                <a:gd name="connsiteX1-159" fmla="*/ 2036190 w 11076494"/>
                <a:gd name="connsiteY1-160" fmla="*/ 1983497 h 3491786"/>
                <a:gd name="connsiteX2-161" fmla="*/ 5344998 w 11076494"/>
                <a:gd name="connsiteY2-162" fmla="*/ 2747068 h 3491786"/>
                <a:gd name="connsiteX3-163" fmla="*/ 7777113 w 11076494"/>
                <a:gd name="connsiteY3-164" fmla="*/ 1465023 h 3491786"/>
                <a:gd name="connsiteX4-165" fmla="*/ 9144000 w 11076494"/>
                <a:gd name="connsiteY4-166" fmla="*/ 3868 h 3491786"/>
                <a:gd name="connsiteX5-167" fmla="*/ 11076494 w 11076494"/>
                <a:gd name="connsiteY5-168" fmla="*/ 1069096 h 3491786"/>
                <a:gd name="connsiteX0-169" fmla="*/ 0 w 11076494"/>
                <a:gd name="connsiteY0-170" fmla="*/ 3491786 h 3491786"/>
                <a:gd name="connsiteX1-171" fmla="*/ 2036190 w 11076494"/>
                <a:gd name="connsiteY1-172" fmla="*/ 1983497 h 3491786"/>
                <a:gd name="connsiteX2-173" fmla="*/ 5344998 w 11076494"/>
                <a:gd name="connsiteY2-174" fmla="*/ 2747068 h 3491786"/>
                <a:gd name="connsiteX3-175" fmla="*/ 7777113 w 11076494"/>
                <a:gd name="connsiteY3-176" fmla="*/ 1465023 h 3491786"/>
                <a:gd name="connsiteX4-177" fmla="*/ 9144000 w 11076494"/>
                <a:gd name="connsiteY4-178" fmla="*/ 3868 h 3491786"/>
                <a:gd name="connsiteX5-179" fmla="*/ 11076494 w 11076494"/>
                <a:gd name="connsiteY5-180" fmla="*/ 1069096 h 3491786"/>
                <a:gd name="connsiteX0-181" fmla="*/ 0 w 11076494"/>
                <a:gd name="connsiteY0-182" fmla="*/ 3491786 h 3491786"/>
                <a:gd name="connsiteX1-183" fmla="*/ 2036190 w 11076494"/>
                <a:gd name="connsiteY1-184" fmla="*/ 1983497 h 3491786"/>
                <a:gd name="connsiteX2-185" fmla="*/ 5344998 w 11076494"/>
                <a:gd name="connsiteY2-186" fmla="*/ 2747068 h 3491786"/>
                <a:gd name="connsiteX3-187" fmla="*/ 7777113 w 11076494"/>
                <a:gd name="connsiteY3-188" fmla="*/ 1465023 h 3491786"/>
                <a:gd name="connsiteX4-189" fmla="*/ 9144000 w 11076494"/>
                <a:gd name="connsiteY4-190" fmla="*/ 3868 h 3491786"/>
                <a:gd name="connsiteX5-191" fmla="*/ 11076494 w 11076494"/>
                <a:gd name="connsiteY5-192" fmla="*/ 1069096 h 3491786"/>
                <a:gd name="connsiteX0-193" fmla="*/ 0 w 11076494"/>
                <a:gd name="connsiteY0-194" fmla="*/ 3491786 h 3491786"/>
                <a:gd name="connsiteX1-195" fmla="*/ 2036190 w 11076494"/>
                <a:gd name="connsiteY1-196" fmla="*/ 1983497 h 3491786"/>
                <a:gd name="connsiteX2-197" fmla="*/ 5344998 w 11076494"/>
                <a:gd name="connsiteY2-198" fmla="*/ 2747068 h 3491786"/>
                <a:gd name="connsiteX3-199" fmla="*/ 7777113 w 11076494"/>
                <a:gd name="connsiteY3-200" fmla="*/ 1465023 h 3491786"/>
                <a:gd name="connsiteX4-201" fmla="*/ 9144000 w 11076494"/>
                <a:gd name="connsiteY4-202" fmla="*/ 3868 h 3491786"/>
                <a:gd name="connsiteX5-203" fmla="*/ 11076494 w 11076494"/>
                <a:gd name="connsiteY5-204" fmla="*/ 1069096 h 3491786"/>
                <a:gd name="connsiteX0-205" fmla="*/ 0 w 11076494"/>
                <a:gd name="connsiteY0-206" fmla="*/ 3491786 h 3491786"/>
                <a:gd name="connsiteX1-207" fmla="*/ 2036190 w 11076494"/>
                <a:gd name="connsiteY1-208" fmla="*/ 1983497 h 3491786"/>
                <a:gd name="connsiteX2-209" fmla="*/ 5344998 w 11076494"/>
                <a:gd name="connsiteY2-210" fmla="*/ 2747068 h 3491786"/>
                <a:gd name="connsiteX3-211" fmla="*/ 7777113 w 11076494"/>
                <a:gd name="connsiteY3-212" fmla="*/ 1465023 h 3491786"/>
                <a:gd name="connsiteX4-213" fmla="*/ 9144000 w 11076494"/>
                <a:gd name="connsiteY4-214" fmla="*/ 3868 h 3491786"/>
                <a:gd name="connsiteX5-215" fmla="*/ 11076494 w 11076494"/>
                <a:gd name="connsiteY5-216" fmla="*/ 1069096 h 3491786"/>
                <a:gd name="connsiteX0-217" fmla="*/ 0 w 11095348"/>
                <a:gd name="connsiteY0-218" fmla="*/ 3510071 h 3510071"/>
                <a:gd name="connsiteX1-219" fmla="*/ 2036190 w 11095348"/>
                <a:gd name="connsiteY1-220" fmla="*/ 2001782 h 3510071"/>
                <a:gd name="connsiteX2-221" fmla="*/ 5344998 w 11095348"/>
                <a:gd name="connsiteY2-222" fmla="*/ 2765353 h 3510071"/>
                <a:gd name="connsiteX3-223" fmla="*/ 7777113 w 11095348"/>
                <a:gd name="connsiteY3-224" fmla="*/ 1483308 h 3510071"/>
                <a:gd name="connsiteX4-225" fmla="*/ 9144000 w 11095348"/>
                <a:gd name="connsiteY4-226" fmla="*/ 22153 h 3510071"/>
                <a:gd name="connsiteX5-227" fmla="*/ 11095348 w 11095348"/>
                <a:gd name="connsiteY5-228" fmla="*/ 700882 h 3510071"/>
                <a:gd name="connsiteX0-229" fmla="*/ 0 w 11095348"/>
                <a:gd name="connsiteY0-230" fmla="*/ 3510071 h 3510071"/>
                <a:gd name="connsiteX1-231" fmla="*/ 2036190 w 11095348"/>
                <a:gd name="connsiteY1-232" fmla="*/ 2001782 h 3510071"/>
                <a:gd name="connsiteX2-233" fmla="*/ 5344998 w 11095348"/>
                <a:gd name="connsiteY2-234" fmla="*/ 2765353 h 3510071"/>
                <a:gd name="connsiteX3-235" fmla="*/ 7777113 w 11095348"/>
                <a:gd name="connsiteY3-236" fmla="*/ 1483308 h 3510071"/>
                <a:gd name="connsiteX4-237" fmla="*/ 9144000 w 11095348"/>
                <a:gd name="connsiteY4-238" fmla="*/ 22153 h 3510071"/>
                <a:gd name="connsiteX5-239" fmla="*/ 11095348 w 11095348"/>
                <a:gd name="connsiteY5-240" fmla="*/ 700882 h 3510071"/>
                <a:gd name="connsiteX0-241" fmla="*/ 0 w 11095348"/>
                <a:gd name="connsiteY0-242" fmla="*/ 3501940 h 3501940"/>
                <a:gd name="connsiteX1-243" fmla="*/ 2036190 w 11095348"/>
                <a:gd name="connsiteY1-244" fmla="*/ 1993651 h 3501940"/>
                <a:gd name="connsiteX2-245" fmla="*/ 5344998 w 11095348"/>
                <a:gd name="connsiteY2-246" fmla="*/ 2757222 h 3501940"/>
                <a:gd name="connsiteX3-247" fmla="*/ 7777113 w 11095348"/>
                <a:gd name="connsiteY3-248" fmla="*/ 1475177 h 3501940"/>
                <a:gd name="connsiteX4-249" fmla="*/ 9144000 w 11095348"/>
                <a:gd name="connsiteY4-250" fmla="*/ 14022 h 3501940"/>
                <a:gd name="connsiteX5-251" fmla="*/ 11095348 w 11095348"/>
                <a:gd name="connsiteY5-252" fmla="*/ 692751 h 3501940"/>
                <a:gd name="connsiteX0-253" fmla="*/ 0 w 11076495"/>
                <a:gd name="connsiteY0-254" fmla="*/ 3494111 h 3494111"/>
                <a:gd name="connsiteX1-255" fmla="*/ 2036190 w 11076495"/>
                <a:gd name="connsiteY1-256" fmla="*/ 1985822 h 3494111"/>
                <a:gd name="connsiteX2-257" fmla="*/ 5344998 w 11076495"/>
                <a:gd name="connsiteY2-258" fmla="*/ 2749393 h 3494111"/>
                <a:gd name="connsiteX3-259" fmla="*/ 7777113 w 11076495"/>
                <a:gd name="connsiteY3-260" fmla="*/ 1467348 h 3494111"/>
                <a:gd name="connsiteX4-261" fmla="*/ 9144000 w 11076495"/>
                <a:gd name="connsiteY4-262" fmla="*/ 6193 h 3494111"/>
                <a:gd name="connsiteX5-263" fmla="*/ 11076495 w 11076495"/>
                <a:gd name="connsiteY5-264" fmla="*/ 1834992 h 3494111"/>
                <a:gd name="connsiteX0-265" fmla="*/ 0 w 11076495"/>
                <a:gd name="connsiteY0-266" fmla="*/ 2678076 h 2678076"/>
                <a:gd name="connsiteX1-267" fmla="*/ 2036190 w 11076495"/>
                <a:gd name="connsiteY1-268" fmla="*/ 1169787 h 2678076"/>
                <a:gd name="connsiteX2-269" fmla="*/ 5344998 w 11076495"/>
                <a:gd name="connsiteY2-270" fmla="*/ 1933358 h 2678076"/>
                <a:gd name="connsiteX3-271" fmla="*/ 7777113 w 11076495"/>
                <a:gd name="connsiteY3-272" fmla="*/ 651313 h 2678076"/>
                <a:gd name="connsiteX4-273" fmla="*/ 9172280 w 11076495"/>
                <a:gd name="connsiteY4-274" fmla="*/ 10290 h 2678076"/>
                <a:gd name="connsiteX5-275" fmla="*/ 11076495 w 11076495"/>
                <a:gd name="connsiteY5-276" fmla="*/ 1018957 h 2678076"/>
                <a:gd name="connsiteX0-277" fmla="*/ 0 w 11076495"/>
                <a:gd name="connsiteY0-278" fmla="*/ 2678076 h 2678076"/>
                <a:gd name="connsiteX1-279" fmla="*/ 2036190 w 11076495"/>
                <a:gd name="connsiteY1-280" fmla="*/ 1169787 h 2678076"/>
                <a:gd name="connsiteX2-281" fmla="*/ 5344998 w 11076495"/>
                <a:gd name="connsiteY2-282" fmla="*/ 1933358 h 2678076"/>
                <a:gd name="connsiteX3-283" fmla="*/ 7777113 w 11076495"/>
                <a:gd name="connsiteY3-284" fmla="*/ 651313 h 2678076"/>
                <a:gd name="connsiteX4-285" fmla="*/ 9172280 w 11076495"/>
                <a:gd name="connsiteY4-286" fmla="*/ 10290 h 2678076"/>
                <a:gd name="connsiteX5-287" fmla="*/ 11076495 w 11076495"/>
                <a:gd name="connsiteY5-288" fmla="*/ 1018957 h 2678076"/>
                <a:gd name="connsiteX0-289" fmla="*/ 0 w 11076495"/>
                <a:gd name="connsiteY0-290" fmla="*/ 2678076 h 2678076"/>
                <a:gd name="connsiteX1-291" fmla="*/ 2036190 w 11076495"/>
                <a:gd name="connsiteY1-292" fmla="*/ 1169787 h 2678076"/>
                <a:gd name="connsiteX2-293" fmla="*/ 5344998 w 11076495"/>
                <a:gd name="connsiteY2-294" fmla="*/ 1933358 h 2678076"/>
                <a:gd name="connsiteX3-295" fmla="*/ 7635711 w 11076495"/>
                <a:gd name="connsiteY3-296" fmla="*/ 1009531 h 2678076"/>
                <a:gd name="connsiteX4-297" fmla="*/ 9172280 w 11076495"/>
                <a:gd name="connsiteY4-298" fmla="*/ 10290 h 2678076"/>
                <a:gd name="connsiteX5-299" fmla="*/ 11076495 w 11076495"/>
                <a:gd name="connsiteY5-300" fmla="*/ 1018957 h 2678076"/>
                <a:gd name="connsiteX0-301" fmla="*/ 0 w 11076495"/>
                <a:gd name="connsiteY0-302" fmla="*/ 2678076 h 2678076"/>
                <a:gd name="connsiteX1-303" fmla="*/ 2036190 w 11076495"/>
                <a:gd name="connsiteY1-304" fmla="*/ 1169787 h 2678076"/>
                <a:gd name="connsiteX2-305" fmla="*/ 5344998 w 11076495"/>
                <a:gd name="connsiteY2-306" fmla="*/ 1933358 h 2678076"/>
                <a:gd name="connsiteX3-307" fmla="*/ 7635711 w 11076495"/>
                <a:gd name="connsiteY3-308" fmla="*/ 1009531 h 2678076"/>
                <a:gd name="connsiteX4-309" fmla="*/ 9172280 w 11076495"/>
                <a:gd name="connsiteY4-310" fmla="*/ 10290 h 2678076"/>
                <a:gd name="connsiteX5-311" fmla="*/ 11076495 w 11076495"/>
                <a:gd name="connsiteY5-312" fmla="*/ 1018957 h 2678076"/>
                <a:gd name="connsiteX0-313" fmla="*/ 0 w 11076495"/>
                <a:gd name="connsiteY0-314" fmla="*/ 2678076 h 2678076"/>
                <a:gd name="connsiteX1-315" fmla="*/ 2036190 w 11076495"/>
                <a:gd name="connsiteY1-316" fmla="*/ 1169787 h 2678076"/>
                <a:gd name="connsiteX2-317" fmla="*/ 5344998 w 11076495"/>
                <a:gd name="connsiteY2-318" fmla="*/ 1933358 h 2678076"/>
                <a:gd name="connsiteX3-319" fmla="*/ 7635711 w 11076495"/>
                <a:gd name="connsiteY3-320" fmla="*/ 1009531 h 2678076"/>
                <a:gd name="connsiteX4-321" fmla="*/ 9172280 w 11076495"/>
                <a:gd name="connsiteY4-322" fmla="*/ 10290 h 2678076"/>
                <a:gd name="connsiteX5-323" fmla="*/ 11076495 w 11076495"/>
                <a:gd name="connsiteY5-324" fmla="*/ 1018957 h 2678076"/>
                <a:gd name="connsiteX0-325" fmla="*/ 0 w 11076495"/>
                <a:gd name="connsiteY0-326" fmla="*/ 2673264 h 2673264"/>
                <a:gd name="connsiteX1-327" fmla="*/ 2036190 w 11076495"/>
                <a:gd name="connsiteY1-328" fmla="*/ 1164975 h 2673264"/>
                <a:gd name="connsiteX2-329" fmla="*/ 5344998 w 11076495"/>
                <a:gd name="connsiteY2-330" fmla="*/ 1928546 h 2673264"/>
                <a:gd name="connsiteX3-331" fmla="*/ 7635711 w 11076495"/>
                <a:gd name="connsiteY3-332" fmla="*/ 1004719 h 2673264"/>
                <a:gd name="connsiteX4-333" fmla="*/ 9172280 w 11076495"/>
                <a:gd name="connsiteY4-334" fmla="*/ 5478 h 2673264"/>
                <a:gd name="connsiteX5-335" fmla="*/ 11076495 w 11076495"/>
                <a:gd name="connsiteY5-336" fmla="*/ 1014145 h 2673264"/>
                <a:gd name="connsiteX0-337" fmla="*/ 0 w 11076495"/>
                <a:gd name="connsiteY0-338" fmla="*/ 2673264 h 2673264"/>
                <a:gd name="connsiteX1-339" fmla="*/ 2036190 w 11076495"/>
                <a:gd name="connsiteY1-340" fmla="*/ 1164975 h 2673264"/>
                <a:gd name="connsiteX2-341" fmla="*/ 5344998 w 11076495"/>
                <a:gd name="connsiteY2-342" fmla="*/ 1928546 h 2673264"/>
                <a:gd name="connsiteX3-343" fmla="*/ 7635711 w 11076495"/>
                <a:gd name="connsiteY3-344" fmla="*/ 1004719 h 2673264"/>
                <a:gd name="connsiteX4-345" fmla="*/ 9172280 w 11076495"/>
                <a:gd name="connsiteY4-346" fmla="*/ 5478 h 2673264"/>
                <a:gd name="connsiteX5-347" fmla="*/ 11076495 w 11076495"/>
                <a:gd name="connsiteY5-348" fmla="*/ 1014145 h 2673264"/>
                <a:gd name="connsiteX0-349" fmla="*/ 0 w 11076495"/>
                <a:gd name="connsiteY0-350" fmla="*/ 2673264 h 2673264"/>
                <a:gd name="connsiteX1-351" fmla="*/ 2036190 w 11076495"/>
                <a:gd name="connsiteY1-352" fmla="*/ 1164975 h 2673264"/>
                <a:gd name="connsiteX2-353" fmla="*/ 5344998 w 11076495"/>
                <a:gd name="connsiteY2-354" fmla="*/ 1928546 h 2673264"/>
                <a:gd name="connsiteX3-355" fmla="*/ 7635711 w 11076495"/>
                <a:gd name="connsiteY3-356" fmla="*/ 1004719 h 2673264"/>
                <a:gd name="connsiteX4-357" fmla="*/ 9172280 w 11076495"/>
                <a:gd name="connsiteY4-358" fmla="*/ 5478 h 2673264"/>
                <a:gd name="connsiteX5-359" fmla="*/ 11076495 w 11076495"/>
                <a:gd name="connsiteY5-360" fmla="*/ 1014145 h 2673264"/>
                <a:gd name="connsiteX0-361" fmla="*/ 0 w 11076495"/>
                <a:gd name="connsiteY0-362" fmla="*/ 2673264 h 2673264"/>
                <a:gd name="connsiteX1-363" fmla="*/ 2036190 w 11076495"/>
                <a:gd name="connsiteY1-364" fmla="*/ 1164975 h 2673264"/>
                <a:gd name="connsiteX2-365" fmla="*/ 5344998 w 11076495"/>
                <a:gd name="connsiteY2-366" fmla="*/ 1928546 h 2673264"/>
                <a:gd name="connsiteX3-367" fmla="*/ 7635711 w 11076495"/>
                <a:gd name="connsiteY3-368" fmla="*/ 1004719 h 2673264"/>
                <a:gd name="connsiteX4-369" fmla="*/ 9172280 w 11076495"/>
                <a:gd name="connsiteY4-370" fmla="*/ 5478 h 2673264"/>
                <a:gd name="connsiteX5-371" fmla="*/ 11076495 w 11076495"/>
                <a:gd name="connsiteY5-372" fmla="*/ 1014145 h 2673264"/>
                <a:gd name="connsiteX0-373" fmla="*/ 0 w 11076495"/>
                <a:gd name="connsiteY0-374" fmla="*/ 2673264 h 2673264"/>
                <a:gd name="connsiteX1-375" fmla="*/ 2036190 w 11076495"/>
                <a:gd name="connsiteY1-376" fmla="*/ 1164975 h 2673264"/>
                <a:gd name="connsiteX2-377" fmla="*/ 5344998 w 11076495"/>
                <a:gd name="connsiteY2-378" fmla="*/ 1928546 h 2673264"/>
                <a:gd name="connsiteX3-379" fmla="*/ 7635711 w 11076495"/>
                <a:gd name="connsiteY3-380" fmla="*/ 1004719 h 2673264"/>
                <a:gd name="connsiteX4-381" fmla="*/ 9172280 w 11076495"/>
                <a:gd name="connsiteY4-382" fmla="*/ 5478 h 2673264"/>
                <a:gd name="connsiteX5-383" fmla="*/ 11076495 w 11076495"/>
                <a:gd name="connsiteY5-384" fmla="*/ 1014145 h 2673264"/>
                <a:gd name="connsiteX0-385" fmla="*/ 0 w 11076495"/>
                <a:gd name="connsiteY0-386" fmla="*/ 2673264 h 2673264"/>
                <a:gd name="connsiteX1-387" fmla="*/ 2036190 w 11076495"/>
                <a:gd name="connsiteY1-388" fmla="*/ 1164975 h 2673264"/>
                <a:gd name="connsiteX2-389" fmla="*/ 5344998 w 11076495"/>
                <a:gd name="connsiteY2-390" fmla="*/ 1928546 h 2673264"/>
                <a:gd name="connsiteX3-391" fmla="*/ 7635711 w 11076495"/>
                <a:gd name="connsiteY3-392" fmla="*/ 1004719 h 2673264"/>
                <a:gd name="connsiteX4-393" fmla="*/ 9172280 w 11076495"/>
                <a:gd name="connsiteY4-394" fmla="*/ 5478 h 2673264"/>
                <a:gd name="connsiteX5-395" fmla="*/ 11076495 w 11076495"/>
                <a:gd name="connsiteY5-396" fmla="*/ 1014145 h 2673264"/>
                <a:gd name="connsiteX0-397" fmla="*/ 0 w 11076495"/>
                <a:gd name="connsiteY0-398" fmla="*/ 2668288 h 2668288"/>
                <a:gd name="connsiteX1-399" fmla="*/ 2036190 w 11076495"/>
                <a:gd name="connsiteY1-400" fmla="*/ 1159999 h 2668288"/>
                <a:gd name="connsiteX2-401" fmla="*/ 5344998 w 11076495"/>
                <a:gd name="connsiteY2-402" fmla="*/ 1923570 h 2668288"/>
                <a:gd name="connsiteX3-403" fmla="*/ 7635711 w 11076495"/>
                <a:gd name="connsiteY3-404" fmla="*/ 999743 h 2668288"/>
                <a:gd name="connsiteX4-405" fmla="*/ 9172280 w 11076495"/>
                <a:gd name="connsiteY4-406" fmla="*/ 502 h 2668288"/>
                <a:gd name="connsiteX5-407" fmla="*/ 11076495 w 11076495"/>
                <a:gd name="connsiteY5-408" fmla="*/ 1009169 h 2668288"/>
                <a:gd name="connsiteX0-409" fmla="*/ 0 w 10878532"/>
                <a:gd name="connsiteY0-410" fmla="*/ 2669159 h 2669159"/>
                <a:gd name="connsiteX1-411" fmla="*/ 2036190 w 10878532"/>
                <a:gd name="connsiteY1-412" fmla="*/ 1160870 h 2669159"/>
                <a:gd name="connsiteX2-413" fmla="*/ 5344998 w 10878532"/>
                <a:gd name="connsiteY2-414" fmla="*/ 1924441 h 2669159"/>
                <a:gd name="connsiteX3-415" fmla="*/ 7635711 w 10878532"/>
                <a:gd name="connsiteY3-416" fmla="*/ 1000614 h 2669159"/>
                <a:gd name="connsiteX4-417" fmla="*/ 9172280 w 10878532"/>
                <a:gd name="connsiteY4-418" fmla="*/ 1373 h 2669159"/>
                <a:gd name="connsiteX5-419" fmla="*/ 10878532 w 10878532"/>
                <a:gd name="connsiteY5-420" fmla="*/ 764943 h 26691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878532" h="2669159">
                  <a:moveTo>
                    <a:pt x="0" y="2669159"/>
                  </a:moveTo>
                  <a:cubicBezTo>
                    <a:pt x="634738" y="2057988"/>
                    <a:pt x="1145357" y="1284990"/>
                    <a:pt x="2036190" y="1160870"/>
                  </a:cubicBezTo>
                  <a:cubicBezTo>
                    <a:pt x="2927023" y="1036750"/>
                    <a:pt x="4411745" y="1856882"/>
                    <a:pt x="5344998" y="1924441"/>
                  </a:cubicBezTo>
                  <a:cubicBezTo>
                    <a:pt x="6278251" y="1992000"/>
                    <a:pt x="6978977" y="1707625"/>
                    <a:pt x="7635711" y="1000614"/>
                  </a:cubicBezTo>
                  <a:cubicBezTo>
                    <a:pt x="8292445" y="293603"/>
                    <a:pt x="8631810" y="40652"/>
                    <a:pt x="9172280" y="1373"/>
                  </a:cubicBezTo>
                  <a:cubicBezTo>
                    <a:pt x="9712750" y="-37906"/>
                    <a:pt x="10579231" y="778296"/>
                    <a:pt x="10878532" y="76494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A8294B9C-021D-4AAB-BFB6-5751EFBB02AF}"/>
                </a:ext>
              </a:extLst>
            </p:cNvPr>
            <p:cNvSpPr/>
            <p:nvPr/>
          </p:nvSpPr>
          <p:spPr>
            <a:xfrm>
              <a:off x="2927648" y="3276124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AEC447C1-815F-437F-825B-C37D5AAD466C}"/>
                </a:ext>
              </a:extLst>
            </p:cNvPr>
            <p:cNvSpPr/>
            <p:nvPr/>
          </p:nvSpPr>
          <p:spPr>
            <a:xfrm>
              <a:off x="4853863" y="3564156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864045A1-2360-47FE-8A71-95C41594F43E}"/>
                </a:ext>
              </a:extLst>
            </p:cNvPr>
            <p:cNvSpPr/>
            <p:nvPr/>
          </p:nvSpPr>
          <p:spPr>
            <a:xfrm>
              <a:off x="7181406" y="3952147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B2D101D8-A049-480B-8F10-A88AB2726609}"/>
                </a:ext>
              </a:extLst>
            </p:cNvPr>
            <p:cNvSpPr/>
            <p:nvPr/>
          </p:nvSpPr>
          <p:spPr>
            <a:xfrm>
              <a:off x="10080630" y="2070782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BBC8BAC4-D806-4013-B7CC-5CCA3ACF146C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3071664" y="2509534"/>
              <a:ext cx="0" cy="76659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C7DFBD71-404E-4187-951D-216B02AD7441}"/>
                </a:ext>
              </a:extLst>
            </p:cNvPr>
            <p:cNvCxnSpPr/>
            <p:nvPr/>
          </p:nvCxnSpPr>
          <p:spPr>
            <a:xfrm>
              <a:off x="4997879" y="3852188"/>
              <a:ext cx="0" cy="878021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796EFF70-80C7-4FCF-9FE1-ABFEEFE2BC71}"/>
                </a:ext>
              </a:extLst>
            </p:cNvPr>
            <p:cNvCxnSpPr/>
            <p:nvPr/>
          </p:nvCxnSpPr>
          <p:spPr>
            <a:xfrm>
              <a:off x="10224646" y="2358814"/>
              <a:ext cx="0" cy="1091396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" name="Rectangle 24">
            <a:extLst>
              <a:ext uri="{FF2B5EF4-FFF2-40B4-BE49-F238E27FC236}">
                <a16:creationId xmlns="" xmlns:a16="http://schemas.microsoft.com/office/drawing/2014/main" id="{B4739B83-B41A-4A42-86B0-6E62B311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19" y="1114856"/>
            <a:ext cx="1647928" cy="2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4"/>
              </a:spcBef>
            </a:pPr>
            <a:r>
              <a:rPr lang="zh-CN" altLang="en-US" sz="1577" b="1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单击填加标题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0D02B3B5-7FEE-46E6-BBF3-D76F7633FB1F}"/>
              </a:ext>
            </a:extLst>
          </p:cNvPr>
          <p:cNvSpPr txBox="1"/>
          <p:nvPr/>
        </p:nvSpPr>
        <p:spPr>
          <a:xfrm>
            <a:off x="1039246" y="1537743"/>
            <a:ext cx="2580233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88"/>
              </a:spcBef>
            </a:pP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="" xmlns:a16="http://schemas.microsoft.com/office/drawing/2014/main" id="{9EAF5E4F-8F01-4767-A3A1-32DE53057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074" y="4593801"/>
            <a:ext cx="1647928" cy="2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4"/>
              </a:spcBef>
            </a:pPr>
            <a:r>
              <a:rPr lang="zh-CN" altLang="en-US" sz="1577" b="1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单击填加标题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A4E01D6-40E1-4150-8548-C3121F6330C7}"/>
              </a:ext>
            </a:extLst>
          </p:cNvPr>
          <p:cNvSpPr txBox="1"/>
          <p:nvPr/>
        </p:nvSpPr>
        <p:spPr>
          <a:xfrm>
            <a:off x="2826801" y="5016688"/>
            <a:ext cx="2580233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88"/>
              </a:spcBef>
            </a:pP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="" xmlns:a16="http://schemas.microsoft.com/office/drawing/2014/main" id="{A1B83100-F4C8-4884-9523-A39BB674C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611" y="1169046"/>
            <a:ext cx="1647928" cy="2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4"/>
              </a:spcBef>
            </a:pPr>
            <a:r>
              <a:rPr lang="zh-CN" altLang="en-US" sz="1577" b="1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单击填加标题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C0DD373-7D08-4FD9-9727-68C560DE5BCC}"/>
              </a:ext>
            </a:extLst>
          </p:cNvPr>
          <p:cNvSpPr txBox="1"/>
          <p:nvPr/>
        </p:nvSpPr>
        <p:spPr>
          <a:xfrm>
            <a:off x="5556338" y="1591933"/>
            <a:ext cx="2580233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88"/>
              </a:spcBef>
            </a:pP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="" xmlns:a16="http://schemas.microsoft.com/office/drawing/2014/main" id="{ACD1B998-07B4-4CAB-A29D-B899A096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950" y="3331466"/>
            <a:ext cx="1647928" cy="2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4"/>
              </a:spcBef>
            </a:pPr>
            <a:r>
              <a:rPr lang="zh-CN" altLang="en-US" sz="1577" b="1" dirty="0">
                <a:solidFill>
                  <a:schemeClr val="bg2">
                    <a:lumMod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单击填加标题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C87DD56C-7189-42FC-9408-E68D4480DBF6}"/>
              </a:ext>
            </a:extLst>
          </p:cNvPr>
          <p:cNvSpPr txBox="1"/>
          <p:nvPr/>
        </p:nvSpPr>
        <p:spPr>
          <a:xfrm>
            <a:off x="8814677" y="3754353"/>
            <a:ext cx="2580233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输入替换内</a:t>
            </a:r>
            <a:r>
              <a:rPr lang="zh-CN" altLang="en-US" sz="13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Hiragino Sans GB W3" charset="-122"/>
              </a:rPr>
              <a:t>容编辑文字</a:t>
            </a: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  <a:p>
            <a:pPr algn="ctr">
              <a:spcBef>
                <a:spcPts val="788"/>
              </a:spcBef>
            </a:pPr>
            <a:endParaRPr lang="en-US" altLang="zh-CN" sz="1314" dirty="0">
              <a:solidFill>
                <a:schemeClr val="tx1">
                  <a:lumMod val="95000"/>
                  <a:lumOff val="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20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25DF643-1448-4FE0-B3E8-30157E2DF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D196905-CB7F-4474-BD1F-8044FBBFAEE7}"/>
              </a:ext>
            </a:extLst>
          </p:cNvPr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>
            <a:extLst>
              <a:ext uri="{FF2B5EF4-FFF2-40B4-BE49-F238E27FC236}">
                <a16:creationId xmlns="" xmlns:a16="http://schemas.microsoft.com/office/drawing/2014/main" id="{AB00688E-1524-4021-8138-7664AE172649}"/>
              </a:ext>
            </a:extLst>
          </p:cNvPr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FA5455B-AF04-457B-863C-7ADDD89C9AFB}"/>
              </a:ext>
            </a:extLst>
          </p:cNvPr>
          <p:cNvSpPr/>
          <p:nvPr/>
        </p:nvSpPr>
        <p:spPr>
          <a:xfrm>
            <a:off x="10256388" y="666633"/>
            <a:ext cx="99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02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0A14B34-0DE5-412A-BE1D-55A09F320C5C}"/>
              </a:ext>
            </a:extLst>
          </p:cNvPr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4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9FEA297F-C026-4D43-BAC3-098131148F1F}"/>
              </a:ext>
            </a:extLst>
          </p:cNvPr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5AE675F3-05A8-49C9-9231-9CDDFB3AA42C}"/>
                </a:ext>
              </a:extLst>
            </p:cNvPr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F63797CE-5E20-4251-8384-08E1A888AF0E}"/>
                </a:ext>
              </a:extLst>
            </p:cNvPr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055EF271-119F-46B8-AD49-135277FE2503}"/>
                </a:ext>
              </a:extLst>
            </p:cNvPr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61A3AE1E-4484-4478-BBBB-EE631F86DF1E}"/>
                </a:ext>
              </a:extLst>
            </p:cNvPr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07C5155A-34BF-48BC-AF23-92D724046535}"/>
                </a:ext>
              </a:extLst>
            </p:cNvPr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B7B08889-9717-4470-A2BB-5F71CE18B95B}"/>
                </a:ext>
              </a:extLst>
            </p:cNvPr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7388D58-6222-4F45-97AB-510377E8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4203D8E2-B0CB-4ACF-85C4-AE943A93F846}"/>
              </a:ext>
            </a:extLst>
          </p:cNvPr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>
              <a:extLst>
                <a:ext uri="{FF2B5EF4-FFF2-40B4-BE49-F238E27FC236}">
                  <a16:creationId xmlns="" xmlns:a16="http://schemas.microsoft.com/office/drawing/2014/main" id="{57FD8D2C-5D0D-47EA-9294-E0183D2D5E37}"/>
                </a:ext>
              </a:extLst>
            </p:cNvPr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5EB1A022-B07C-4BAA-966D-8CAFE1ABAE4B}"/>
                </a:ext>
              </a:extLst>
            </p:cNvPr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3D810986-73A6-46CA-999E-966FAE63EDB4}"/>
              </a:ext>
            </a:extLst>
          </p:cNvPr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活动前期准备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FB545F40-C821-4891-ACCB-FE0F393CB4CC}"/>
              </a:ext>
            </a:extLst>
          </p:cNvPr>
          <p:cNvSpPr/>
          <p:nvPr/>
        </p:nvSpPr>
        <p:spPr>
          <a:xfrm>
            <a:off x="6069743" y="3710384"/>
            <a:ext cx="3137334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14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COMPANY PROFILE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00CF0DFE-DDAE-4C63-A9B8-3AAC129482B0}"/>
              </a:ext>
            </a:extLst>
          </p:cNvPr>
          <p:cNvCxnSpPr>
            <a:cxnSpLocks/>
          </p:cNvCxnSpPr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0A44C070-BF04-4308-8695-1D06030CACEB}"/>
              </a:ext>
            </a:extLst>
          </p:cNvPr>
          <p:cNvSpPr txBox="1"/>
          <p:nvPr/>
        </p:nvSpPr>
        <p:spPr>
          <a:xfrm>
            <a:off x="6076955" y="4193791"/>
            <a:ext cx="5678336" cy="54021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314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Calibri Light" panose="020F030202020403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150304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6" grpId="0"/>
      <p:bldP spid="47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="" xmlns:a16="http://schemas.microsoft.com/office/drawing/2014/main" id="{2A2DA5E7-313F-4B52-8BB5-43C1929ED004}"/>
              </a:ext>
            </a:extLst>
          </p:cNvPr>
          <p:cNvGrpSpPr/>
          <p:nvPr/>
        </p:nvGrpSpPr>
        <p:grpSpPr>
          <a:xfrm>
            <a:off x="919639" y="1195236"/>
            <a:ext cx="5449776" cy="4359819"/>
            <a:chOff x="1102414" y="648230"/>
            <a:chExt cx="6773330" cy="5418665"/>
          </a:xfrm>
        </p:grpSpPr>
        <p:sp>
          <p:nvSpPr>
            <p:cNvPr id="80" name="椭圆 79">
              <a:extLst>
                <a:ext uri="{FF2B5EF4-FFF2-40B4-BE49-F238E27FC236}">
                  <a16:creationId xmlns="" xmlns:a16="http://schemas.microsoft.com/office/drawing/2014/main" id="{2CA59462-F9E0-4859-9F85-EAF015395B94}"/>
                </a:ext>
              </a:extLst>
            </p:cNvPr>
            <p:cNvSpPr/>
            <p:nvPr/>
          </p:nvSpPr>
          <p:spPr>
            <a:xfrm>
              <a:off x="1102414" y="2002895"/>
              <a:ext cx="4063997" cy="4064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="" xmlns:a16="http://schemas.microsoft.com/office/drawing/2014/main" id="{C7C84D99-37D6-4A7C-B311-7B7D0F5FA8A8}"/>
                </a:ext>
              </a:extLst>
            </p:cNvPr>
            <p:cNvSpPr/>
            <p:nvPr/>
          </p:nvSpPr>
          <p:spPr>
            <a:xfrm>
              <a:off x="1915215" y="2815695"/>
              <a:ext cx="2438398" cy="2438400"/>
            </a:xfrm>
            <a:prstGeom prst="ellipse">
              <a:avLst/>
            </a:prstGeom>
            <a:solidFill>
              <a:schemeClr val="bg1">
                <a:lumMod val="75000"/>
                <a:alpha val="7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="" xmlns:a16="http://schemas.microsoft.com/office/drawing/2014/main" id="{45CEB63D-293D-4550-9725-E353A7F08337}"/>
                </a:ext>
              </a:extLst>
            </p:cNvPr>
            <p:cNvSpPr/>
            <p:nvPr/>
          </p:nvSpPr>
          <p:spPr>
            <a:xfrm>
              <a:off x="2728014" y="3628495"/>
              <a:ext cx="812799" cy="8128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7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3" name="任意多边形 25">
              <a:extLst>
                <a:ext uri="{FF2B5EF4-FFF2-40B4-BE49-F238E27FC236}">
                  <a16:creationId xmlns="" xmlns:a16="http://schemas.microsoft.com/office/drawing/2014/main" id="{14CEDF87-A412-4135-9D25-B36899F71222}"/>
                </a:ext>
              </a:extLst>
            </p:cNvPr>
            <p:cNvSpPr/>
            <p:nvPr/>
          </p:nvSpPr>
          <p:spPr>
            <a:xfrm>
              <a:off x="5843745" y="648230"/>
              <a:ext cx="2031999" cy="1185333"/>
            </a:xfrm>
            <a:custGeom>
              <a:avLst/>
              <a:gdLst>
                <a:gd name="connsiteX0" fmla="*/ 0 w 2032000"/>
                <a:gd name="connsiteY0" fmla="*/ 0 h 1185333"/>
                <a:gd name="connsiteX1" fmla="*/ 2032000 w 2032000"/>
                <a:gd name="connsiteY1" fmla="*/ 0 h 1185333"/>
                <a:gd name="connsiteX2" fmla="*/ 2032000 w 2032000"/>
                <a:gd name="connsiteY2" fmla="*/ 1185333 h 1185333"/>
                <a:gd name="connsiteX3" fmla="*/ 0 w 2032000"/>
                <a:gd name="connsiteY3" fmla="*/ 1185333 h 1185333"/>
                <a:gd name="connsiteX4" fmla="*/ 0 w 2032000"/>
                <a:gd name="connsiteY4" fmla="*/ 0 h 118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185333">
                  <a:moveTo>
                    <a:pt x="0" y="0"/>
                  </a:moveTo>
                  <a:lnTo>
                    <a:pt x="2032000" y="0"/>
                  </a:lnTo>
                  <a:lnTo>
                    <a:pt x="2032000" y="1185333"/>
                  </a:lnTo>
                  <a:lnTo>
                    <a:pt x="0" y="1185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6936" tIns="67310" rIns="67310" bIns="67310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 kern="120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4" name="直接连接符 83">
              <a:extLst>
                <a:ext uri="{FF2B5EF4-FFF2-40B4-BE49-F238E27FC236}">
                  <a16:creationId xmlns="" xmlns:a16="http://schemas.microsoft.com/office/drawing/2014/main" id="{CA75BEEA-6667-480D-801C-8F2C6E8D259F}"/>
                </a:ext>
              </a:extLst>
            </p:cNvPr>
            <p:cNvSpPr/>
            <p:nvPr/>
          </p:nvSpPr>
          <p:spPr>
            <a:xfrm>
              <a:off x="5335745" y="1240896"/>
              <a:ext cx="508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5" name="直接连接符 84">
              <a:extLst>
                <a:ext uri="{FF2B5EF4-FFF2-40B4-BE49-F238E27FC236}">
                  <a16:creationId xmlns="" xmlns:a16="http://schemas.microsoft.com/office/drawing/2014/main" id="{63593D35-1850-4365-B992-9A1E3EC359E1}"/>
                </a:ext>
              </a:extLst>
            </p:cNvPr>
            <p:cNvSpPr/>
            <p:nvPr/>
          </p:nvSpPr>
          <p:spPr>
            <a:xfrm rot="5400000">
              <a:off x="2837402" y="1538584"/>
              <a:ext cx="2793321" cy="21993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6" name="任意多边形 28">
              <a:extLst>
                <a:ext uri="{FF2B5EF4-FFF2-40B4-BE49-F238E27FC236}">
                  <a16:creationId xmlns="" xmlns:a16="http://schemas.microsoft.com/office/drawing/2014/main" id="{854B0A2B-7F24-4C24-8DD1-0D112EDA8D01}"/>
                </a:ext>
              </a:extLst>
            </p:cNvPr>
            <p:cNvSpPr/>
            <p:nvPr/>
          </p:nvSpPr>
          <p:spPr>
            <a:xfrm>
              <a:off x="5843744" y="1833562"/>
              <a:ext cx="2031999" cy="1185333"/>
            </a:xfrm>
            <a:custGeom>
              <a:avLst/>
              <a:gdLst>
                <a:gd name="connsiteX0" fmla="*/ 0 w 2032000"/>
                <a:gd name="connsiteY0" fmla="*/ 0 h 1185333"/>
                <a:gd name="connsiteX1" fmla="*/ 2032000 w 2032000"/>
                <a:gd name="connsiteY1" fmla="*/ 0 h 1185333"/>
                <a:gd name="connsiteX2" fmla="*/ 2032000 w 2032000"/>
                <a:gd name="connsiteY2" fmla="*/ 1185333 h 1185333"/>
                <a:gd name="connsiteX3" fmla="*/ 0 w 2032000"/>
                <a:gd name="connsiteY3" fmla="*/ 1185333 h 1185333"/>
                <a:gd name="connsiteX4" fmla="*/ 0 w 2032000"/>
                <a:gd name="connsiteY4" fmla="*/ 0 h 118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185333">
                  <a:moveTo>
                    <a:pt x="0" y="0"/>
                  </a:moveTo>
                  <a:lnTo>
                    <a:pt x="2032000" y="0"/>
                  </a:lnTo>
                  <a:lnTo>
                    <a:pt x="2032000" y="1185333"/>
                  </a:lnTo>
                  <a:lnTo>
                    <a:pt x="0" y="1185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6936" tIns="67310" rIns="67310" bIns="67310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 kern="120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7" name="直接连接符 86">
              <a:extLst>
                <a:ext uri="{FF2B5EF4-FFF2-40B4-BE49-F238E27FC236}">
                  <a16:creationId xmlns="" xmlns:a16="http://schemas.microsoft.com/office/drawing/2014/main" id="{173A2C08-7F4B-4D8F-B9BD-DF36BFADF7C4}"/>
                </a:ext>
              </a:extLst>
            </p:cNvPr>
            <p:cNvSpPr/>
            <p:nvPr/>
          </p:nvSpPr>
          <p:spPr>
            <a:xfrm>
              <a:off x="5335744" y="2426230"/>
              <a:ext cx="507999" cy="0"/>
            </a:xfrm>
            <a:prstGeom prst="line">
              <a:avLst/>
            </a:prstGeom>
            <a:ln w="28575">
              <a:solidFill>
                <a:srgbClr val="9D967F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8" name="直接连接符 87">
              <a:extLst>
                <a:ext uri="{FF2B5EF4-FFF2-40B4-BE49-F238E27FC236}">
                  <a16:creationId xmlns="" xmlns:a16="http://schemas.microsoft.com/office/drawing/2014/main" id="{0BBE3B1E-4664-4AF3-A2B6-FBBB51A2E0CA}"/>
                </a:ext>
              </a:extLst>
            </p:cNvPr>
            <p:cNvSpPr/>
            <p:nvPr/>
          </p:nvSpPr>
          <p:spPr>
            <a:xfrm rot="5400000">
              <a:off x="3436977" y="2705426"/>
              <a:ext cx="2176678" cy="1616793"/>
            </a:xfrm>
            <a:prstGeom prst="line">
              <a:avLst/>
            </a:prstGeom>
            <a:ln w="28575">
              <a:solidFill>
                <a:srgbClr val="9D967F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89" name="任意多边形 31">
              <a:extLst>
                <a:ext uri="{FF2B5EF4-FFF2-40B4-BE49-F238E27FC236}">
                  <a16:creationId xmlns="" xmlns:a16="http://schemas.microsoft.com/office/drawing/2014/main" id="{9F45B465-0CB9-45CC-BB2C-E5826695B5AA}"/>
                </a:ext>
              </a:extLst>
            </p:cNvPr>
            <p:cNvSpPr/>
            <p:nvPr/>
          </p:nvSpPr>
          <p:spPr>
            <a:xfrm>
              <a:off x="5843744" y="3018896"/>
              <a:ext cx="2031999" cy="1185333"/>
            </a:xfrm>
            <a:custGeom>
              <a:avLst/>
              <a:gdLst>
                <a:gd name="connsiteX0" fmla="*/ 0 w 2032000"/>
                <a:gd name="connsiteY0" fmla="*/ 0 h 1185333"/>
                <a:gd name="connsiteX1" fmla="*/ 2032000 w 2032000"/>
                <a:gd name="connsiteY1" fmla="*/ 0 h 1185333"/>
                <a:gd name="connsiteX2" fmla="*/ 2032000 w 2032000"/>
                <a:gd name="connsiteY2" fmla="*/ 1185333 h 1185333"/>
                <a:gd name="connsiteX3" fmla="*/ 0 w 2032000"/>
                <a:gd name="connsiteY3" fmla="*/ 1185333 h 1185333"/>
                <a:gd name="connsiteX4" fmla="*/ 0 w 2032000"/>
                <a:gd name="connsiteY4" fmla="*/ 0 h 118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185333">
                  <a:moveTo>
                    <a:pt x="0" y="0"/>
                  </a:moveTo>
                  <a:lnTo>
                    <a:pt x="2032000" y="0"/>
                  </a:lnTo>
                  <a:lnTo>
                    <a:pt x="2032000" y="1185333"/>
                  </a:lnTo>
                  <a:lnTo>
                    <a:pt x="0" y="1185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6936" tIns="67310" rIns="67310" bIns="67310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 kern="120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90" name="直接连接符 89">
              <a:extLst>
                <a:ext uri="{FF2B5EF4-FFF2-40B4-BE49-F238E27FC236}">
                  <a16:creationId xmlns="" xmlns:a16="http://schemas.microsoft.com/office/drawing/2014/main" id="{2BB44274-D90A-4309-BA25-F7C03CF9F620}"/>
                </a:ext>
              </a:extLst>
            </p:cNvPr>
            <p:cNvSpPr/>
            <p:nvPr/>
          </p:nvSpPr>
          <p:spPr>
            <a:xfrm>
              <a:off x="5335746" y="3611562"/>
              <a:ext cx="508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91" name="直接连接符 90">
              <a:extLst>
                <a:ext uri="{FF2B5EF4-FFF2-40B4-BE49-F238E27FC236}">
                  <a16:creationId xmlns="" xmlns:a16="http://schemas.microsoft.com/office/drawing/2014/main" id="{EC6F8B10-0AC4-4421-8C1D-97CB7E6712FA}"/>
                </a:ext>
              </a:extLst>
            </p:cNvPr>
            <p:cNvSpPr/>
            <p:nvPr/>
          </p:nvSpPr>
          <p:spPr>
            <a:xfrm rot="5400000">
              <a:off x="4037299" y="3871320"/>
              <a:ext cx="1555157" cy="10342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="" xmlns:a16="http://schemas.microsoft.com/office/drawing/2014/main" id="{0017F1B0-2E94-411C-A41B-70886669466E}"/>
              </a:ext>
            </a:extLst>
          </p:cNvPr>
          <p:cNvGrpSpPr/>
          <p:nvPr/>
        </p:nvGrpSpPr>
        <p:grpSpPr>
          <a:xfrm>
            <a:off x="5740920" y="4508319"/>
            <a:ext cx="746895" cy="1210340"/>
            <a:chOff x="5695950" y="5077945"/>
            <a:chExt cx="746895" cy="1210340"/>
          </a:xfrm>
        </p:grpSpPr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E74585C7-4880-40F2-8C58-863534AE08C5}"/>
                </a:ext>
              </a:extLst>
            </p:cNvPr>
            <p:cNvSpPr/>
            <p:nvPr/>
          </p:nvSpPr>
          <p:spPr>
            <a:xfrm>
              <a:off x="5695950" y="5961077"/>
              <a:ext cx="704850" cy="3272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94" name="KSO_Shape">
              <a:extLst>
                <a:ext uri="{FF2B5EF4-FFF2-40B4-BE49-F238E27FC236}">
                  <a16:creationId xmlns="" xmlns:a16="http://schemas.microsoft.com/office/drawing/2014/main" id="{19BDB344-ABC0-4B90-94C8-DCECAF333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550" y="5077945"/>
              <a:ext cx="662295" cy="713918"/>
            </a:xfrm>
            <a:custGeom>
              <a:avLst/>
              <a:gdLst>
                <a:gd name="T0" fmla="*/ 1234903 w 2578"/>
                <a:gd name="T1" fmla="*/ 1800397 h 2775"/>
                <a:gd name="T2" fmla="*/ 1186284 w 2578"/>
                <a:gd name="T3" fmla="*/ 928421 h 2775"/>
                <a:gd name="T4" fmla="*/ 1119515 w 2578"/>
                <a:gd name="T5" fmla="*/ 829156 h 2775"/>
                <a:gd name="T6" fmla="*/ 1329546 w 2578"/>
                <a:gd name="T7" fmla="*/ 753896 h 2775"/>
                <a:gd name="T8" fmla="*/ 1265370 w 2578"/>
                <a:gd name="T9" fmla="*/ 829156 h 2775"/>
                <a:gd name="T10" fmla="*/ 1498089 w 2578"/>
                <a:gd name="T11" fmla="*/ 1015359 h 2775"/>
                <a:gd name="T12" fmla="*/ 1669225 w 2578"/>
                <a:gd name="T13" fmla="*/ 1012764 h 2775"/>
                <a:gd name="T14" fmla="*/ 1671170 w 2578"/>
                <a:gd name="T15" fmla="*/ 1363111 h 2775"/>
                <a:gd name="T16" fmla="*/ 877721 w 2578"/>
                <a:gd name="T17" fmla="*/ 1363111 h 2775"/>
                <a:gd name="T18" fmla="*/ 1592084 w 2578"/>
                <a:gd name="T19" fmla="*/ 1363111 h 2775"/>
                <a:gd name="T20" fmla="*/ 1265370 w 2578"/>
                <a:gd name="T21" fmla="*/ 1431883 h 2775"/>
                <a:gd name="T22" fmla="*/ 1195360 w 2578"/>
                <a:gd name="T23" fmla="*/ 1479245 h 2775"/>
                <a:gd name="T24" fmla="*/ 1155817 w 2578"/>
                <a:gd name="T25" fmla="*/ 1363111 h 2775"/>
                <a:gd name="T26" fmla="*/ 1197953 w 2578"/>
                <a:gd name="T27" fmla="*/ 1118517 h 2775"/>
                <a:gd name="T28" fmla="*/ 1265370 w 2578"/>
                <a:gd name="T29" fmla="*/ 1294988 h 2775"/>
                <a:gd name="T30" fmla="*/ 1265370 w 2578"/>
                <a:gd name="T31" fmla="*/ 1431883 h 2775"/>
                <a:gd name="T32" fmla="*/ 726032 w 2578"/>
                <a:gd name="T33" fmla="*/ 1115922 h 2775"/>
                <a:gd name="T34" fmla="*/ 269669 w 2578"/>
                <a:gd name="T35" fmla="*/ 1223621 h 2775"/>
                <a:gd name="T36" fmla="*/ 269669 w 2578"/>
                <a:gd name="T37" fmla="*/ 1115922 h 2775"/>
                <a:gd name="T38" fmla="*/ 269669 w 2578"/>
                <a:gd name="T39" fmla="*/ 1043906 h 2775"/>
                <a:gd name="T40" fmla="*/ 269669 w 2578"/>
                <a:gd name="T41" fmla="*/ 935558 h 2775"/>
                <a:gd name="T42" fmla="*/ 768168 w 2578"/>
                <a:gd name="T43" fmla="*/ 1043906 h 2775"/>
                <a:gd name="T44" fmla="*/ 215865 w 2578"/>
                <a:gd name="T45" fmla="*/ 629977 h 2775"/>
                <a:gd name="T46" fmla="*/ 989219 w 2578"/>
                <a:gd name="T47" fmla="*/ 576127 h 2775"/>
                <a:gd name="T48" fmla="*/ 989219 w 2578"/>
                <a:gd name="T49" fmla="*/ 683826 h 2775"/>
                <a:gd name="T50" fmla="*/ 269669 w 2578"/>
                <a:gd name="T51" fmla="*/ 864191 h 2775"/>
                <a:gd name="T52" fmla="*/ 269669 w 2578"/>
                <a:gd name="T53" fmla="*/ 755842 h 2775"/>
                <a:gd name="T54" fmla="*/ 1007369 w 2578"/>
                <a:gd name="T55" fmla="*/ 759086 h 2775"/>
                <a:gd name="T56" fmla="*/ 978847 w 2578"/>
                <a:gd name="T57" fmla="*/ 864191 h 2775"/>
                <a:gd name="T58" fmla="*/ 1151279 w 2578"/>
                <a:gd name="T59" fmla="*/ 467779 h 2775"/>
                <a:gd name="T60" fmla="*/ 969123 w 2578"/>
                <a:gd name="T61" fmla="*/ 288064 h 2775"/>
                <a:gd name="T62" fmla="*/ 845309 w 2578"/>
                <a:gd name="T63" fmla="*/ 432095 h 2775"/>
                <a:gd name="T64" fmla="*/ 287820 w 2578"/>
                <a:gd name="T65" fmla="*/ 305581 h 2775"/>
                <a:gd name="T66" fmla="*/ 287820 w 2578"/>
                <a:gd name="T67" fmla="*/ 288064 h 2775"/>
                <a:gd name="T68" fmla="*/ 107608 w 2578"/>
                <a:gd name="T69" fmla="*/ 1511685 h 2775"/>
                <a:gd name="T70" fmla="*/ 790856 w 2578"/>
                <a:gd name="T71" fmla="*/ 1692049 h 2775"/>
                <a:gd name="T72" fmla="*/ 215865 w 2578"/>
                <a:gd name="T73" fmla="*/ 1799748 h 2775"/>
                <a:gd name="T74" fmla="*/ 0 w 2578"/>
                <a:gd name="T75" fmla="*/ 395763 h 2775"/>
                <a:gd name="T76" fmla="*/ 325418 w 2578"/>
                <a:gd name="T77" fmla="*/ 216048 h 2775"/>
                <a:gd name="T78" fmla="*/ 429137 w 2578"/>
                <a:gd name="T79" fmla="*/ 179715 h 2775"/>
                <a:gd name="T80" fmla="*/ 825213 w 2578"/>
                <a:gd name="T81" fmla="*/ 179715 h 2775"/>
                <a:gd name="T82" fmla="*/ 933470 w 2578"/>
                <a:gd name="T83" fmla="*/ 216048 h 2775"/>
                <a:gd name="T84" fmla="*/ 1258888 w 2578"/>
                <a:gd name="T85" fmla="*/ 395763 h 2775"/>
                <a:gd name="T86" fmla="*/ 1151279 w 2578"/>
                <a:gd name="T87" fmla="*/ 719510 h 2775"/>
                <a:gd name="T88" fmla="*/ 627499 w 2578"/>
                <a:gd name="T89" fmla="*/ 97968 h 2775"/>
                <a:gd name="T90" fmla="*/ 627499 w 2578"/>
                <a:gd name="T91" fmla="*/ 302337 h 2775"/>
                <a:gd name="T92" fmla="*/ 627499 w 2578"/>
                <a:gd name="T93" fmla="*/ 97968 h 27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78" h="2775">
                  <a:moveTo>
                    <a:pt x="2578" y="2101"/>
                  </a:moveTo>
                  <a:cubicBezTo>
                    <a:pt x="2578" y="2473"/>
                    <a:pt x="2277" y="2775"/>
                    <a:pt x="1905" y="2775"/>
                  </a:cubicBezTo>
                  <a:cubicBezTo>
                    <a:pt x="1533" y="2775"/>
                    <a:pt x="1232" y="2473"/>
                    <a:pt x="1232" y="2101"/>
                  </a:cubicBezTo>
                  <a:cubicBezTo>
                    <a:pt x="1232" y="1750"/>
                    <a:pt x="1487" y="1462"/>
                    <a:pt x="1830" y="1431"/>
                  </a:cubicBezTo>
                  <a:cubicBezTo>
                    <a:pt x="1830" y="1278"/>
                    <a:pt x="1830" y="1278"/>
                    <a:pt x="1830" y="1278"/>
                  </a:cubicBezTo>
                  <a:cubicBezTo>
                    <a:pt x="1727" y="1278"/>
                    <a:pt x="1727" y="1278"/>
                    <a:pt x="1727" y="1278"/>
                  </a:cubicBezTo>
                  <a:cubicBezTo>
                    <a:pt x="1727" y="1162"/>
                    <a:pt x="1727" y="1162"/>
                    <a:pt x="1727" y="1162"/>
                  </a:cubicBezTo>
                  <a:cubicBezTo>
                    <a:pt x="2051" y="1162"/>
                    <a:pt x="2051" y="1162"/>
                    <a:pt x="2051" y="1162"/>
                  </a:cubicBezTo>
                  <a:cubicBezTo>
                    <a:pt x="2051" y="1278"/>
                    <a:pt x="2051" y="1278"/>
                    <a:pt x="2051" y="1278"/>
                  </a:cubicBezTo>
                  <a:cubicBezTo>
                    <a:pt x="1952" y="1278"/>
                    <a:pt x="1952" y="1278"/>
                    <a:pt x="1952" y="1278"/>
                  </a:cubicBezTo>
                  <a:cubicBezTo>
                    <a:pt x="1952" y="1431"/>
                    <a:pt x="1952" y="1431"/>
                    <a:pt x="1952" y="1431"/>
                  </a:cubicBezTo>
                  <a:cubicBezTo>
                    <a:pt x="2081" y="1443"/>
                    <a:pt x="2214" y="1491"/>
                    <a:pt x="2311" y="1565"/>
                  </a:cubicBezTo>
                  <a:cubicBezTo>
                    <a:pt x="2445" y="1431"/>
                    <a:pt x="2445" y="1431"/>
                    <a:pt x="2445" y="1431"/>
                  </a:cubicBezTo>
                  <a:cubicBezTo>
                    <a:pt x="2575" y="1561"/>
                    <a:pt x="2575" y="1561"/>
                    <a:pt x="2575" y="1561"/>
                  </a:cubicBezTo>
                  <a:cubicBezTo>
                    <a:pt x="2441" y="1695"/>
                    <a:pt x="2441" y="1695"/>
                    <a:pt x="2441" y="1695"/>
                  </a:cubicBezTo>
                  <a:cubicBezTo>
                    <a:pt x="2527" y="1808"/>
                    <a:pt x="2578" y="1949"/>
                    <a:pt x="2578" y="2101"/>
                  </a:cubicBezTo>
                  <a:close/>
                  <a:moveTo>
                    <a:pt x="1905" y="1550"/>
                  </a:moveTo>
                  <a:cubicBezTo>
                    <a:pt x="1601" y="1550"/>
                    <a:pt x="1354" y="1798"/>
                    <a:pt x="1354" y="2101"/>
                  </a:cubicBezTo>
                  <a:cubicBezTo>
                    <a:pt x="1354" y="2405"/>
                    <a:pt x="1601" y="2652"/>
                    <a:pt x="1905" y="2652"/>
                  </a:cubicBezTo>
                  <a:cubicBezTo>
                    <a:pt x="2209" y="2652"/>
                    <a:pt x="2456" y="2405"/>
                    <a:pt x="2456" y="2101"/>
                  </a:cubicBezTo>
                  <a:cubicBezTo>
                    <a:pt x="2456" y="1798"/>
                    <a:pt x="2209" y="1550"/>
                    <a:pt x="1905" y="1550"/>
                  </a:cubicBezTo>
                  <a:close/>
                  <a:moveTo>
                    <a:pt x="1952" y="2207"/>
                  </a:moveTo>
                  <a:cubicBezTo>
                    <a:pt x="1952" y="2280"/>
                    <a:pt x="1952" y="2280"/>
                    <a:pt x="1952" y="2280"/>
                  </a:cubicBezTo>
                  <a:cubicBezTo>
                    <a:pt x="1844" y="2280"/>
                    <a:pt x="1844" y="2280"/>
                    <a:pt x="1844" y="2280"/>
                  </a:cubicBezTo>
                  <a:cubicBezTo>
                    <a:pt x="1844" y="2207"/>
                    <a:pt x="1844" y="2207"/>
                    <a:pt x="1844" y="2207"/>
                  </a:cubicBezTo>
                  <a:cubicBezTo>
                    <a:pt x="1807" y="2186"/>
                    <a:pt x="1783" y="2147"/>
                    <a:pt x="1783" y="2101"/>
                  </a:cubicBezTo>
                  <a:cubicBezTo>
                    <a:pt x="1783" y="2056"/>
                    <a:pt x="1812" y="2017"/>
                    <a:pt x="1848" y="1996"/>
                  </a:cubicBezTo>
                  <a:cubicBezTo>
                    <a:pt x="1848" y="1724"/>
                    <a:pt x="1848" y="1724"/>
                    <a:pt x="1848" y="1724"/>
                  </a:cubicBezTo>
                  <a:cubicBezTo>
                    <a:pt x="1952" y="1724"/>
                    <a:pt x="1952" y="1724"/>
                    <a:pt x="1952" y="1724"/>
                  </a:cubicBezTo>
                  <a:cubicBezTo>
                    <a:pt x="1952" y="1996"/>
                    <a:pt x="1952" y="1996"/>
                    <a:pt x="1952" y="1996"/>
                  </a:cubicBezTo>
                  <a:cubicBezTo>
                    <a:pt x="1989" y="2017"/>
                    <a:pt x="2027" y="2056"/>
                    <a:pt x="2027" y="2101"/>
                  </a:cubicBezTo>
                  <a:cubicBezTo>
                    <a:pt x="2027" y="2147"/>
                    <a:pt x="1989" y="2186"/>
                    <a:pt x="1952" y="2207"/>
                  </a:cubicBezTo>
                  <a:close/>
                  <a:moveTo>
                    <a:pt x="416" y="1720"/>
                  </a:moveTo>
                  <a:cubicBezTo>
                    <a:pt x="1120" y="1720"/>
                    <a:pt x="1120" y="1720"/>
                    <a:pt x="1120" y="1720"/>
                  </a:cubicBezTo>
                  <a:cubicBezTo>
                    <a:pt x="1094" y="1773"/>
                    <a:pt x="1074" y="1828"/>
                    <a:pt x="1060" y="1886"/>
                  </a:cubicBezTo>
                  <a:cubicBezTo>
                    <a:pt x="416" y="1886"/>
                    <a:pt x="416" y="1886"/>
                    <a:pt x="416" y="1886"/>
                  </a:cubicBezTo>
                  <a:cubicBezTo>
                    <a:pt x="370" y="1886"/>
                    <a:pt x="333" y="1849"/>
                    <a:pt x="333" y="1803"/>
                  </a:cubicBezTo>
                  <a:cubicBezTo>
                    <a:pt x="333" y="1757"/>
                    <a:pt x="370" y="1720"/>
                    <a:pt x="416" y="1720"/>
                  </a:cubicBezTo>
                  <a:close/>
                  <a:moveTo>
                    <a:pt x="1185" y="1609"/>
                  </a:moveTo>
                  <a:cubicBezTo>
                    <a:pt x="416" y="1609"/>
                    <a:pt x="416" y="1609"/>
                    <a:pt x="416" y="1609"/>
                  </a:cubicBezTo>
                  <a:cubicBezTo>
                    <a:pt x="370" y="1609"/>
                    <a:pt x="333" y="1572"/>
                    <a:pt x="333" y="1526"/>
                  </a:cubicBezTo>
                  <a:cubicBezTo>
                    <a:pt x="333" y="1480"/>
                    <a:pt x="370" y="1442"/>
                    <a:pt x="416" y="1442"/>
                  </a:cubicBezTo>
                  <a:cubicBezTo>
                    <a:pt x="1338" y="1442"/>
                    <a:pt x="1338" y="1442"/>
                    <a:pt x="1338" y="1442"/>
                  </a:cubicBezTo>
                  <a:cubicBezTo>
                    <a:pt x="1279" y="1491"/>
                    <a:pt x="1228" y="1547"/>
                    <a:pt x="1185" y="1609"/>
                  </a:cubicBezTo>
                  <a:close/>
                  <a:moveTo>
                    <a:pt x="416" y="1054"/>
                  </a:moveTo>
                  <a:cubicBezTo>
                    <a:pt x="370" y="1054"/>
                    <a:pt x="333" y="1017"/>
                    <a:pt x="333" y="971"/>
                  </a:cubicBezTo>
                  <a:cubicBezTo>
                    <a:pt x="333" y="925"/>
                    <a:pt x="370" y="888"/>
                    <a:pt x="416" y="888"/>
                  </a:cubicBezTo>
                  <a:cubicBezTo>
                    <a:pt x="1526" y="888"/>
                    <a:pt x="1526" y="888"/>
                    <a:pt x="1526" y="888"/>
                  </a:cubicBezTo>
                  <a:cubicBezTo>
                    <a:pt x="1572" y="888"/>
                    <a:pt x="1609" y="925"/>
                    <a:pt x="1609" y="971"/>
                  </a:cubicBezTo>
                  <a:cubicBezTo>
                    <a:pt x="1609" y="1017"/>
                    <a:pt x="1572" y="1054"/>
                    <a:pt x="1526" y="1054"/>
                  </a:cubicBezTo>
                  <a:lnTo>
                    <a:pt x="416" y="1054"/>
                  </a:lnTo>
                  <a:close/>
                  <a:moveTo>
                    <a:pt x="416" y="1332"/>
                  </a:moveTo>
                  <a:cubicBezTo>
                    <a:pt x="370" y="1332"/>
                    <a:pt x="333" y="1294"/>
                    <a:pt x="333" y="1248"/>
                  </a:cubicBezTo>
                  <a:cubicBezTo>
                    <a:pt x="333" y="1202"/>
                    <a:pt x="370" y="1165"/>
                    <a:pt x="416" y="1165"/>
                  </a:cubicBezTo>
                  <a:cubicBezTo>
                    <a:pt x="1526" y="1165"/>
                    <a:pt x="1526" y="1165"/>
                    <a:pt x="1526" y="1165"/>
                  </a:cubicBezTo>
                  <a:cubicBezTo>
                    <a:pt x="1536" y="1165"/>
                    <a:pt x="1545" y="1168"/>
                    <a:pt x="1554" y="1170"/>
                  </a:cubicBezTo>
                  <a:cubicBezTo>
                    <a:pt x="1554" y="1311"/>
                    <a:pt x="1554" y="1311"/>
                    <a:pt x="1554" y="1311"/>
                  </a:cubicBezTo>
                  <a:cubicBezTo>
                    <a:pt x="1539" y="1318"/>
                    <a:pt x="1525" y="1324"/>
                    <a:pt x="1510" y="1332"/>
                  </a:cubicBezTo>
                  <a:lnTo>
                    <a:pt x="416" y="1332"/>
                  </a:lnTo>
                  <a:close/>
                  <a:moveTo>
                    <a:pt x="1776" y="721"/>
                  </a:moveTo>
                  <a:cubicBezTo>
                    <a:pt x="1776" y="568"/>
                    <a:pt x="1651" y="444"/>
                    <a:pt x="1498" y="444"/>
                  </a:cubicBezTo>
                  <a:cubicBezTo>
                    <a:pt x="1495" y="444"/>
                    <a:pt x="1495" y="444"/>
                    <a:pt x="1495" y="444"/>
                  </a:cubicBezTo>
                  <a:cubicBezTo>
                    <a:pt x="1497" y="453"/>
                    <a:pt x="1498" y="462"/>
                    <a:pt x="1498" y="471"/>
                  </a:cubicBezTo>
                  <a:cubicBezTo>
                    <a:pt x="1498" y="579"/>
                    <a:pt x="1411" y="666"/>
                    <a:pt x="1304" y="666"/>
                  </a:cubicBezTo>
                  <a:cubicBezTo>
                    <a:pt x="638" y="666"/>
                    <a:pt x="638" y="666"/>
                    <a:pt x="638" y="666"/>
                  </a:cubicBezTo>
                  <a:cubicBezTo>
                    <a:pt x="531" y="666"/>
                    <a:pt x="444" y="579"/>
                    <a:pt x="444" y="471"/>
                  </a:cubicBezTo>
                  <a:cubicBezTo>
                    <a:pt x="444" y="462"/>
                    <a:pt x="445" y="453"/>
                    <a:pt x="447" y="444"/>
                  </a:cubicBezTo>
                  <a:cubicBezTo>
                    <a:pt x="444" y="444"/>
                    <a:pt x="444" y="444"/>
                    <a:pt x="444" y="444"/>
                  </a:cubicBezTo>
                  <a:cubicBezTo>
                    <a:pt x="291" y="444"/>
                    <a:pt x="166" y="568"/>
                    <a:pt x="166" y="721"/>
                  </a:cubicBezTo>
                  <a:cubicBezTo>
                    <a:pt x="166" y="2330"/>
                    <a:pt x="166" y="2330"/>
                    <a:pt x="166" y="2330"/>
                  </a:cubicBezTo>
                  <a:cubicBezTo>
                    <a:pt x="166" y="2483"/>
                    <a:pt x="291" y="2608"/>
                    <a:pt x="444" y="2608"/>
                  </a:cubicBezTo>
                  <a:cubicBezTo>
                    <a:pt x="1220" y="2608"/>
                    <a:pt x="1220" y="2608"/>
                    <a:pt x="1220" y="2608"/>
                  </a:cubicBezTo>
                  <a:cubicBezTo>
                    <a:pt x="1271" y="2672"/>
                    <a:pt x="1331" y="2728"/>
                    <a:pt x="1398" y="2774"/>
                  </a:cubicBezTo>
                  <a:cubicBezTo>
                    <a:pt x="333" y="2774"/>
                    <a:pt x="333" y="2774"/>
                    <a:pt x="333" y="2774"/>
                  </a:cubicBezTo>
                  <a:cubicBezTo>
                    <a:pt x="180" y="2774"/>
                    <a:pt x="0" y="2650"/>
                    <a:pt x="0" y="2497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457"/>
                    <a:pt x="180" y="333"/>
                    <a:pt x="333" y="333"/>
                  </a:cubicBezTo>
                  <a:cubicBezTo>
                    <a:pt x="502" y="333"/>
                    <a:pt x="502" y="333"/>
                    <a:pt x="502" y="333"/>
                  </a:cubicBezTo>
                  <a:cubicBezTo>
                    <a:pt x="537" y="298"/>
                    <a:pt x="585" y="277"/>
                    <a:pt x="638" y="277"/>
                  </a:cubicBezTo>
                  <a:cubicBezTo>
                    <a:pt x="662" y="277"/>
                    <a:pt x="662" y="277"/>
                    <a:pt x="662" y="277"/>
                  </a:cubicBezTo>
                  <a:cubicBezTo>
                    <a:pt x="678" y="122"/>
                    <a:pt x="808" y="0"/>
                    <a:pt x="968" y="0"/>
                  </a:cubicBezTo>
                  <a:cubicBezTo>
                    <a:pt x="1127" y="0"/>
                    <a:pt x="1257" y="122"/>
                    <a:pt x="1273" y="277"/>
                  </a:cubicBezTo>
                  <a:cubicBezTo>
                    <a:pt x="1304" y="277"/>
                    <a:pt x="1304" y="277"/>
                    <a:pt x="1304" y="277"/>
                  </a:cubicBezTo>
                  <a:cubicBezTo>
                    <a:pt x="1357" y="277"/>
                    <a:pt x="1405" y="298"/>
                    <a:pt x="1440" y="333"/>
                  </a:cubicBezTo>
                  <a:cubicBezTo>
                    <a:pt x="1609" y="333"/>
                    <a:pt x="1609" y="333"/>
                    <a:pt x="1609" y="333"/>
                  </a:cubicBezTo>
                  <a:cubicBezTo>
                    <a:pt x="1763" y="333"/>
                    <a:pt x="1942" y="457"/>
                    <a:pt x="1942" y="610"/>
                  </a:cubicBezTo>
                  <a:cubicBezTo>
                    <a:pt x="1942" y="1109"/>
                    <a:pt x="1942" y="1109"/>
                    <a:pt x="1942" y="1109"/>
                  </a:cubicBezTo>
                  <a:cubicBezTo>
                    <a:pt x="1776" y="1109"/>
                    <a:pt x="1776" y="1109"/>
                    <a:pt x="1776" y="1109"/>
                  </a:cubicBezTo>
                  <a:lnTo>
                    <a:pt x="1776" y="721"/>
                  </a:lnTo>
                  <a:close/>
                  <a:moveTo>
                    <a:pt x="968" y="151"/>
                  </a:moveTo>
                  <a:cubicBezTo>
                    <a:pt x="881" y="151"/>
                    <a:pt x="810" y="222"/>
                    <a:pt x="810" y="308"/>
                  </a:cubicBezTo>
                  <a:cubicBezTo>
                    <a:pt x="810" y="395"/>
                    <a:pt x="881" y="466"/>
                    <a:pt x="968" y="466"/>
                  </a:cubicBezTo>
                  <a:cubicBezTo>
                    <a:pt x="1055" y="466"/>
                    <a:pt x="1125" y="395"/>
                    <a:pt x="1125" y="308"/>
                  </a:cubicBezTo>
                  <a:cubicBezTo>
                    <a:pt x="1125" y="222"/>
                    <a:pt x="1055" y="151"/>
                    <a:pt x="968" y="1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E4A1024B-B806-461C-842A-38FE46E00305}"/>
              </a:ext>
            </a:extLst>
          </p:cNvPr>
          <p:cNvGrpSpPr/>
          <p:nvPr/>
        </p:nvGrpSpPr>
        <p:grpSpPr>
          <a:xfrm>
            <a:off x="9275063" y="4631668"/>
            <a:ext cx="704850" cy="1086991"/>
            <a:chOff x="9230093" y="5201294"/>
            <a:chExt cx="704850" cy="1086991"/>
          </a:xfrm>
        </p:grpSpPr>
        <p:sp>
          <p:nvSpPr>
            <p:cNvPr id="96" name="矩形 95">
              <a:extLst>
                <a:ext uri="{FF2B5EF4-FFF2-40B4-BE49-F238E27FC236}">
                  <a16:creationId xmlns="" xmlns:a16="http://schemas.microsoft.com/office/drawing/2014/main" id="{CF726E8D-B1DA-4A0E-9040-9AD76F2A12D0}"/>
                </a:ext>
              </a:extLst>
            </p:cNvPr>
            <p:cNvSpPr/>
            <p:nvPr/>
          </p:nvSpPr>
          <p:spPr>
            <a:xfrm>
              <a:off x="9230093" y="5961077"/>
              <a:ext cx="704850" cy="3272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97" name="KSO_Shape">
              <a:extLst>
                <a:ext uri="{FF2B5EF4-FFF2-40B4-BE49-F238E27FC236}">
                  <a16:creationId xmlns="" xmlns:a16="http://schemas.microsoft.com/office/drawing/2014/main" id="{E9EA369E-5744-40F6-9442-A17468ECD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104" y="5201294"/>
              <a:ext cx="538828" cy="538828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="" xmlns:a16="http://schemas.microsoft.com/office/drawing/2014/main" id="{53DAECBF-2968-44E7-BB99-4392D69B8B64}"/>
              </a:ext>
            </a:extLst>
          </p:cNvPr>
          <p:cNvGrpSpPr/>
          <p:nvPr/>
        </p:nvGrpSpPr>
        <p:grpSpPr>
          <a:xfrm>
            <a:off x="7464420" y="4568734"/>
            <a:ext cx="748422" cy="1149925"/>
            <a:chOff x="7419450" y="5138360"/>
            <a:chExt cx="748422" cy="1149925"/>
          </a:xfrm>
          <a:solidFill>
            <a:schemeClr val="accent3"/>
          </a:solidFill>
        </p:grpSpPr>
        <p:sp>
          <p:nvSpPr>
            <p:cNvPr id="99" name="矩形 98">
              <a:extLst>
                <a:ext uri="{FF2B5EF4-FFF2-40B4-BE49-F238E27FC236}">
                  <a16:creationId xmlns="" xmlns:a16="http://schemas.microsoft.com/office/drawing/2014/main" id="{386981C8-8170-4AE7-8D4B-7453BBA3AE79}"/>
                </a:ext>
              </a:extLst>
            </p:cNvPr>
            <p:cNvSpPr/>
            <p:nvPr/>
          </p:nvSpPr>
          <p:spPr>
            <a:xfrm>
              <a:off x="7463022" y="5961077"/>
              <a:ext cx="704850" cy="327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  <p:sp>
          <p:nvSpPr>
            <p:cNvPr id="100" name="KSO_Shape">
              <a:extLst>
                <a:ext uri="{FF2B5EF4-FFF2-40B4-BE49-F238E27FC236}">
                  <a16:creationId xmlns="" xmlns:a16="http://schemas.microsoft.com/office/drawing/2014/main" id="{4B5EF72E-3A12-4050-9A4E-1A5977F16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450" y="5138360"/>
              <a:ext cx="700404" cy="678168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/>
              </a:endParaRPr>
            </a:p>
          </p:txBody>
        </p:sp>
      </p:grpSp>
      <p:sp>
        <p:nvSpPr>
          <p:cNvPr id="101" name="išľíďè">
            <a:extLst>
              <a:ext uri="{FF2B5EF4-FFF2-40B4-BE49-F238E27FC236}">
                <a16:creationId xmlns="" xmlns:a16="http://schemas.microsoft.com/office/drawing/2014/main" id="{76A86318-70CC-4898-8D65-EF17B48AE4E0}"/>
              </a:ext>
            </a:extLst>
          </p:cNvPr>
          <p:cNvSpPr/>
          <p:nvPr/>
        </p:nvSpPr>
        <p:spPr bwMode="auto">
          <a:xfrm>
            <a:off x="4860003" y="1752768"/>
            <a:ext cx="3836288" cy="49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2" name="iSlíďè">
            <a:extLst>
              <a:ext uri="{FF2B5EF4-FFF2-40B4-BE49-F238E27FC236}">
                <a16:creationId xmlns="" xmlns:a16="http://schemas.microsoft.com/office/drawing/2014/main" id="{58DB1065-E711-4E50-A376-5ED6157294B3}"/>
              </a:ext>
            </a:extLst>
          </p:cNvPr>
          <p:cNvSpPr txBox="1"/>
          <p:nvPr/>
        </p:nvSpPr>
        <p:spPr bwMode="auto">
          <a:xfrm>
            <a:off x="4866904" y="1440592"/>
            <a:ext cx="1933825" cy="3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2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103" name="išľíďè">
            <a:extLst>
              <a:ext uri="{FF2B5EF4-FFF2-40B4-BE49-F238E27FC236}">
                <a16:creationId xmlns="" xmlns:a16="http://schemas.microsoft.com/office/drawing/2014/main" id="{174020B7-1046-4125-A723-F9145FE42DFA}"/>
              </a:ext>
            </a:extLst>
          </p:cNvPr>
          <p:cNvSpPr/>
          <p:nvPr/>
        </p:nvSpPr>
        <p:spPr bwMode="auto">
          <a:xfrm>
            <a:off x="4843478" y="2801270"/>
            <a:ext cx="3836288" cy="49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4" name="iSlíďè">
            <a:extLst>
              <a:ext uri="{FF2B5EF4-FFF2-40B4-BE49-F238E27FC236}">
                <a16:creationId xmlns="" xmlns:a16="http://schemas.microsoft.com/office/drawing/2014/main" id="{59A99A40-C348-4217-A585-D2CCC17012EA}"/>
              </a:ext>
            </a:extLst>
          </p:cNvPr>
          <p:cNvSpPr txBox="1"/>
          <p:nvPr/>
        </p:nvSpPr>
        <p:spPr bwMode="auto">
          <a:xfrm>
            <a:off x="4850379" y="2489094"/>
            <a:ext cx="1933825" cy="3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2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  <p:sp>
        <p:nvSpPr>
          <p:cNvPr id="105" name="išľíďè">
            <a:extLst>
              <a:ext uri="{FF2B5EF4-FFF2-40B4-BE49-F238E27FC236}">
                <a16:creationId xmlns="" xmlns:a16="http://schemas.microsoft.com/office/drawing/2014/main" id="{A17F1EEC-3678-42A5-B434-400FEF996B2F}"/>
              </a:ext>
            </a:extLst>
          </p:cNvPr>
          <p:cNvSpPr/>
          <p:nvPr/>
        </p:nvSpPr>
        <p:spPr bwMode="auto">
          <a:xfrm>
            <a:off x="4814139" y="3776654"/>
            <a:ext cx="3836288" cy="49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输入替换内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入替换内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容编辑文字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6" name="iSlíďè">
            <a:extLst>
              <a:ext uri="{FF2B5EF4-FFF2-40B4-BE49-F238E27FC236}">
                <a16:creationId xmlns="" xmlns:a16="http://schemas.microsoft.com/office/drawing/2014/main" id="{6D011BD7-C925-46DC-8AEA-6CDA8387C791}"/>
              </a:ext>
            </a:extLst>
          </p:cNvPr>
          <p:cNvSpPr txBox="1"/>
          <p:nvPr/>
        </p:nvSpPr>
        <p:spPr bwMode="auto">
          <a:xfrm>
            <a:off x="4821040" y="3464478"/>
            <a:ext cx="1933825" cy="3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2500" lnSpcReduction="2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312438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 ​​">
  <a:themeElements>
    <a:clrScheme name="自定义 2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C87960"/>
      </a:accent2>
      <a:accent3>
        <a:srgbClr val="3F3F3F"/>
      </a:accent3>
      <a:accent4>
        <a:srgbClr val="C87960"/>
      </a:accent4>
      <a:accent5>
        <a:srgbClr val="3F3F3F"/>
      </a:accent5>
      <a:accent6>
        <a:srgbClr val="C87960"/>
      </a:accent6>
      <a:hlink>
        <a:srgbClr val="3F3F3F"/>
      </a:hlink>
      <a:folHlink>
        <a:srgbClr val="C8796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2688</Words>
  <Application>Microsoft Office PowerPoint</Application>
  <PresentationFormat>宽屏</PresentationFormat>
  <Paragraphs>250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Hiragino Sans GB W3</vt:lpstr>
      <vt:lpstr>Meiryo</vt:lpstr>
      <vt:lpstr>Noto Sans S Chinese Light</vt:lpstr>
      <vt:lpstr>Noto Sans S Chinese Medium</vt:lpstr>
      <vt:lpstr>Noto Sans S Chinese Regular</vt:lpstr>
      <vt:lpstr>Noto Sans S Chinese Thin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Justus oldstyle</vt:lpstr>
      <vt:lpstr>Montserrat</vt:lpstr>
      <vt:lpstr>Open Sans</vt:lpstr>
      <vt:lpstr>千图网海量PPT模板www.58pic.com 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36</cp:revision>
  <dcterms:created xsi:type="dcterms:W3CDTF">2018-04-10T04:31:45Z</dcterms:created>
  <dcterms:modified xsi:type="dcterms:W3CDTF">2019-01-17T00:57:28Z</dcterms:modified>
</cp:coreProperties>
</file>