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sldIdLst>
    <p:sldId id="256" r:id="rId2"/>
    <p:sldId id="259" r:id="rId3"/>
    <p:sldId id="270" r:id="rId4"/>
    <p:sldId id="269" r:id="rId5"/>
    <p:sldId id="272" r:id="rId6"/>
    <p:sldId id="273" r:id="rId7"/>
    <p:sldId id="274" r:id="rId8"/>
    <p:sldId id="275" r:id="rId9"/>
    <p:sldId id="276" r:id="rId10"/>
    <p:sldId id="271" r:id="rId11"/>
    <p:sldId id="277" r:id="rId12"/>
    <p:sldId id="278" r:id="rId13"/>
    <p:sldId id="279" r:id="rId14"/>
    <p:sldId id="280" r:id="rId15"/>
    <p:sldId id="281" r:id="rId16"/>
    <p:sldId id="282" r:id="rId17"/>
  </p:sldIdLst>
  <p:sldSz cx="12192000" cy="6858000"/>
  <p:notesSz cx="6858000" cy="9144000"/>
  <p:embeddedFontLst>
    <p:embeddedFont>
      <p:font typeface="Yoon 윤고딕 540_TT" panose="02090603020101020101" pitchFamily="18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Yoon 윤고딕 530_TT" panose="02090603020101020101" pitchFamily="18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E41A00"/>
    <a:srgbClr val="FE431E"/>
    <a:srgbClr val="8781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32" autoAdjust="0"/>
    <p:restoredTop sz="94660"/>
  </p:normalViewPr>
  <p:slideViewPr>
    <p:cSldViewPr>
      <p:cViewPr varScale="1">
        <p:scale>
          <a:sx n="103" d="100"/>
          <a:sy n="103" d="100"/>
        </p:scale>
        <p:origin x="15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6T21:44:12.761" idx="1">
    <p:pos x="10" y="10"/>
    <p:text>import tensorflow as tf
hello = tf.constant('hello world')
sess = tf.Session()
print(sess.run(hello))</p:text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B480E5-DBB9-48F9-AD83-BF1717FA706E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D482EA0-B4D4-4076-BBA8-C83EDDDAF552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1. </a:t>
          </a:r>
          <a:r>
            <a:rPr lang="ko-KR" altLang="en-US" sz="16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데이터 수집</a:t>
          </a:r>
          <a:endParaRPr lang="ko-KR" altLang="en-US" sz="1600" dirty="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gm:t>
    </dgm:pt>
    <dgm:pt modelId="{B4E1D3B3-C74A-4466-8C58-4FB094C36A1F}" type="parTrans" cxnId="{9537A03F-7428-4CE5-A1C9-0658A9316BA8}">
      <dgm:prSet/>
      <dgm:spPr/>
      <dgm:t>
        <a:bodyPr/>
        <a:lstStyle/>
        <a:p>
          <a:pPr latinLnBrk="1"/>
          <a:endParaRPr lang="ko-KR" altLang="en-US" sz="160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gm:t>
    </dgm:pt>
    <dgm:pt modelId="{CAFEE7B5-6594-448A-821D-FD701FDF0A64}" type="sibTrans" cxnId="{9537A03F-7428-4CE5-A1C9-0658A9316BA8}">
      <dgm:prSet custT="1"/>
      <dgm:spPr/>
      <dgm:t>
        <a:bodyPr/>
        <a:lstStyle/>
        <a:p>
          <a:pPr latinLnBrk="1"/>
          <a:endParaRPr lang="ko-KR" altLang="en-US" sz="160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gm:t>
    </dgm:pt>
    <dgm:pt modelId="{E3A13B56-E115-4F1D-BE70-C2522ACEE3FB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2.</a:t>
          </a:r>
          <a:r>
            <a:rPr lang="ko-KR" altLang="en-US" sz="16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데이터 가공</a:t>
          </a:r>
          <a:endParaRPr lang="ko-KR" altLang="en-US" sz="1600" dirty="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gm:t>
    </dgm:pt>
    <dgm:pt modelId="{39421D5F-BC33-43C4-8C31-1B53E830A7B1}" type="parTrans" cxnId="{88A3D002-ABCC-463F-A23A-22BD5BB50673}">
      <dgm:prSet/>
      <dgm:spPr/>
      <dgm:t>
        <a:bodyPr/>
        <a:lstStyle/>
        <a:p>
          <a:pPr latinLnBrk="1"/>
          <a:endParaRPr lang="ko-KR" altLang="en-US" sz="160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gm:t>
    </dgm:pt>
    <dgm:pt modelId="{0F739599-9E82-4EF0-86E5-297F642D7911}" type="sibTrans" cxnId="{88A3D002-ABCC-463F-A23A-22BD5BB50673}">
      <dgm:prSet custT="1"/>
      <dgm:spPr/>
      <dgm:t>
        <a:bodyPr/>
        <a:lstStyle/>
        <a:p>
          <a:pPr latinLnBrk="1"/>
          <a:endParaRPr lang="ko-KR" altLang="en-US" sz="160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gm:t>
    </dgm:pt>
    <dgm:pt modelId="{24B90C51-ECAE-47D6-B740-3FBB9A53D5BB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3.</a:t>
          </a:r>
          <a:r>
            <a:rPr lang="ko-KR" altLang="en-US" sz="16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데이터 학습</a:t>
          </a:r>
          <a:endParaRPr lang="ko-KR" altLang="en-US" sz="1600" dirty="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gm:t>
    </dgm:pt>
    <dgm:pt modelId="{FC20F09D-0D9C-4FA4-A7F9-0C2F247822ED}" type="parTrans" cxnId="{21D36297-82BF-4D86-A3AC-2F978CFB90BF}">
      <dgm:prSet/>
      <dgm:spPr/>
      <dgm:t>
        <a:bodyPr/>
        <a:lstStyle/>
        <a:p>
          <a:pPr latinLnBrk="1"/>
          <a:endParaRPr lang="ko-KR" altLang="en-US" sz="160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gm:t>
    </dgm:pt>
    <dgm:pt modelId="{7DD8C13A-DEDF-4A9B-AF56-610C9B50DFA4}" type="sibTrans" cxnId="{21D36297-82BF-4D86-A3AC-2F978CFB90BF}">
      <dgm:prSet custT="1"/>
      <dgm:spPr/>
      <dgm:t>
        <a:bodyPr/>
        <a:lstStyle/>
        <a:p>
          <a:pPr latinLnBrk="1"/>
          <a:endParaRPr lang="ko-KR" altLang="en-US" sz="160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gm:t>
    </dgm:pt>
    <dgm:pt modelId="{B47B9DEA-97AB-48F8-8A18-0F2934DF67D5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4.</a:t>
          </a:r>
          <a:r>
            <a:rPr lang="ko-KR" altLang="en-US" sz="16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학습방법선택</a:t>
          </a:r>
          <a:endParaRPr lang="ko-KR" altLang="en-US" sz="1600" dirty="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gm:t>
    </dgm:pt>
    <dgm:pt modelId="{CFA36B29-1B3D-4D09-844E-0520D5D16FD9}" type="parTrans" cxnId="{FE5D6FD6-8ADA-4E88-9401-5638582117B2}">
      <dgm:prSet/>
      <dgm:spPr/>
      <dgm:t>
        <a:bodyPr/>
        <a:lstStyle/>
        <a:p>
          <a:pPr latinLnBrk="1"/>
          <a:endParaRPr lang="ko-KR" altLang="en-US" sz="160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gm:t>
    </dgm:pt>
    <dgm:pt modelId="{42B0A368-92C2-4D04-BFDC-EE853D89F173}" type="sibTrans" cxnId="{FE5D6FD6-8ADA-4E88-9401-5638582117B2}">
      <dgm:prSet custT="1"/>
      <dgm:spPr/>
      <dgm:t>
        <a:bodyPr/>
        <a:lstStyle/>
        <a:p>
          <a:pPr latinLnBrk="1"/>
          <a:endParaRPr lang="ko-KR" altLang="en-US" sz="160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gm:t>
    </dgm:pt>
    <dgm:pt modelId="{8A5019A0-677A-4E6D-94D4-2ED7946F55ED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5.</a:t>
          </a:r>
          <a:r>
            <a:rPr lang="ko-KR" altLang="en-US" sz="16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매개변수 조정</a:t>
          </a:r>
          <a:endParaRPr lang="ko-KR" altLang="en-US" sz="1600" dirty="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gm:t>
    </dgm:pt>
    <dgm:pt modelId="{CD3F477C-E4AC-44A9-A9B0-EF9396CD0EA2}" type="parTrans" cxnId="{6127909E-00C9-4757-9B5C-1B5D07E5187E}">
      <dgm:prSet/>
      <dgm:spPr/>
      <dgm:t>
        <a:bodyPr/>
        <a:lstStyle/>
        <a:p>
          <a:pPr latinLnBrk="1"/>
          <a:endParaRPr lang="ko-KR" altLang="en-US" sz="160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gm:t>
    </dgm:pt>
    <dgm:pt modelId="{CC3C4A3C-8657-4D08-8215-2A31830869A2}" type="sibTrans" cxnId="{6127909E-00C9-4757-9B5C-1B5D07E5187E}">
      <dgm:prSet custT="1"/>
      <dgm:spPr/>
      <dgm:t>
        <a:bodyPr/>
        <a:lstStyle/>
        <a:p>
          <a:pPr latinLnBrk="1"/>
          <a:endParaRPr lang="ko-KR" altLang="en-US" sz="160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gm:t>
    </dgm:pt>
    <dgm:pt modelId="{833347AC-1A15-44C5-8DD9-A87A63DC97E1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성공</a:t>
          </a:r>
          <a:endParaRPr lang="ko-KR" altLang="en-US" sz="1600" dirty="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gm:t>
    </dgm:pt>
    <dgm:pt modelId="{9145308A-BCD1-4F11-864B-339D1108EECA}" type="parTrans" cxnId="{ADF1E727-9B14-43F6-8E47-3EA4F256C232}">
      <dgm:prSet/>
      <dgm:spPr/>
      <dgm:t>
        <a:bodyPr/>
        <a:lstStyle/>
        <a:p>
          <a:pPr latinLnBrk="1"/>
          <a:endParaRPr lang="ko-KR" altLang="en-US" sz="1600"/>
        </a:p>
      </dgm:t>
    </dgm:pt>
    <dgm:pt modelId="{FB558882-9D39-4CC6-BF5C-6597304A2EA6}" type="sibTrans" cxnId="{ADF1E727-9B14-43F6-8E47-3EA4F256C232}">
      <dgm:prSet/>
      <dgm:spPr/>
      <dgm:t>
        <a:bodyPr/>
        <a:lstStyle/>
        <a:p>
          <a:pPr latinLnBrk="1"/>
          <a:endParaRPr lang="ko-KR" altLang="en-US" sz="1600"/>
        </a:p>
      </dgm:t>
    </dgm:pt>
    <dgm:pt modelId="{270EDBD5-67DB-49E1-9C81-84126789A564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6.</a:t>
          </a:r>
          <a:r>
            <a:rPr lang="ko-KR" altLang="en-US" sz="16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모델학습</a:t>
          </a:r>
          <a:endParaRPr lang="ko-KR" altLang="en-US" sz="1600" dirty="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gm:t>
    </dgm:pt>
    <dgm:pt modelId="{077981DE-2453-479D-AB23-E3D5FB1C9969}" type="parTrans" cxnId="{F7D64C8B-F935-4C21-960B-7319D2423A3F}">
      <dgm:prSet/>
      <dgm:spPr/>
      <dgm:t>
        <a:bodyPr/>
        <a:lstStyle/>
        <a:p>
          <a:pPr latinLnBrk="1"/>
          <a:endParaRPr lang="ko-KR" altLang="en-US" sz="1600"/>
        </a:p>
      </dgm:t>
    </dgm:pt>
    <dgm:pt modelId="{02B5A015-742E-4B7B-9AA2-E1C39184E2F5}" type="sibTrans" cxnId="{F7D64C8B-F935-4C21-960B-7319D2423A3F}">
      <dgm:prSet custT="1"/>
      <dgm:spPr/>
      <dgm:t>
        <a:bodyPr/>
        <a:lstStyle/>
        <a:p>
          <a:pPr latinLnBrk="1"/>
          <a:endParaRPr lang="ko-KR" altLang="en-US" sz="1600"/>
        </a:p>
      </dgm:t>
    </dgm:pt>
    <dgm:pt modelId="{ADEA353C-19A2-49A7-B2DF-34FFAB7013CD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7.</a:t>
          </a:r>
          <a:r>
            <a:rPr lang="ko-KR" altLang="en-US" sz="16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rPr>
            <a:t>정확도 평가</a:t>
          </a:r>
          <a:endParaRPr lang="ko-KR" altLang="en-US" sz="1600" dirty="0">
            <a:latin typeface="Yoon 윤고딕 530_TT" panose="02090603020101020101" pitchFamily="18" charset="-127"/>
            <a:ea typeface="Yoon 윤고딕 530_TT" panose="02090603020101020101" pitchFamily="18" charset="-127"/>
          </a:endParaRPr>
        </a:p>
      </dgm:t>
    </dgm:pt>
    <dgm:pt modelId="{B096B955-973E-4072-AEFF-0582BD009259}" type="parTrans" cxnId="{B7E21927-71C0-4EC6-84A7-987A2F3BE625}">
      <dgm:prSet/>
      <dgm:spPr/>
      <dgm:t>
        <a:bodyPr/>
        <a:lstStyle/>
        <a:p>
          <a:pPr latinLnBrk="1"/>
          <a:endParaRPr lang="ko-KR" altLang="en-US" sz="1600"/>
        </a:p>
      </dgm:t>
    </dgm:pt>
    <dgm:pt modelId="{B0591493-2D2A-4423-B3B7-0C90E2A68AEE}" type="sibTrans" cxnId="{B7E21927-71C0-4EC6-84A7-987A2F3BE625}">
      <dgm:prSet custT="1"/>
      <dgm:spPr/>
      <dgm:t>
        <a:bodyPr/>
        <a:lstStyle/>
        <a:p>
          <a:pPr latinLnBrk="1"/>
          <a:endParaRPr lang="ko-KR" altLang="en-US" sz="1600"/>
        </a:p>
      </dgm:t>
    </dgm:pt>
    <dgm:pt modelId="{EF6CF7C2-39B8-4B33-B460-C908E7197208}" type="pres">
      <dgm:prSet presAssocID="{1DB480E5-DBB9-48F9-AD83-BF1717FA706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B13DFC-E755-41F9-B704-CCB28F525235}" type="pres">
      <dgm:prSet presAssocID="{AD482EA0-B4D4-4076-BBA8-C83EDDDAF55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1A1044-7FAA-4770-8986-840366C21F92}" type="pres">
      <dgm:prSet presAssocID="{CAFEE7B5-6594-448A-821D-FD701FDF0A64}" presName="sibTrans" presStyleLbl="sibTrans1D1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75E6ABB4-73D7-4772-9FCE-23191F4AD845}" type="pres">
      <dgm:prSet presAssocID="{CAFEE7B5-6594-448A-821D-FD701FDF0A64}" presName="connectorText" presStyleLbl="sibTrans1D1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6F7CFCA3-A4BF-43A4-8E97-D01882849DB1}" type="pres">
      <dgm:prSet presAssocID="{E3A13B56-E115-4F1D-BE70-C2522ACEE3FB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DD7999-8EA2-4726-8164-929E9789B3F9}" type="pres">
      <dgm:prSet presAssocID="{0F739599-9E82-4EF0-86E5-297F642D7911}" presName="sibTrans" presStyleLbl="sibTrans1D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F8762D9F-3BC2-4CB8-AB70-2BD99BCC5FA5}" type="pres">
      <dgm:prSet presAssocID="{0F739599-9E82-4EF0-86E5-297F642D7911}" presName="connectorText" presStyleLbl="sibTrans1D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2D4EAB2-8906-4D80-9E91-05F5CB401412}" type="pres">
      <dgm:prSet presAssocID="{24B90C51-ECAE-47D6-B740-3FBB9A53D5BB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D5BFE8-DF90-41B0-845D-351609AFE63E}" type="pres">
      <dgm:prSet presAssocID="{7DD8C13A-DEDF-4A9B-AF56-610C9B50DFA4}" presName="sibTrans" presStyleLbl="sibTrans1D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994F65BF-2B88-4354-A370-E4D2BAB5EB51}" type="pres">
      <dgm:prSet presAssocID="{7DD8C13A-DEDF-4A9B-AF56-610C9B50DFA4}" presName="connectorText" presStyleLbl="sibTrans1D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8EA758D3-A690-4BCD-8937-0FA90EB1A4C2}" type="pres">
      <dgm:prSet presAssocID="{B47B9DEA-97AB-48F8-8A18-0F2934DF67D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12BC03-90A5-4E3F-BBE0-644E26A10463}" type="pres">
      <dgm:prSet presAssocID="{42B0A368-92C2-4D04-BFDC-EE853D89F173}" presName="sibTrans" presStyleLbl="sibTrans1D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D466F455-E585-4F38-9218-90F604D05775}" type="pres">
      <dgm:prSet presAssocID="{42B0A368-92C2-4D04-BFDC-EE853D89F173}" presName="connectorText" presStyleLbl="sibTrans1D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D5D6CEF6-28ED-4E9B-84E6-F4AA8036AD8B}" type="pres">
      <dgm:prSet presAssocID="{8A5019A0-677A-4E6D-94D4-2ED7946F55E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338765-15F3-4EAB-9D99-47BAEDCA5E73}" type="pres">
      <dgm:prSet presAssocID="{CC3C4A3C-8657-4D08-8215-2A31830869A2}" presName="sibTrans" presStyleLbl="sibTrans1D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CA6FBABC-2FDE-4775-8D5C-8A2BEB9C9438}" type="pres">
      <dgm:prSet presAssocID="{CC3C4A3C-8657-4D08-8215-2A31830869A2}" presName="connectorText" presStyleLbl="sibTrans1D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9E56DC60-F0DB-488E-A282-D5C45997B0FF}" type="pres">
      <dgm:prSet presAssocID="{270EDBD5-67DB-49E1-9C81-84126789A564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24C451-083C-4494-9BD1-FF4D70879A35}" type="pres">
      <dgm:prSet presAssocID="{02B5A015-742E-4B7B-9AA2-E1C39184E2F5}" presName="sibTrans" presStyleLbl="sibTrans1D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2C74EFEB-7BC5-4F6C-990A-87E892BC29A3}" type="pres">
      <dgm:prSet presAssocID="{02B5A015-742E-4B7B-9AA2-E1C39184E2F5}" presName="connectorText" presStyleLbl="sibTrans1D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CA672776-B0D4-4DCC-9C15-D2614E6EE7FB}" type="pres">
      <dgm:prSet presAssocID="{ADEA353C-19A2-49A7-B2DF-34FFAB7013CD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1368AF-B5DC-4B69-A7CC-E80474432609}" type="pres">
      <dgm:prSet presAssocID="{B0591493-2D2A-4423-B3B7-0C90E2A68AEE}" presName="sibTrans" presStyleLbl="sibTrans1D1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156FA2F0-C845-4648-9326-E26A9ACB6B8B}" type="pres">
      <dgm:prSet presAssocID="{B0591493-2D2A-4423-B3B7-0C90E2A68AEE}" presName="connectorText" presStyleLbl="sibTrans1D1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8758A20D-7E53-433D-A686-79FD2154B911}" type="pres">
      <dgm:prSet presAssocID="{833347AC-1A15-44C5-8DD9-A87A63DC97E1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0AF91FB-35DE-46C2-994C-81DA089E2BF8}" type="presOf" srcId="{0F739599-9E82-4EF0-86E5-297F642D7911}" destId="{F8762D9F-3BC2-4CB8-AB70-2BD99BCC5FA5}" srcOrd="1" destOrd="0" presId="urn:microsoft.com/office/officeart/2005/8/layout/bProcess3"/>
    <dgm:cxn modelId="{774CACAF-1A78-4B1C-84A8-ECE53D6554B9}" type="presOf" srcId="{0F739599-9E82-4EF0-86E5-297F642D7911}" destId="{5DDD7999-8EA2-4726-8164-929E9789B3F9}" srcOrd="0" destOrd="0" presId="urn:microsoft.com/office/officeart/2005/8/layout/bProcess3"/>
    <dgm:cxn modelId="{DD9CEB72-AFD9-46F5-9A42-DE011E29A9BD}" type="presOf" srcId="{B0591493-2D2A-4423-B3B7-0C90E2A68AEE}" destId="{B21368AF-B5DC-4B69-A7CC-E80474432609}" srcOrd="0" destOrd="0" presId="urn:microsoft.com/office/officeart/2005/8/layout/bProcess3"/>
    <dgm:cxn modelId="{61823A5B-D4F4-4763-9B29-C4C56ED65CF6}" type="presOf" srcId="{02B5A015-742E-4B7B-9AA2-E1C39184E2F5}" destId="{4524C451-083C-4494-9BD1-FF4D70879A35}" srcOrd="0" destOrd="0" presId="urn:microsoft.com/office/officeart/2005/8/layout/bProcess3"/>
    <dgm:cxn modelId="{2C205C9D-1AFE-4BFC-A7E3-775D729EE412}" type="presOf" srcId="{CAFEE7B5-6594-448A-821D-FD701FDF0A64}" destId="{051A1044-7FAA-4770-8986-840366C21F92}" srcOrd="0" destOrd="0" presId="urn:microsoft.com/office/officeart/2005/8/layout/bProcess3"/>
    <dgm:cxn modelId="{7442850A-AA60-48C0-9E59-DAA7864D26EF}" type="presOf" srcId="{ADEA353C-19A2-49A7-B2DF-34FFAB7013CD}" destId="{CA672776-B0D4-4DCC-9C15-D2614E6EE7FB}" srcOrd="0" destOrd="0" presId="urn:microsoft.com/office/officeart/2005/8/layout/bProcess3"/>
    <dgm:cxn modelId="{E1792B5D-F5C7-494C-BE5F-F8776425D990}" type="presOf" srcId="{1DB480E5-DBB9-48F9-AD83-BF1717FA706E}" destId="{EF6CF7C2-39B8-4B33-B460-C908E7197208}" srcOrd="0" destOrd="0" presId="urn:microsoft.com/office/officeart/2005/8/layout/bProcess3"/>
    <dgm:cxn modelId="{6127909E-00C9-4757-9B5C-1B5D07E5187E}" srcId="{1DB480E5-DBB9-48F9-AD83-BF1717FA706E}" destId="{8A5019A0-677A-4E6D-94D4-2ED7946F55ED}" srcOrd="4" destOrd="0" parTransId="{CD3F477C-E4AC-44A9-A9B0-EF9396CD0EA2}" sibTransId="{CC3C4A3C-8657-4D08-8215-2A31830869A2}"/>
    <dgm:cxn modelId="{8194B16C-1796-4A19-AE79-8FD92749D381}" type="presOf" srcId="{CC3C4A3C-8657-4D08-8215-2A31830869A2}" destId="{CA6FBABC-2FDE-4775-8D5C-8A2BEB9C9438}" srcOrd="1" destOrd="0" presId="urn:microsoft.com/office/officeart/2005/8/layout/bProcess3"/>
    <dgm:cxn modelId="{21D36297-82BF-4D86-A3AC-2F978CFB90BF}" srcId="{1DB480E5-DBB9-48F9-AD83-BF1717FA706E}" destId="{24B90C51-ECAE-47D6-B740-3FBB9A53D5BB}" srcOrd="2" destOrd="0" parTransId="{FC20F09D-0D9C-4FA4-A7F9-0C2F247822ED}" sibTransId="{7DD8C13A-DEDF-4A9B-AF56-610C9B50DFA4}"/>
    <dgm:cxn modelId="{D5167836-7AEF-4E02-8666-E6C6B396AD5B}" type="presOf" srcId="{E3A13B56-E115-4F1D-BE70-C2522ACEE3FB}" destId="{6F7CFCA3-A4BF-43A4-8E97-D01882849DB1}" srcOrd="0" destOrd="0" presId="urn:microsoft.com/office/officeart/2005/8/layout/bProcess3"/>
    <dgm:cxn modelId="{28209745-D6EC-4462-9CEC-792330FB4F05}" type="presOf" srcId="{CC3C4A3C-8657-4D08-8215-2A31830869A2}" destId="{11338765-15F3-4EAB-9D99-47BAEDCA5E73}" srcOrd="0" destOrd="0" presId="urn:microsoft.com/office/officeart/2005/8/layout/bProcess3"/>
    <dgm:cxn modelId="{B5FF68CA-3565-4CE8-9D43-CF68D7C9FDE3}" type="presOf" srcId="{02B5A015-742E-4B7B-9AA2-E1C39184E2F5}" destId="{2C74EFEB-7BC5-4F6C-990A-87E892BC29A3}" srcOrd="1" destOrd="0" presId="urn:microsoft.com/office/officeart/2005/8/layout/bProcess3"/>
    <dgm:cxn modelId="{B4CA13A9-5067-41A4-BA38-3DC3C89FBE1D}" type="presOf" srcId="{42B0A368-92C2-4D04-BFDC-EE853D89F173}" destId="{9912BC03-90A5-4E3F-BBE0-644E26A10463}" srcOrd="0" destOrd="0" presId="urn:microsoft.com/office/officeart/2005/8/layout/bProcess3"/>
    <dgm:cxn modelId="{931CFB0E-2D4F-44B0-8103-A8EA33D3264D}" type="presOf" srcId="{42B0A368-92C2-4D04-BFDC-EE853D89F173}" destId="{D466F455-E585-4F38-9218-90F604D05775}" srcOrd="1" destOrd="0" presId="urn:microsoft.com/office/officeart/2005/8/layout/bProcess3"/>
    <dgm:cxn modelId="{0260EF04-9226-47AA-8502-2AAE44201820}" type="presOf" srcId="{B0591493-2D2A-4423-B3B7-0C90E2A68AEE}" destId="{156FA2F0-C845-4648-9326-E26A9ACB6B8B}" srcOrd="1" destOrd="0" presId="urn:microsoft.com/office/officeart/2005/8/layout/bProcess3"/>
    <dgm:cxn modelId="{796827BE-6091-4BB4-A0E7-E1720A432E40}" type="presOf" srcId="{CAFEE7B5-6594-448A-821D-FD701FDF0A64}" destId="{75E6ABB4-73D7-4772-9FCE-23191F4AD845}" srcOrd="1" destOrd="0" presId="urn:microsoft.com/office/officeart/2005/8/layout/bProcess3"/>
    <dgm:cxn modelId="{43879588-E32F-4107-9E9B-EDC7A89B0E2D}" type="presOf" srcId="{B47B9DEA-97AB-48F8-8A18-0F2934DF67D5}" destId="{8EA758D3-A690-4BCD-8937-0FA90EB1A4C2}" srcOrd="0" destOrd="0" presId="urn:microsoft.com/office/officeart/2005/8/layout/bProcess3"/>
    <dgm:cxn modelId="{9A527D77-9040-48D0-9D27-98388DA8AC5E}" type="presOf" srcId="{AD482EA0-B4D4-4076-BBA8-C83EDDDAF552}" destId="{46B13DFC-E755-41F9-B704-CCB28F525235}" srcOrd="0" destOrd="0" presId="urn:microsoft.com/office/officeart/2005/8/layout/bProcess3"/>
    <dgm:cxn modelId="{FE5D6FD6-8ADA-4E88-9401-5638582117B2}" srcId="{1DB480E5-DBB9-48F9-AD83-BF1717FA706E}" destId="{B47B9DEA-97AB-48F8-8A18-0F2934DF67D5}" srcOrd="3" destOrd="0" parTransId="{CFA36B29-1B3D-4D09-844E-0520D5D16FD9}" sibTransId="{42B0A368-92C2-4D04-BFDC-EE853D89F173}"/>
    <dgm:cxn modelId="{B7E21927-71C0-4EC6-84A7-987A2F3BE625}" srcId="{1DB480E5-DBB9-48F9-AD83-BF1717FA706E}" destId="{ADEA353C-19A2-49A7-B2DF-34FFAB7013CD}" srcOrd="6" destOrd="0" parTransId="{B096B955-973E-4072-AEFF-0582BD009259}" sibTransId="{B0591493-2D2A-4423-B3B7-0C90E2A68AEE}"/>
    <dgm:cxn modelId="{8BE1734A-AF74-444C-87B0-6B13F61C5682}" type="presOf" srcId="{8A5019A0-677A-4E6D-94D4-2ED7946F55ED}" destId="{D5D6CEF6-28ED-4E9B-84E6-F4AA8036AD8B}" srcOrd="0" destOrd="0" presId="urn:microsoft.com/office/officeart/2005/8/layout/bProcess3"/>
    <dgm:cxn modelId="{E5497D89-CF39-4033-86EC-CAA5D8E456C2}" type="presOf" srcId="{7DD8C13A-DEDF-4A9B-AF56-610C9B50DFA4}" destId="{994F65BF-2B88-4354-A370-E4D2BAB5EB51}" srcOrd="1" destOrd="0" presId="urn:microsoft.com/office/officeart/2005/8/layout/bProcess3"/>
    <dgm:cxn modelId="{F7D64C8B-F935-4C21-960B-7319D2423A3F}" srcId="{1DB480E5-DBB9-48F9-AD83-BF1717FA706E}" destId="{270EDBD5-67DB-49E1-9C81-84126789A564}" srcOrd="5" destOrd="0" parTransId="{077981DE-2453-479D-AB23-E3D5FB1C9969}" sibTransId="{02B5A015-742E-4B7B-9AA2-E1C39184E2F5}"/>
    <dgm:cxn modelId="{9537A03F-7428-4CE5-A1C9-0658A9316BA8}" srcId="{1DB480E5-DBB9-48F9-AD83-BF1717FA706E}" destId="{AD482EA0-B4D4-4076-BBA8-C83EDDDAF552}" srcOrd="0" destOrd="0" parTransId="{B4E1D3B3-C74A-4466-8C58-4FB094C36A1F}" sibTransId="{CAFEE7B5-6594-448A-821D-FD701FDF0A64}"/>
    <dgm:cxn modelId="{076805C0-CFA3-456F-A8BE-0D6108DAE8EE}" type="presOf" srcId="{24B90C51-ECAE-47D6-B740-3FBB9A53D5BB}" destId="{82D4EAB2-8906-4D80-9E91-05F5CB401412}" srcOrd="0" destOrd="0" presId="urn:microsoft.com/office/officeart/2005/8/layout/bProcess3"/>
    <dgm:cxn modelId="{9C0CBD68-5528-44F8-A9DD-479A558A8BB0}" type="presOf" srcId="{7DD8C13A-DEDF-4A9B-AF56-610C9B50DFA4}" destId="{99D5BFE8-DF90-41B0-845D-351609AFE63E}" srcOrd="0" destOrd="0" presId="urn:microsoft.com/office/officeart/2005/8/layout/bProcess3"/>
    <dgm:cxn modelId="{A0CF9BB7-FF29-4FED-8CF0-43C836C011C9}" type="presOf" srcId="{833347AC-1A15-44C5-8DD9-A87A63DC97E1}" destId="{8758A20D-7E53-433D-A686-79FD2154B911}" srcOrd="0" destOrd="0" presId="urn:microsoft.com/office/officeart/2005/8/layout/bProcess3"/>
    <dgm:cxn modelId="{93FA0EC8-061C-4D2A-8A93-08790F910739}" type="presOf" srcId="{270EDBD5-67DB-49E1-9C81-84126789A564}" destId="{9E56DC60-F0DB-488E-A282-D5C45997B0FF}" srcOrd="0" destOrd="0" presId="urn:microsoft.com/office/officeart/2005/8/layout/bProcess3"/>
    <dgm:cxn modelId="{ADF1E727-9B14-43F6-8E47-3EA4F256C232}" srcId="{1DB480E5-DBB9-48F9-AD83-BF1717FA706E}" destId="{833347AC-1A15-44C5-8DD9-A87A63DC97E1}" srcOrd="7" destOrd="0" parTransId="{9145308A-BCD1-4F11-864B-339D1108EECA}" sibTransId="{FB558882-9D39-4CC6-BF5C-6597304A2EA6}"/>
    <dgm:cxn modelId="{88A3D002-ABCC-463F-A23A-22BD5BB50673}" srcId="{1DB480E5-DBB9-48F9-AD83-BF1717FA706E}" destId="{E3A13B56-E115-4F1D-BE70-C2522ACEE3FB}" srcOrd="1" destOrd="0" parTransId="{39421D5F-BC33-43C4-8C31-1B53E830A7B1}" sibTransId="{0F739599-9E82-4EF0-86E5-297F642D7911}"/>
    <dgm:cxn modelId="{AF1C7CDB-A8DE-4519-99AF-DFDF896CFC51}" type="presParOf" srcId="{EF6CF7C2-39B8-4B33-B460-C908E7197208}" destId="{46B13DFC-E755-41F9-B704-CCB28F525235}" srcOrd="0" destOrd="0" presId="urn:microsoft.com/office/officeart/2005/8/layout/bProcess3"/>
    <dgm:cxn modelId="{E4CB0141-3F00-4613-A288-68CD41E4EB67}" type="presParOf" srcId="{EF6CF7C2-39B8-4B33-B460-C908E7197208}" destId="{051A1044-7FAA-4770-8986-840366C21F92}" srcOrd="1" destOrd="0" presId="urn:microsoft.com/office/officeart/2005/8/layout/bProcess3"/>
    <dgm:cxn modelId="{399F7F07-1762-497A-93F5-EB3A030E554B}" type="presParOf" srcId="{051A1044-7FAA-4770-8986-840366C21F92}" destId="{75E6ABB4-73D7-4772-9FCE-23191F4AD845}" srcOrd="0" destOrd="0" presId="urn:microsoft.com/office/officeart/2005/8/layout/bProcess3"/>
    <dgm:cxn modelId="{69335C3A-B314-494D-968E-5891667D3BE2}" type="presParOf" srcId="{EF6CF7C2-39B8-4B33-B460-C908E7197208}" destId="{6F7CFCA3-A4BF-43A4-8E97-D01882849DB1}" srcOrd="2" destOrd="0" presId="urn:microsoft.com/office/officeart/2005/8/layout/bProcess3"/>
    <dgm:cxn modelId="{314DCBE7-F8C4-4F07-856D-1C55BCF14200}" type="presParOf" srcId="{EF6CF7C2-39B8-4B33-B460-C908E7197208}" destId="{5DDD7999-8EA2-4726-8164-929E9789B3F9}" srcOrd="3" destOrd="0" presId="urn:microsoft.com/office/officeart/2005/8/layout/bProcess3"/>
    <dgm:cxn modelId="{4FE4D360-C28D-4543-A585-9EBE638764EC}" type="presParOf" srcId="{5DDD7999-8EA2-4726-8164-929E9789B3F9}" destId="{F8762D9F-3BC2-4CB8-AB70-2BD99BCC5FA5}" srcOrd="0" destOrd="0" presId="urn:microsoft.com/office/officeart/2005/8/layout/bProcess3"/>
    <dgm:cxn modelId="{F7804446-5053-4824-A446-D60CD44155D7}" type="presParOf" srcId="{EF6CF7C2-39B8-4B33-B460-C908E7197208}" destId="{82D4EAB2-8906-4D80-9E91-05F5CB401412}" srcOrd="4" destOrd="0" presId="urn:microsoft.com/office/officeart/2005/8/layout/bProcess3"/>
    <dgm:cxn modelId="{88FDB337-030B-4C81-B744-DB4DFDADD09C}" type="presParOf" srcId="{EF6CF7C2-39B8-4B33-B460-C908E7197208}" destId="{99D5BFE8-DF90-41B0-845D-351609AFE63E}" srcOrd="5" destOrd="0" presId="urn:microsoft.com/office/officeart/2005/8/layout/bProcess3"/>
    <dgm:cxn modelId="{585B2D06-B377-4929-8905-560D167C32D5}" type="presParOf" srcId="{99D5BFE8-DF90-41B0-845D-351609AFE63E}" destId="{994F65BF-2B88-4354-A370-E4D2BAB5EB51}" srcOrd="0" destOrd="0" presId="urn:microsoft.com/office/officeart/2005/8/layout/bProcess3"/>
    <dgm:cxn modelId="{2501C4C1-5ABA-4627-81F0-DAE0F00ED65B}" type="presParOf" srcId="{EF6CF7C2-39B8-4B33-B460-C908E7197208}" destId="{8EA758D3-A690-4BCD-8937-0FA90EB1A4C2}" srcOrd="6" destOrd="0" presId="urn:microsoft.com/office/officeart/2005/8/layout/bProcess3"/>
    <dgm:cxn modelId="{3145120A-F3C5-4500-910E-F4A9A1AEC48C}" type="presParOf" srcId="{EF6CF7C2-39B8-4B33-B460-C908E7197208}" destId="{9912BC03-90A5-4E3F-BBE0-644E26A10463}" srcOrd="7" destOrd="0" presId="urn:microsoft.com/office/officeart/2005/8/layout/bProcess3"/>
    <dgm:cxn modelId="{6AD7643D-340C-44D7-AE64-7E1ECA9463E7}" type="presParOf" srcId="{9912BC03-90A5-4E3F-BBE0-644E26A10463}" destId="{D466F455-E585-4F38-9218-90F604D05775}" srcOrd="0" destOrd="0" presId="urn:microsoft.com/office/officeart/2005/8/layout/bProcess3"/>
    <dgm:cxn modelId="{708A5022-7724-4D3C-A8D9-C95E6045E151}" type="presParOf" srcId="{EF6CF7C2-39B8-4B33-B460-C908E7197208}" destId="{D5D6CEF6-28ED-4E9B-84E6-F4AA8036AD8B}" srcOrd="8" destOrd="0" presId="urn:microsoft.com/office/officeart/2005/8/layout/bProcess3"/>
    <dgm:cxn modelId="{75D922FF-5871-4564-8164-DADD08A460E9}" type="presParOf" srcId="{EF6CF7C2-39B8-4B33-B460-C908E7197208}" destId="{11338765-15F3-4EAB-9D99-47BAEDCA5E73}" srcOrd="9" destOrd="0" presId="urn:microsoft.com/office/officeart/2005/8/layout/bProcess3"/>
    <dgm:cxn modelId="{673C21DC-4D4A-4EF5-843A-04CFAE464B07}" type="presParOf" srcId="{11338765-15F3-4EAB-9D99-47BAEDCA5E73}" destId="{CA6FBABC-2FDE-4775-8D5C-8A2BEB9C9438}" srcOrd="0" destOrd="0" presId="urn:microsoft.com/office/officeart/2005/8/layout/bProcess3"/>
    <dgm:cxn modelId="{2B897A1E-1570-4338-8515-8B6CDABDB308}" type="presParOf" srcId="{EF6CF7C2-39B8-4B33-B460-C908E7197208}" destId="{9E56DC60-F0DB-488E-A282-D5C45997B0FF}" srcOrd="10" destOrd="0" presId="urn:microsoft.com/office/officeart/2005/8/layout/bProcess3"/>
    <dgm:cxn modelId="{452C4EE1-C8FF-4710-805E-B25B2262D3DC}" type="presParOf" srcId="{EF6CF7C2-39B8-4B33-B460-C908E7197208}" destId="{4524C451-083C-4494-9BD1-FF4D70879A35}" srcOrd="11" destOrd="0" presId="urn:microsoft.com/office/officeart/2005/8/layout/bProcess3"/>
    <dgm:cxn modelId="{A551D3D2-1145-4905-A2EC-59E9014FB172}" type="presParOf" srcId="{4524C451-083C-4494-9BD1-FF4D70879A35}" destId="{2C74EFEB-7BC5-4F6C-990A-87E892BC29A3}" srcOrd="0" destOrd="0" presId="urn:microsoft.com/office/officeart/2005/8/layout/bProcess3"/>
    <dgm:cxn modelId="{27721846-91AD-4301-A2BA-18AB5A6CCEB6}" type="presParOf" srcId="{EF6CF7C2-39B8-4B33-B460-C908E7197208}" destId="{CA672776-B0D4-4DCC-9C15-D2614E6EE7FB}" srcOrd="12" destOrd="0" presId="urn:microsoft.com/office/officeart/2005/8/layout/bProcess3"/>
    <dgm:cxn modelId="{E86D60C9-3672-42B6-8530-8B74AC2DB60D}" type="presParOf" srcId="{EF6CF7C2-39B8-4B33-B460-C908E7197208}" destId="{B21368AF-B5DC-4B69-A7CC-E80474432609}" srcOrd="13" destOrd="0" presId="urn:microsoft.com/office/officeart/2005/8/layout/bProcess3"/>
    <dgm:cxn modelId="{DCCCDD72-7487-43BB-A06A-A067A3B4DD90}" type="presParOf" srcId="{B21368AF-B5DC-4B69-A7CC-E80474432609}" destId="{156FA2F0-C845-4648-9326-E26A9ACB6B8B}" srcOrd="0" destOrd="0" presId="urn:microsoft.com/office/officeart/2005/8/layout/bProcess3"/>
    <dgm:cxn modelId="{DCC057CF-2FCC-4C10-8F45-E99B57C7A00A}" type="presParOf" srcId="{EF6CF7C2-39B8-4B33-B460-C908E7197208}" destId="{8758A20D-7E53-433D-A686-79FD2154B911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1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144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267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1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45" r:id="rId2"/>
    <p:sldLayoutId id="214748375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it-scm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67754" y="2806018"/>
            <a:ext cx="4265877" cy="123110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과정 소개 및 </a:t>
            </a:r>
            <a:r>
              <a:rPr lang="en-US" altLang="ko-KR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/>
            </a:r>
            <a:br>
              <a:rPr lang="en-US" altLang="ko-KR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ko-KR" altLang="en-US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개발 환경 설정</a:t>
            </a:r>
            <a:endParaRPr lang="ko-KR" altLang="en-US" sz="4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603612" y="2780928"/>
            <a:ext cx="2503301" cy="1077683"/>
            <a:chOff x="3268663" y="2240868"/>
            <a:chExt cx="3763441" cy="1620180"/>
          </a:xfrm>
        </p:grpSpPr>
        <p:sp>
          <p:nvSpPr>
            <p:cNvPr id="4" name="직사각형 3"/>
            <p:cNvSpPr/>
            <p:nvPr/>
          </p:nvSpPr>
          <p:spPr>
            <a:xfrm>
              <a:off x="3268663" y="2240868"/>
              <a:ext cx="3096344" cy="1620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smtClean="0"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Chapter1</a:t>
              </a:r>
              <a:endParaRPr lang="ko-KR" altLang="en-US" sz="3200"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sp>
          <p:nvSpPr>
            <p:cNvPr id="5" name="직각 삼각형 4"/>
            <p:cNvSpPr/>
            <p:nvPr/>
          </p:nvSpPr>
          <p:spPr>
            <a:xfrm rot="5400000">
              <a:off x="6438038" y="2150858"/>
              <a:ext cx="504056" cy="68407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874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1344" y="3648009"/>
            <a:ext cx="3525518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ko-KR" altLang="en-US" sz="2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파이썬을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활용한 웹 데이터  수집하기</a:t>
            </a:r>
            <a:endParaRPr lang="ko-KR" altLang="en-US" sz="2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 rotWithShape="1">
          <a:blip r:embed="rId2"/>
          <a:srcRect t="65198"/>
          <a:stretch/>
        </p:blipFill>
        <p:spPr>
          <a:xfrm rot="5400000">
            <a:off x="1757918" y="3360228"/>
            <a:ext cx="5007273" cy="14753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11225" y="2348881"/>
            <a:ext cx="2059573" cy="1077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인프런</a:t>
            </a:r>
            <a:endParaRPr lang="ko-KR" altLang="en-US" sz="32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28278598"/>
              </p:ext>
            </p:extLst>
          </p:nvPr>
        </p:nvGraphicFramePr>
        <p:xfrm>
          <a:off x="5267908" y="1531838"/>
          <a:ext cx="5684178" cy="3789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6" name="직선 연결선 25"/>
          <p:cNvCxnSpPr/>
          <p:nvPr/>
        </p:nvCxnSpPr>
        <p:spPr>
          <a:xfrm flipV="1">
            <a:off x="6636060" y="3537012"/>
            <a:ext cx="648072" cy="75608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95900" y="1088740"/>
            <a:ext cx="4572508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일반적인 </a:t>
            </a:r>
            <a:r>
              <a:rPr lang="ko-KR" altLang="en-US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머신러닝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(machine learning)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프로세스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2424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1344" y="3648009"/>
            <a:ext cx="3525518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ko-KR" altLang="en-US" sz="2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파이썬을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활용한 웹 데이터  수집하기</a:t>
            </a:r>
            <a:endParaRPr lang="ko-KR" altLang="en-US" sz="2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 rotWithShape="1">
          <a:blip r:embed="rId2"/>
          <a:srcRect t="65198"/>
          <a:stretch/>
        </p:blipFill>
        <p:spPr>
          <a:xfrm rot="5400000">
            <a:off x="1757918" y="3360228"/>
            <a:ext cx="5007273" cy="14753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87888" y="1268760"/>
            <a:ext cx="5040560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</a:t>
            </a:r>
            <a:r>
              <a:rPr lang="ko-KR" altLang="en-US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설치 및 개발 환경 설정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(1)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11225" y="2348881"/>
            <a:ext cx="2059573" cy="1077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인프런</a:t>
            </a:r>
            <a:endParaRPr lang="ko-KR" altLang="en-US" sz="32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1924" y="1813217"/>
            <a:ext cx="457250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&amp;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아나콘다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설치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hlinkClick r:id="rId3"/>
              </a:rPr>
              <a:t>https://www.anaconda.com/download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hlinkClick r:id="rId3"/>
              </a:rPr>
              <a:t>/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Git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설치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hlinkClick r:id="rId4"/>
              </a:rPr>
              <a:t>https://git-scm.com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hlinkClick r:id="rId4"/>
              </a:rPr>
              <a:t>/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</a:t>
            </a:r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924" y="2884019"/>
            <a:ext cx="5268060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6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1344" y="3648009"/>
            <a:ext cx="3525518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ko-KR" altLang="en-US" sz="2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파이썬을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활용한 웹 데이터  수집하기</a:t>
            </a:r>
            <a:endParaRPr lang="ko-KR" altLang="en-US" sz="2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 rotWithShape="1">
          <a:blip r:embed="rId2"/>
          <a:srcRect t="65198"/>
          <a:stretch/>
        </p:blipFill>
        <p:spPr>
          <a:xfrm rot="5400000">
            <a:off x="1757918" y="3360228"/>
            <a:ext cx="5007273" cy="14753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87888" y="1268760"/>
            <a:ext cx="5040560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</a:t>
            </a:r>
            <a:r>
              <a:rPr lang="ko-KR" altLang="en-US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설치 및 개발 환경 설정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(2)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11225" y="2348881"/>
            <a:ext cx="2059573" cy="1077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인프런</a:t>
            </a:r>
            <a:endParaRPr lang="ko-KR" altLang="en-US" sz="32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1924" y="1813217"/>
            <a:ext cx="306034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아톰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(Atom)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설치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hlinkClick r:id="rId3"/>
              </a:rPr>
              <a:t>https://atom.io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hlinkClick r:id="rId3"/>
              </a:rPr>
              <a:t>/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아톰 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관련 패키지 설치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autocomplete-python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Script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설치 완료 테스트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아톰 에디터 실행</a:t>
            </a:r>
            <a:endParaRPr lang="en-US" altLang="ko-KR" sz="1400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패키지 설치</a:t>
            </a:r>
            <a:endParaRPr lang="en-US" altLang="ko-KR" sz="1400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테스트 코드 작성</a:t>
            </a:r>
            <a:endParaRPr lang="en-US" altLang="ko-KR" sz="1400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실행 후 결과 확인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0479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1344" y="3648009"/>
            <a:ext cx="3525518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ko-KR" altLang="en-US" sz="2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파이썬을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활용한 웹 데이터  수집하기</a:t>
            </a:r>
            <a:endParaRPr lang="ko-KR" altLang="en-US" sz="2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 rotWithShape="1">
          <a:blip r:embed="rId2"/>
          <a:srcRect t="65198"/>
          <a:stretch/>
        </p:blipFill>
        <p:spPr>
          <a:xfrm rot="5400000">
            <a:off x="1757918" y="3360228"/>
            <a:ext cx="5007273" cy="14753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11225" y="2348881"/>
            <a:ext cx="2059573" cy="1077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인프런</a:t>
            </a:r>
            <a:endParaRPr lang="ko-KR" altLang="en-US" sz="32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14342" y="242088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기본 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개념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(1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).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Anaconda(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아나콘다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 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      -&gt;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Python 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기반의 데이터 분석에 필요한 </a:t>
            </a:r>
            <a:r>
              <a:rPr lang="ko-KR" altLang="en-US" dirty="0" err="1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오픈소스를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        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모아놓은 개발 플랫폼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(2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). 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아나콘다에 포함된 수준 높은 패키지 관리자를 통해서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                                                  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     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  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파이썬의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효율성을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극대화해서 사용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(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3).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아나콘다의 가상환경 관리자를 통한 프로젝트 별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    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개발환경 구성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8798" y="1772816"/>
            <a:ext cx="5095614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아나콘다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(Anaconda)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73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1344" y="3648009"/>
            <a:ext cx="3525518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ko-KR" altLang="en-US" sz="2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파이썬을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활용한 웹 데이터  수집하기</a:t>
            </a:r>
            <a:endParaRPr lang="ko-KR" altLang="en-US" sz="2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 rotWithShape="1">
          <a:blip r:embed="rId2"/>
          <a:srcRect t="65198"/>
          <a:stretch/>
        </p:blipFill>
        <p:spPr>
          <a:xfrm rot="5400000">
            <a:off x="1757918" y="3360228"/>
            <a:ext cx="5007273" cy="14753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11225" y="2348881"/>
            <a:ext cx="2059573" cy="1077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인프런</a:t>
            </a:r>
            <a:endParaRPr lang="ko-KR" altLang="en-US" sz="32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8798" y="800708"/>
            <a:ext cx="5095614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Anaconda(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가상환경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0275" y="5752965"/>
            <a:ext cx="34644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참조 </a:t>
            </a:r>
            <a:r>
              <a:rPr lang="en-US" altLang="ko-KR" sz="1100" dirty="0"/>
              <a:t>: http://blog1.erp2py.com/2011/07/virtualenv.html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336" y="1683940"/>
            <a:ext cx="4955112" cy="340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1344" y="3648009"/>
            <a:ext cx="3525518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ko-KR" altLang="en-US" sz="2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파이썬을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활용한 웹 데이터  수집하기</a:t>
            </a:r>
            <a:endParaRPr lang="ko-KR" altLang="en-US" sz="2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 rotWithShape="1">
          <a:blip r:embed="rId2"/>
          <a:srcRect t="65198"/>
          <a:stretch/>
        </p:blipFill>
        <p:spPr>
          <a:xfrm rot="5400000">
            <a:off x="1757918" y="3360228"/>
            <a:ext cx="5007273" cy="14753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87888" y="1268760"/>
            <a:ext cx="5040560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실행한 명령어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11225" y="2348881"/>
            <a:ext cx="2059573" cy="1077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인프런</a:t>
            </a:r>
            <a:endParaRPr lang="ko-KR" altLang="en-US" sz="32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1924" y="1813217"/>
            <a:ext cx="5436604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1.conda 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create --name(-n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) </a:t>
            </a:r>
            <a:r>
              <a:rPr lang="en-US" altLang="ko-KR" sz="16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test python=3.6</a:t>
            </a:r>
          </a:p>
          <a:p>
            <a:pPr>
              <a:lnSpc>
                <a:spcPct val="150000"/>
              </a:lnSpc>
            </a:pPr>
            <a:r>
              <a:rPr lang="en-US" altLang="ko-KR" sz="16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2.conda info –-</a:t>
            </a:r>
            <a:r>
              <a:rPr lang="en-US" altLang="ko-KR" sz="1600" u="sng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envs</a:t>
            </a:r>
            <a:r>
              <a:rPr lang="en-US" altLang="ko-KR" sz="16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3,activate, deactivate</a:t>
            </a:r>
          </a:p>
          <a:p>
            <a:pPr>
              <a:lnSpc>
                <a:spcPct val="150000"/>
              </a:lnSpc>
            </a:pPr>
            <a:r>
              <a:rPr lang="en-US" altLang="ko-KR" sz="16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4.conda update </a:t>
            </a:r>
            <a:r>
              <a:rPr lang="en-US" altLang="ko-KR" sz="1600" u="sng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conda</a:t>
            </a:r>
            <a:endParaRPr lang="en-US" altLang="ko-KR" sz="16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5</a:t>
            </a:r>
            <a:r>
              <a:rPr lang="en-US" altLang="ko-KR" sz="16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.conda list</a:t>
            </a:r>
          </a:p>
          <a:p>
            <a:pPr>
              <a:lnSpc>
                <a:spcPct val="150000"/>
              </a:lnSpc>
            </a:pPr>
            <a:r>
              <a:rPr lang="en-US" altLang="ko-KR" sz="16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6</a:t>
            </a:r>
            <a:r>
              <a:rPr lang="en-US" altLang="ko-KR" sz="16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.pip install –ignore-installed </a:t>
            </a:r>
            <a:r>
              <a:rPr lang="en-US" altLang="ko-KR" sz="1600" u="sng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tensorflow</a:t>
            </a:r>
            <a:r>
              <a:rPr lang="en-US" altLang="ko-KR" sz="16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ko-KR" sz="1600" u="sng" dirty="0" err="1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simplejson</a:t>
            </a:r>
            <a:r>
              <a:rPr lang="en-US" altLang="ko-KR" sz="16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u="sng" dirty="0">
                <a:solidFill>
                  <a:schemeClr val="accent3">
                    <a:lumMod val="50000"/>
                  </a:schemeClr>
                </a:solidFill>
                <a:latin typeface="+mj-ea"/>
              </a:rPr>
              <a:t>7</a:t>
            </a:r>
            <a:r>
              <a:rPr lang="en-US" altLang="ko-KR" sz="1600" u="sng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.pip uninstall </a:t>
            </a:r>
            <a:r>
              <a:rPr lang="en-US" altLang="ko-KR" sz="1600" u="sng" dirty="0" err="1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tensorflow</a:t>
            </a:r>
            <a:r>
              <a:rPr lang="en-US" altLang="ko-KR" sz="1600" u="sng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(</a:t>
            </a:r>
            <a:r>
              <a:rPr lang="en-US" altLang="ko-KR" sz="1600" u="sng" dirty="0" err="1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simplejson</a:t>
            </a:r>
            <a:r>
              <a:rPr lang="en-US" altLang="ko-KR" sz="1600" u="sng" dirty="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)</a:t>
            </a:r>
            <a:endParaRPr lang="en-US" altLang="ko-KR" sz="16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8</a:t>
            </a:r>
            <a:r>
              <a:rPr lang="en-US" altLang="ko-KR" sz="16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.conda </a:t>
            </a:r>
            <a:r>
              <a:rPr lang="en-US" altLang="ko-KR" sz="16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remove </a:t>
            </a:r>
            <a:r>
              <a:rPr lang="en-US" altLang="ko-KR" sz="16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–name(-n) test</a:t>
            </a:r>
            <a:r>
              <a:rPr lang="ko-KR" altLang="en-US" sz="16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--all </a:t>
            </a:r>
            <a:endParaRPr lang="en-US" altLang="ko-KR" sz="16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9</a:t>
            </a:r>
            <a:r>
              <a:rPr lang="en-US" altLang="ko-KR" sz="16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.conda </a:t>
            </a:r>
            <a:r>
              <a:rPr lang="en-US" altLang="ko-KR" sz="16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clean </a:t>
            </a:r>
            <a:r>
              <a:rPr lang="en-US" altLang="ko-KR" sz="16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–all(-a)</a:t>
            </a:r>
          </a:p>
          <a:p>
            <a:pPr>
              <a:lnSpc>
                <a:spcPct val="150000"/>
              </a:lnSpc>
            </a:pPr>
            <a:endParaRPr lang="en-US" altLang="ko-KR" sz="1600" u="sng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Pip : https</a:t>
            </a:r>
            <a:r>
              <a:rPr lang="en-US" altLang="ko-KR" sz="14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://pip.pypa.io/en/stable/reference</a:t>
            </a:r>
            <a:r>
              <a:rPr lang="en-US" altLang="ko-KR" sz="1400" u="sng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/</a:t>
            </a:r>
          </a:p>
          <a:p>
            <a:pPr>
              <a:lnSpc>
                <a:spcPct val="150000"/>
              </a:lnSpc>
            </a:pPr>
            <a:endParaRPr lang="en-US" altLang="ko-KR" sz="16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5267908" y="44066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82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1344" y="3648009"/>
            <a:ext cx="3525518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ko-KR" altLang="en-US" sz="2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파이썬을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활용한 웹 데이터  수집하기</a:t>
            </a:r>
            <a:endParaRPr lang="ko-KR" altLang="en-US" sz="2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 rotWithShape="1">
          <a:blip r:embed="rId2"/>
          <a:srcRect t="65198"/>
          <a:stretch/>
        </p:blipFill>
        <p:spPr>
          <a:xfrm rot="5400000">
            <a:off x="1757918" y="3360228"/>
            <a:ext cx="5007273" cy="14753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87888" y="1268760"/>
            <a:ext cx="6156684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</a:t>
            </a:r>
            <a:r>
              <a:rPr lang="ko-KR" altLang="en-US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설치 및 개발 환경 설정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(3) - </a:t>
            </a:r>
            <a:r>
              <a:rPr lang="ko-KR" altLang="en-US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최종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11225" y="2348881"/>
            <a:ext cx="2059573" cy="1077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인프런</a:t>
            </a:r>
            <a:endParaRPr lang="ko-KR" altLang="en-US" sz="32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1924" y="2024844"/>
            <a:ext cx="306034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1.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가상환경 만들기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2.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에디터 실행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3.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프로젝트 폴더 생성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4.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테스트 코드 작성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&amp;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실행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6767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1344" y="3648009"/>
            <a:ext cx="3525518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ko-KR" altLang="en-US" sz="2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파이썬을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활용한 웹 데이터  수집하기</a:t>
            </a:r>
            <a:endParaRPr lang="ko-KR" altLang="en-US" sz="2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 rotWithShape="1">
          <a:blip r:embed="rId2"/>
          <a:srcRect t="65198"/>
          <a:stretch/>
        </p:blipFill>
        <p:spPr>
          <a:xfrm rot="5400000">
            <a:off x="1757918" y="3360228"/>
            <a:ext cx="5007273" cy="14753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871864" y="1664804"/>
            <a:ext cx="3205016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1. </a:t>
            </a:r>
            <a:r>
              <a:rPr lang="ko-KR" altLang="en-US" sz="28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오리엔테이션</a:t>
            </a:r>
            <a:endParaRPr lang="ko-KR" altLang="en-US" sz="28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71864" y="2327310"/>
            <a:ext cx="3205016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</a:t>
            </a:r>
            <a:r>
              <a:rPr lang="en-US" altLang="ko-KR" sz="28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</a:t>
            </a:r>
            <a:r>
              <a:rPr lang="ko-KR" altLang="en-US" sz="28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 특징</a:t>
            </a:r>
            <a:endParaRPr lang="ko-KR" altLang="en-US" sz="28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11225" y="2348881"/>
            <a:ext cx="2059573" cy="1077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인프런</a:t>
            </a:r>
            <a:endParaRPr lang="ko-KR" altLang="en-US" sz="32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7888" y="2934031"/>
            <a:ext cx="6696744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1.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난이도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초급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~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중급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2.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언어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Python3, Tensor Flow,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그 외 프레임 워크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3.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필요한 지식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python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기초 문법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HTML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기초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http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통신 관련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4.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 과정 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간략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설명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/>
            </a:r>
            <a:b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(1).</a:t>
            </a:r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데이터 수집 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-&gt; (2).</a:t>
            </a:r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데이터 가공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구조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-&gt; (3).</a:t>
            </a:r>
            <a:r>
              <a:rPr lang="ko-KR" altLang="en-US" sz="1600" dirty="0" err="1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머신러닝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600" dirty="0" err="1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딥러닝</a:t>
            </a:r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실습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5.</a:t>
            </a:r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강사 </a:t>
            </a:r>
            <a:r>
              <a:rPr lang="ko-KR" altLang="en-US" sz="1600" dirty="0" err="1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블로그</a:t>
            </a:r>
            <a:endParaRPr lang="en-US" altLang="ko-KR" sz="1600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http://niceman.tistory.com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1162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1344" y="3648009"/>
            <a:ext cx="3525518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ko-KR" altLang="en-US" sz="2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파이썬을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활용한 웹 데이터  수집하기</a:t>
            </a:r>
            <a:endParaRPr lang="ko-KR" altLang="en-US" sz="2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 rotWithShape="1">
          <a:blip r:embed="rId2"/>
          <a:srcRect t="65198"/>
          <a:stretch/>
        </p:blipFill>
        <p:spPr>
          <a:xfrm rot="5400000">
            <a:off x="1757918" y="3360228"/>
            <a:ext cx="5007273" cy="14753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11225" y="2348881"/>
            <a:ext cx="2059573" cy="1077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인프런</a:t>
            </a:r>
            <a:endParaRPr lang="ko-KR" altLang="en-US" sz="32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91844" y="1802809"/>
            <a:ext cx="669674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설명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Git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숙제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http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통신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기타 지식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116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1344" y="3648009"/>
            <a:ext cx="3525518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ko-KR" altLang="en-US" sz="2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파이썬을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활용한 웹 데이터  수집하기</a:t>
            </a:r>
            <a:endParaRPr lang="ko-KR" altLang="en-US" sz="2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 rotWithShape="1">
          <a:blip r:embed="rId2"/>
          <a:srcRect t="65198"/>
          <a:stretch/>
        </p:blipFill>
        <p:spPr>
          <a:xfrm rot="5400000">
            <a:off x="1757918" y="3360228"/>
            <a:ext cx="5007273" cy="14753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87888" y="1984443"/>
            <a:ext cx="3205016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1. </a:t>
            </a:r>
            <a:r>
              <a:rPr lang="ko-KR" altLang="en-US" sz="28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오리엔테이션</a:t>
            </a:r>
            <a:endParaRPr lang="ko-KR" altLang="en-US" sz="28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7888" y="2646949"/>
            <a:ext cx="3205016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</a:t>
            </a:r>
            <a:r>
              <a:rPr lang="en-US" altLang="ko-KR" sz="28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</a:t>
            </a:r>
            <a:r>
              <a:rPr lang="ko-KR" altLang="en-US" sz="28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공부 방법</a:t>
            </a:r>
            <a:endParaRPr lang="ko-KR" altLang="en-US" sz="28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11225" y="2348881"/>
            <a:ext cx="2059573" cy="1077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인프런</a:t>
            </a:r>
            <a:endParaRPr lang="ko-KR" altLang="en-US" sz="32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1924" y="3253670"/>
            <a:ext cx="306034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(1).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너무 오래 고민하자 말자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(2).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일단 따라서 코딩하자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(3).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복습은 철저히 하자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(4).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눈으로만 보면 절대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(5).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숙제는 확실히 하자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바로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1090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1344" y="3648009"/>
            <a:ext cx="3525518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ko-KR" altLang="en-US" sz="2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파이썬을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활용한 웹 데이터  수집하기</a:t>
            </a:r>
            <a:endParaRPr lang="ko-KR" altLang="en-US" sz="2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 rotWithShape="1">
          <a:blip r:embed="rId2"/>
          <a:srcRect t="65198"/>
          <a:stretch/>
        </p:blipFill>
        <p:spPr>
          <a:xfrm rot="5400000">
            <a:off x="1757918" y="3360228"/>
            <a:ext cx="5007273" cy="14753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11225" y="2348881"/>
            <a:ext cx="2059573" cy="1077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인프런</a:t>
            </a:r>
            <a:endParaRPr lang="ko-KR" altLang="en-US" sz="32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91844" y="241718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기본 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개념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(1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).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실시간 개념이 존재 가능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(2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).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필요로 하는 특정 정보를 추출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(3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).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가공 및 저장해서 비교 분석 자료로 활용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(4).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주로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CMS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어플리케이션의 원천 기술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(5).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프로토콜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(Protocol),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브라우저 방식 존재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8798" y="1772816"/>
            <a:ext cx="4879590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웹 </a:t>
            </a: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스크래핑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(Web Scraping)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666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1344" y="3648009"/>
            <a:ext cx="3525518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ko-KR" altLang="en-US" sz="2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파이썬을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활용한 웹 데이터  수집하기</a:t>
            </a:r>
            <a:endParaRPr lang="ko-KR" altLang="en-US" sz="2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 rotWithShape="1">
          <a:blip r:embed="rId2"/>
          <a:srcRect t="65198"/>
          <a:stretch/>
        </p:blipFill>
        <p:spPr>
          <a:xfrm rot="5400000">
            <a:off x="1757918" y="3360228"/>
            <a:ext cx="5007273" cy="14753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11225" y="2348881"/>
            <a:ext cx="2059573" cy="1077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인프런</a:t>
            </a:r>
            <a:endParaRPr lang="ko-KR" altLang="en-US" sz="32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91844" y="241718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기본 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개념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(1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).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웹 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스크래핑의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정식 명칭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(2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).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일정한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주기적으로 웹에서 정보를 추출 및 저장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(3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).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주로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Crawler(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크롤러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가 수행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(4).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넓게 보면 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스크래핑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범주에 포함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(5).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최신 정보 유지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웹 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크롤러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 -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검색엔진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8798" y="1772816"/>
            <a:ext cx="4447542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웹 </a:t>
            </a: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크롤링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(Web Crawling)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0194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1344" y="3648009"/>
            <a:ext cx="3525518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ko-KR" altLang="en-US" sz="2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파이썬을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활용한 웹 데이터  수집하기</a:t>
            </a:r>
            <a:endParaRPr lang="ko-KR" altLang="en-US" sz="2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 rotWithShape="1">
          <a:blip r:embed="rId2"/>
          <a:srcRect t="65198"/>
          <a:stretch/>
        </p:blipFill>
        <p:spPr>
          <a:xfrm rot="5400000">
            <a:off x="1757918" y="3360228"/>
            <a:ext cx="5007273" cy="14753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11225" y="2348881"/>
            <a:ext cx="2059573" cy="1077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인프런</a:t>
            </a:r>
            <a:endParaRPr lang="ko-KR" altLang="en-US" sz="32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14342" y="242088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기본 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개념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(1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).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기본적으로 알고리즘을 통해 데이터를 분석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및 학습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    -&gt;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컴퓨터로 학습 내용을 기반으로 판단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추세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예측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(2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).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대량의 데이터와 알고리즘을 통해 학습시키는 것에 목표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(3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).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문자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음성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얼굴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지문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게임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의료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로봇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등 다양한 분야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/>
            </a:r>
            <a:b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     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에서 사용 된다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8798" y="1772816"/>
            <a:ext cx="5095614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</a:t>
            </a: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머신러닝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(Machine Learning)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4396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1344" y="3648009"/>
            <a:ext cx="3525518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ko-KR" altLang="en-US" sz="2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파이썬을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활용한 웹 데이터  수집하기</a:t>
            </a:r>
            <a:endParaRPr lang="ko-KR" altLang="en-US" sz="2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 rotWithShape="1">
          <a:blip r:embed="rId2"/>
          <a:srcRect t="65198"/>
          <a:stretch/>
        </p:blipFill>
        <p:spPr>
          <a:xfrm rot="5400000">
            <a:off x="1757918" y="3360228"/>
            <a:ext cx="5007273" cy="14753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11225" y="2348881"/>
            <a:ext cx="2059573" cy="1077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인프런</a:t>
            </a:r>
            <a:endParaRPr lang="ko-KR" altLang="en-US" sz="32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8798" y="1772816"/>
            <a:ext cx="5095614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</a:t>
            </a: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머신러닝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(Machine Learning)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846" y="2362015"/>
            <a:ext cx="5178185" cy="32051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80275" y="5752965"/>
            <a:ext cx="42915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참조 </a:t>
            </a:r>
            <a:r>
              <a:rPr lang="en-US" altLang="ko-KR" sz="1100" dirty="0" smtClean="0"/>
              <a:t>: http</a:t>
            </a:r>
            <a:r>
              <a:rPr lang="en-US" altLang="ko-KR" sz="1100" dirty="0"/>
              <a:t>://www.datanet.co.kr/news/articleView.html?idxno=100317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5590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1344" y="3648009"/>
            <a:ext cx="3525518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ko-KR" altLang="en-US" sz="2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파이썬을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활용한 웹 데이터  수집하기</a:t>
            </a:r>
            <a:endParaRPr lang="ko-KR" altLang="en-US" sz="2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 rotWithShape="1">
          <a:blip r:embed="rId2"/>
          <a:srcRect t="65198"/>
          <a:stretch/>
        </p:blipFill>
        <p:spPr>
          <a:xfrm rot="5400000">
            <a:off x="1757918" y="3360228"/>
            <a:ext cx="5007273" cy="14753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11225" y="2348881"/>
            <a:ext cx="2059573" cy="1077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인프런</a:t>
            </a:r>
            <a:endParaRPr lang="ko-KR" altLang="en-US" sz="3200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8798" y="800708"/>
            <a:ext cx="5095614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</a:t>
            </a: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머신러닝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(Machine Learning)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0275" y="5752965"/>
            <a:ext cx="5118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참조 </a:t>
            </a:r>
            <a:r>
              <a:rPr lang="en-US" altLang="ko-KR" sz="1100" dirty="0"/>
              <a:t>: http://blogs.nvidia.co.kr/2016/08/03/difference_ai_learning_machinelearning/</a:t>
            </a:r>
            <a:endParaRPr lang="ko-KR" altLang="en-US" sz="1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828" y="1197714"/>
            <a:ext cx="7048500" cy="44577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강의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056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607</TotalTime>
  <Words>658</Words>
  <Application>Microsoft Office PowerPoint</Application>
  <PresentationFormat>와이드스크린</PresentationFormat>
  <Paragraphs>154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Yoon 윤고딕 540_TT</vt:lpstr>
      <vt:lpstr>맑은 고딕</vt:lpstr>
      <vt:lpstr>Calibri</vt:lpstr>
      <vt:lpstr>Yoon 윤고딕 530_TT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Windows 사용자</cp:lastModifiedBy>
  <cp:revision>77</cp:revision>
  <dcterms:created xsi:type="dcterms:W3CDTF">2014-04-29T00:37:20Z</dcterms:created>
  <dcterms:modified xsi:type="dcterms:W3CDTF">2018-02-17T08:54:44Z</dcterms:modified>
</cp:coreProperties>
</file>