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5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3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4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358B-D085-4A89-8E09-3F6DADA3070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5939-C8DB-467A-B6D3-50A934543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6" y="1658112"/>
            <a:ext cx="1127760" cy="603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024" y="301752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9880" y="301752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2976" y="301752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63312" y="1002792"/>
            <a:ext cx="1127760" cy="603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F_center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0528" y="399288"/>
            <a:ext cx="1127760" cy="603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0528" y="1002792"/>
            <a:ext cx="1127760" cy="603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10528" y="1606296"/>
            <a:ext cx="1127760" cy="603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3024" y="3014472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49880" y="3014472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12976" y="3014472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63312" y="3069336"/>
            <a:ext cx="1127760" cy="603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F_alliance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10528" y="2465832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alliance1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0528" y="3069336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alliance2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10528" y="3672840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alliance3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9" idx="1"/>
            <a:endCxn id="8" idx="3"/>
          </p:cNvCxnSpPr>
          <p:nvPr/>
        </p:nvCxnSpPr>
        <p:spPr>
          <a:xfrm flipH="1">
            <a:off x="6291072" y="701040"/>
            <a:ext cx="219456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1"/>
            <a:endCxn id="8" idx="3"/>
          </p:cNvCxnSpPr>
          <p:nvPr/>
        </p:nvCxnSpPr>
        <p:spPr>
          <a:xfrm flipH="1" flipV="1">
            <a:off x="6291072" y="1304544"/>
            <a:ext cx="219456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1"/>
            <a:endCxn id="8" idx="3"/>
          </p:cNvCxnSpPr>
          <p:nvPr/>
        </p:nvCxnSpPr>
        <p:spPr>
          <a:xfrm flipH="1">
            <a:off x="6291072" y="1304544"/>
            <a:ext cx="21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1"/>
            <a:endCxn id="4" idx="3"/>
          </p:cNvCxnSpPr>
          <p:nvPr/>
        </p:nvCxnSpPr>
        <p:spPr>
          <a:xfrm flipH="1">
            <a:off x="2840736" y="1304544"/>
            <a:ext cx="2322576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1"/>
            <a:endCxn id="19" idx="3"/>
          </p:cNvCxnSpPr>
          <p:nvPr/>
        </p:nvCxnSpPr>
        <p:spPr>
          <a:xfrm flipH="1" flipV="1">
            <a:off x="6291072" y="3371088"/>
            <a:ext cx="219456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1"/>
            <a:endCxn id="19" idx="3"/>
          </p:cNvCxnSpPr>
          <p:nvPr/>
        </p:nvCxnSpPr>
        <p:spPr>
          <a:xfrm flipH="1">
            <a:off x="6291072" y="3371088"/>
            <a:ext cx="21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1"/>
            <a:endCxn id="19" idx="3"/>
          </p:cNvCxnSpPr>
          <p:nvPr/>
        </p:nvCxnSpPr>
        <p:spPr>
          <a:xfrm flipH="1">
            <a:off x="6291072" y="2767584"/>
            <a:ext cx="219456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1"/>
            <a:endCxn id="4" idx="3"/>
          </p:cNvCxnSpPr>
          <p:nvPr/>
        </p:nvCxnSpPr>
        <p:spPr>
          <a:xfrm flipH="1" flipV="1">
            <a:off x="2840736" y="1959864"/>
            <a:ext cx="2322576" cy="141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2"/>
            <a:endCxn id="4" idx="0"/>
          </p:cNvCxnSpPr>
          <p:nvPr/>
        </p:nvCxnSpPr>
        <p:spPr>
          <a:xfrm>
            <a:off x="2276856" y="905256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2"/>
            <a:endCxn id="4" idx="0"/>
          </p:cNvCxnSpPr>
          <p:nvPr/>
        </p:nvCxnSpPr>
        <p:spPr>
          <a:xfrm>
            <a:off x="1136904" y="905256"/>
            <a:ext cx="1139952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2"/>
            <a:endCxn id="4" idx="0"/>
          </p:cNvCxnSpPr>
          <p:nvPr/>
        </p:nvCxnSpPr>
        <p:spPr>
          <a:xfrm flipH="1">
            <a:off x="2276856" y="905256"/>
            <a:ext cx="1136904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0"/>
            <a:endCxn id="4" idx="2"/>
          </p:cNvCxnSpPr>
          <p:nvPr/>
        </p:nvCxnSpPr>
        <p:spPr>
          <a:xfrm flipV="1">
            <a:off x="2276856" y="2261616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7" idx="0"/>
            <a:endCxn id="4" idx="2"/>
          </p:cNvCxnSpPr>
          <p:nvPr/>
        </p:nvCxnSpPr>
        <p:spPr>
          <a:xfrm flipH="1" flipV="1">
            <a:off x="2276856" y="2261616"/>
            <a:ext cx="1136904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6" idx="0"/>
            <a:endCxn id="4" idx="2"/>
          </p:cNvCxnSpPr>
          <p:nvPr/>
        </p:nvCxnSpPr>
        <p:spPr>
          <a:xfrm flipV="1">
            <a:off x="1136904" y="2261616"/>
            <a:ext cx="1139952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812036" y="2057400"/>
            <a:ext cx="1127760" cy="603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Ts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72084" y="701040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World1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948940" y="701040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World3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812036" y="701040"/>
            <a:ext cx="1127760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72084" y="3413760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Game1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948940" y="3413760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812036" y="3413760"/>
            <a:ext cx="1127760" cy="603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6" name="直接箭头连接符 85"/>
          <p:cNvCxnSpPr>
            <a:stCxn id="82" idx="2"/>
            <a:endCxn id="79" idx="0"/>
          </p:cNvCxnSpPr>
          <p:nvPr/>
        </p:nvCxnSpPr>
        <p:spPr>
          <a:xfrm>
            <a:off x="2375916" y="1304544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0" idx="2"/>
            <a:endCxn id="79" idx="0"/>
          </p:cNvCxnSpPr>
          <p:nvPr/>
        </p:nvCxnSpPr>
        <p:spPr>
          <a:xfrm>
            <a:off x="1235964" y="1304544"/>
            <a:ext cx="1139952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1" idx="2"/>
            <a:endCxn id="79" idx="0"/>
          </p:cNvCxnSpPr>
          <p:nvPr/>
        </p:nvCxnSpPr>
        <p:spPr>
          <a:xfrm flipH="1">
            <a:off x="2375916" y="1304544"/>
            <a:ext cx="1136904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5" idx="0"/>
            <a:endCxn id="79" idx="2"/>
          </p:cNvCxnSpPr>
          <p:nvPr/>
        </p:nvCxnSpPr>
        <p:spPr>
          <a:xfrm flipV="1">
            <a:off x="2375916" y="2660904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4" idx="0"/>
            <a:endCxn id="79" idx="2"/>
          </p:cNvCxnSpPr>
          <p:nvPr/>
        </p:nvCxnSpPr>
        <p:spPr>
          <a:xfrm flipH="1" flipV="1">
            <a:off x="2375916" y="2660904"/>
            <a:ext cx="1136904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3" idx="0"/>
            <a:endCxn id="79" idx="2"/>
          </p:cNvCxnSpPr>
          <p:nvPr/>
        </p:nvCxnSpPr>
        <p:spPr>
          <a:xfrm flipV="1">
            <a:off x="1235964" y="2660904"/>
            <a:ext cx="1139952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" idx="1"/>
            <a:endCxn id="79" idx="3"/>
          </p:cNvCxnSpPr>
          <p:nvPr/>
        </p:nvCxnSpPr>
        <p:spPr>
          <a:xfrm flipH="1">
            <a:off x="2939796" y="1304544"/>
            <a:ext cx="2223516" cy="10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9" idx="1"/>
            <a:endCxn id="79" idx="3"/>
          </p:cNvCxnSpPr>
          <p:nvPr/>
        </p:nvCxnSpPr>
        <p:spPr>
          <a:xfrm flipH="1" flipV="1">
            <a:off x="2939796" y="2359152"/>
            <a:ext cx="2223516" cy="101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9110472" y="5181600"/>
            <a:ext cx="121005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528572" y="4974336"/>
            <a:ext cx="16946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3" idx="2"/>
            <a:endCxn id="103" idx="0"/>
          </p:cNvCxnSpPr>
          <p:nvPr/>
        </p:nvCxnSpPr>
        <p:spPr>
          <a:xfrm>
            <a:off x="1235964" y="4017264"/>
            <a:ext cx="1139952" cy="9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4" idx="2"/>
            <a:endCxn id="103" idx="0"/>
          </p:cNvCxnSpPr>
          <p:nvPr/>
        </p:nvCxnSpPr>
        <p:spPr>
          <a:xfrm flipH="1">
            <a:off x="2375916" y="4017264"/>
            <a:ext cx="1136904" cy="9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5" idx="2"/>
            <a:endCxn id="103" idx="0"/>
          </p:cNvCxnSpPr>
          <p:nvPr/>
        </p:nvCxnSpPr>
        <p:spPr>
          <a:xfrm>
            <a:off x="2375916" y="4017264"/>
            <a:ext cx="0" cy="9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2" idx="2"/>
            <a:endCxn id="103" idx="3"/>
          </p:cNvCxnSpPr>
          <p:nvPr/>
        </p:nvCxnSpPr>
        <p:spPr>
          <a:xfrm flipH="1" flipV="1">
            <a:off x="3223260" y="5431536"/>
            <a:ext cx="5887212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2" idx="2"/>
            <a:endCxn id="84" idx="2"/>
          </p:cNvCxnSpPr>
          <p:nvPr/>
        </p:nvCxnSpPr>
        <p:spPr>
          <a:xfrm flipH="1" flipV="1">
            <a:off x="3512820" y="4017264"/>
            <a:ext cx="5597652" cy="162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2" idx="0"/>
            <a:endCxn id="22" idx="3"/>
          </p:cNvCxnSpPr>
          <p:nvPr/>
        </p:nvCxnSpPr>
        <p:spPr>
          <a:xfrm flipH="1" flipV="1">
            <a:off x="7638288" y="3974592"/>
            <a:ext cx="2077212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2" idx="0"/>
            <a:endCxn id="11" idx="3"/>
          </p:cNvCxnSpPr>
          <p:nvPr/>
        </p:nvCxnSpPr>
        <p:spPr>
          <a:xfrm flipH="1" flipV="1">
            <a:off x="7638288" y="1908048"/>
            <a:ext cx="2077212" cy="32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圆角矩形 125"/>
          <p:cNvSpPr/>
          <p:nvPr/>
        </p:nvSpPr>
        <p:spPr>
          <a:xfrm>
            <a:off x="4293107" y="2045208"/>
            <a:ext cx="1335024" cy="624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RegServer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8" idx="2"/>
            <a:endCxn id="126" idx="0"/>
          </p:cNvCxnSpPr>
          <p:nvPr/>
        </p:nvCxnSpPr>
        <p:spPr>
          <a:xfrm flipH="1">
            <a:off x="4960619" y="1606296"/>
            <a:ext cx="766573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79" idx="3"/>
            <a:endCxn id="126" idx="1"/>
          </p:cNvCxnSpPr>
          <p:nvPr/>
        </p:nvCxnSpPr>
        <p:spPr>
          <a:xfrm flipV="1">
            <a:off x="2939796" y="2357628"/>
            <a:ext cx="1353311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9" idx="0"/>
            <a:endCxn id="126" idx="2"/>
          </p:cNvCxnSpPr>
          <p:nvPr/>
        </p:nvCxnSpPr>
        <p:spPr>
          <a:xfrm flipH="1" flipV="1">
            <a:off x="4960619" y="2670048"/>
            <a:ext cx="766573" cy="39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3" idx="0"/>
            <a:endCxn id="126" idx="2"/>
          </p:cNvCxnSpPr>
          <p:nvPr/>
        </p:nvCxnSpPr>
        <p:spPr>
          <a:xfrm flipV="1">
            <a:off x="2375916" y="2670048"/>
            <a:ext cx="2584703" cy="230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2019-01-02T14:10:26Z</dcterms:created>
  <dcterms:modified xsi:type="dcterms:W3CDTF">2019-01-02T14:47:44Z</dcterms:modified>
</cp:coreProperties>
</file>