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Getupstartup.com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agile start up collaboration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About the Project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Future prospects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32858"/>
            <a:ext cx="10394707" cy="38535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23% of start ups fail because they don’t have the right team</a:t>
            </a:r>
          </a:p>
          <a:p>
            <a:r>
              <a:rPr lang="en-US" dirty="0" smtClean="0"/>
              <a:t>13% of start ups fail because of disharmony among team</a:t>
            </a:r>
          </a:p>
          <a:p>
            <a:r>
              <a:rPr lang="en-US" dirty="0" smtClean="0"/>
              <a:t>13% of start ups fail because product is mistimed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600" u="sng" dirty="0" smtClean="0">
                <a:solidFill>
                  <a:srgbClr val="FF0000"/>
                </a:solidFill>
              </a:rPr>
              <a:t>Solution</a:t>
            </a:r>
          </a:p>
          <a:p>
            <a:pPr marL="0" indent="0" algn="ctr">
              <a:buNone/>
            </a:pPr>
            <a:r>
              <a:rPr lang="en-US" dirty="0" smtClean="0"/>
              <a:t>introducing </a:t>
            </a:r>
            <a:r>
              <a:rPr lang="en-US" dirty="0"/>
              <a:t>a team building and collaboration platform for start-ups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based </a:t>
            </a:r>
            <a:r>
              <a:rPr lang="en-US" dirty="0"/>
              <a:t>on agile principles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which </a:t>
            </a:r>
            <a:r>
              <a:rPr lang="en-US" dirty="0"/>
              <a:t>addresses all of the above mentioned problems </a:t>
            </a:r>
            <a:r>
              <a:rPr lang="en-US" dirty="0" smtClean="0"/>
              <a:t>effectively</a:t>
            </a:r>
          </a:p>
          <a:p>
            <a:pPr marL="0" indent="0" algn="ctr">
              <a:buNone/>
            </a:pPr>
            <a:r>
              <a:rPr lang="en-US" dirty="0" smtClean="0"/>
              <a:t>providing </a:t>
            </a:r>
            <a:r>
              <a:rPr lang="en-US" dirty="0"/>
              <a:t>them with much better chances to attract business investors, customers and market shareholders.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r">
              <a:buNone/>
            </a:pPr>
            <a:r>
              <a:rPr lang="en-US" sz="1400" dirty="0" smtClean="0"/>
              <a:t>Source: CB insight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84" y="822959"/>
            <a:ext cx="3349722" cy="22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website will act as a pipeline for start-ups </a:t>
            </a:r>
          </a:p>
          <a:p>
            <a:r>
              <a:rPr lang="en-US" dirty="0" smtClean="0"/>
              <a:t>to </a:t>
            </a:r>
            <a:r>
              <a:rPr lang="en-US" dirty="0"/>
              <a:t>walk them through processes of 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building, 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/>
              <a:t>evaluation, 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/>
              <a:t>building through lean and 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an agile environment through collaboration.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03" y="685800"/>
            <a:ext cx="3025840" cy="1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3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Website is currently a minimum viable product</a:t>
            </a:r>
          </a:p>
          <a:p>
            <a:r>
              <a:rPr lang="en-US" dirty="0" smtClean="0"/>
              <a:t>Backend functionality is a prototype – can be expanded</a:t>
            </a:r>
          </a:p>
          <a:p>
            <a:r>
              <a:rPr lang="en-US" dirty="0" smtClean="0"/>
              <a:t>Portal will eventually include –</a:t>
            </a:r>
          </a:p>
          <a:p>
            <a:r>
              <a:rPr lang="en-US" dirty="0" smtClean="0"/>
              <a:t>features to fully implement scrum agile and lean methodologies </a:t>
            </a:r>
          </a:p>
          <a:p>
            <a:r>
              <a:rPr lang="en-US" dirty="0" smtClean="0"/>
              <a:t>allow users to look up and join start ups</a:t>
            </a:r>
          </a:p>
          <a:p>
            <a:r>
              <a:rPr lang="en-US" dirty="0" smtClean="0"/>
              <a:t>Elaborate task + backlog management</a:t>
            </a:r>
          </a:p>
          <a:p>
            <a:r>
              <a:rPr lang="en-US" dirty="0" smtClean="0"/>
              <a:t>  getting in touch with investors and recruit team members through portal</a:t>
            </a:r>
          </a:p>
          <a:p>
            <a:r>
              <a:rPr lang="en-US" dirty="0" smtClean="0"/>
              <a:t>Project will take at least an year to market</a:t>
            </a:r>
          </a:p>
        </p:txBody>
      </p:sp>
    </p:spTree>
    <p:extLst>
      <p:ext uri="{BB962C8B-B14F-4D97-AF65-F5344CB8AC3E}">
        <p14:creationId xmlns:p14="http://schemas.microsoft.com/office/powerpoint/2010/main" val="26420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Sign In</a:t>
            </a:r>
            <a:endParaRPr lang="en-US" dirty="0"/>
          </a:p>
          <a:p>
            <a:r>
              <a:rPr lang="en-US" dirty="0"/>
              <a:t>Sign Up</a:t>
            </a:r>
            <a:endParaRPr lang="en-US" dirty="0"/>
          </a:p>
          <a:p>
            <a:r>
              <a:rPr lang="en-US" dirty="0"/>
              <a:t>Projects Board</a:t>
            </a:r>
            <a:endParaRPr lang="en-US" dirty="0"/>
          </a:p>
          <a:p>
            <a:r>
              <a:rPr lang="en-US" dirty="0"/>
              <a:t>Project Dashboard/User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8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7662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User Registration</a:t>
            </a:r>
          </a:p>
          <a:p>
            <a:pPr fontAlgn="base"/>
            <a:r>
              <a:rPr lang="en-US" dirty="0"/>
              <a:t>Startup Registration</a:t>
            </a:r>
          </a:p>
          <a:p>
            <a:pPr fontAlgn="base"/>
            <a:r>
              <a:rPr lang="en-US" dirty="0" smtClean="0"/>
              <a:t>Startup </a:t>
            </a:r>
            <a:r>
              <a:rPr lang="en-US" dirty="0"/>
              <a:t>Task Management - </a:t>
            </a:r>
          </a:p>
          <a:p>
            <a:pPr lvl="1" fontAlgn="base"/>
            <a:r>
              <a:rPr lang="en-US" dirty="0"/>
              <a:t>Project Dashboard</a:t>
            </a:r>
          </a:p>
          <a:p>
            <a:pPr lvl="1" fontAlgn="base"/>
            <a:r>
              <a:rPr lang="en-US" dirty="0"/>
              <a:t>CRUD Tasks </a:t>
            </a:r>
            <a:endParaRPr lang="en-US" dirty="0" smtClean="0"/>
          </a:p>
          <a:p>
            <a:pPr lvl="1" fontAlgn="base"/>
            <a:r>
              <a:rPr lang="en-US" dirty="0" smtClean="0"/>
              <a:t>Backlog </a:t>
            </a:r>
            <a:r>
              <a:rPr lang="en-US" dirty="0"/>
              <a:t>Maintenance </a:t>
            </a:r>
            <a:r>
              <a:rPr lang="en-US" dirty="0" smtClean="0"/>
              <a:t>Profile </a:t>
            </a:r>
            <a:r>
              <a:rPr lang="en-US" dirty="0"/>
              <a:t>Setup (in future)</a:t>
            </a:r>
          </a:p>
          <a:p>
            <a:pPr fontAlgn="base"/>
            <a:r>
              <a:rPr lang="en-US" dirty="0"/>
              <a:t>Projects Board/Newsfeed </a:t>
            </a:r>
            <a:endParaRPr lang="en-US" dirty="0" smtClean="0"/>
          </a:p>
          <a:p>
            <a:pPr fontAlgn="base"/>
            <a:r>
              <a:rPr lang="en-US" dirty="0" smtClean="0"/>
              <a:t>Complete </a:t>
            </a:r>
            <a:r>
              <a:rPr lang="en-US" dirty="0"/>
              <a:t>DBMS for the Portal’s Backend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767</TotalTime>
  <Words>241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Getupstartup.com</vt:lpstr>
      <vt:lpstr>contents</vt:lpstr>
      <vt:lpstr>Problem statement</vt:lpstr>
      <vt:lpstr>About the project</vt:lpstr>
      <vt:lpstr>scope</vt:lpstr>
      <vt:lpstr>modules</vt:lpstr>
      <vt:lpstr>Future prospects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Getupstartup.com</dc:title>
  <dc:creator>Rohma</dc:creator>
  <cp:lastModifiedBy>Rohma</cp:lastModifiedBy>
  <cp:revision>7</cp:revision>
  <dcterms:created xsi:type="dcterms:W3CDTF">2017-01-29T00:40:10Z</dcterms:created>
  <dcterms:modified xsi:type="dcterms:W3CDTF">2017-01-29T18:52:09Z</dcterms:modified>
</cp:coreProperties>
</file>