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7DBA-C00D-41B8-BF8A-EEF408A59D1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7033-D56C-48A0-B119-65775C6E54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5-01-26 23.25.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5-01-26 23.25.34.png"/>
          <p:cNvPicPr>
            <a:picLocks noChangeAspect="1"/>
          </p:cNvPicPr>
          <p:nvPr/>
        </p:nvPicPr>
        <p:blipFill>
          <a:blip r:embed="rId2" cstate="print"/>
          <a:srcRect l="111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09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962400"/>
            <a:ext cx="9906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05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514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15.png"/>
          <p:cNvPicPr>
            <a:picLocks noChangeAspect="1"/>
          </p:cNvPicPr>
          <p:nvPr/>
        </p:nvPicPr>
        <p:blipFill>
          <a:blip r:embed="rId2" cstate="print"/>
          <a:srcRect l="5926" r="5185"/>
          <a:stretch>
            <a:fillRect/>
          </a:stretch>
        </p:blipFill>
        <p:spPr>
          <a:xfrm>
            <a:off x="0" y="878811"/>
            <a:ext cx="9144000" cy="514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6 23.25.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Zia</dc:creator>
  <cp:lastModifiedBy>Zia</cp:lastModifiedBy>
  <cp:revision>1</cp:revision>
  <dcterms:created xsi:type="dcterms:W3CDTF">2015-01-26T18:27:54Z</dcterms:created>
  <dcterms:modified xsi:type="dcterms:W3CDTF">2015-01-26T18:36:19Z</dcterms:modified>
</cp:coreProperties>
</file>