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3E7F-BA73-A748-B47E-75BB15A418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A64C-2445-E948-BF44-BBD8235B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4595654" y="5821543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3222101" y="583522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20861" y="434405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097" y="30287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5215" y="3231901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3158" y="316938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1728515" y="1869137"/>
            <a:ext cx="4743558" cy="30214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668911" y="1169049"/>
            <a:ext cx="6770" cy="80340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5" idx="2"/>
            <a:endCxn id="41" idx="3"/>
          </p:cNvCxnSpPr>
          <p:nvPr/>
        </p:nvCxnSpPr>
        <p:spPr>
          <a:xfrm flipH="1" flipV="1">
            <a:off x="1222135" y="3379419"/>
            <a:ext cx="521094" cy="45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876312" y="3379419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8435735" y="31752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8390794" y="31303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6939082" y="30853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8853505" y="31329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7710844" y="33716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1031596" y="3065822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4024463" y="463712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IPBus</a:t>
              </a:r>
              <a:r>
                <a:rPr lang="en-US" sz="1400" dirty="0" smtClean="0"/>
                <a:t> 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474440" y="31303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3222457" y="653239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666957" y="1051818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  <a:endCxn id="25" idx="0"/>
          </p:cNvCxnSpPr>
          <p:nvPr/>
        </p:nvCxnSpPr>
        <p:spPr>
          <a:xfrm flipH="1">
            <a:off x="6468120" y="3373557"/>
            <a:ext cx="470962" cy="631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186929" y="578051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3268990" y="5921186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4123751" y="5827396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4544852" y="5770741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4626913" y="5911417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81674" y="5817627"/>
            <a:ext cx="153423" cy="166077"/>
          </a:xfrm>
          <a:prstGeom prst="rect">
            <a:avLst/>
          </a:prstGeom>
        </p:spPr>
      </p:pic>
      <p:cxnSp>
        <p:nvCxnSpPr>
          <p:cNvPr id="248" name="Straight Connector 247"/>
          <p:cNvCxnSpPr>
            <a:endCxn id="238" idx="0"/>
          </p:cNvCxnSpPr>
          <p:nvPr/>
        </p:nvCxnSpPr>
        <p:spPr>
          <a:xfrm>
            <a:off x="3757448" y="4738078"/>
            <a:ext cx="0" cy="104243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5115371" y="4520699"/>
            <a:ext cx="35940" cy="12500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3625567" y="5780510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4983490" y="5770741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02125" y="3062971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803510" y="3126245"/>
            <a:ext cx="205152" cy="214923"/>
            <a:chOff x="5822462" y="1318846"/>
            <a:chExt cx="1514229" cy="1279769"/>
          </a:xfrm>
        </p:grpSpPr>
        <p:sp>
          <p:nvSpPr>
            <p:cNvPr id="111" name="Rounded Rectangle 110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ight Arrow 119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ight Arrow 120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976518" y="3944316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4511876" y="3989251"/>
            <a:ext cx="205152" cy="214923"/>
            <a:chOff x="5822462" y="1318846"/>
            <a:chExt cx="1514229" cy="1279769"/>
          </a:xfrm>
        </p:grpSpPr>
        <p:sp>
          <p:nvSpPr>
            <p:cNvPr id="130" name="Rounded Rectangle 129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ight Arrow 131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ight Arrow 132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ight Arrow 133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/>
          <p:cNvCxnSpPr>
            <a:stCxn id="106" idx="1"/>
            <a:endCxn id="25" idx="2"/>
          </p:cNvCxnSpPr>
          <p:nvPr/>
        </p:nvCxnSpPr>
        <p:spPr>
          <a:xfrm flipH="1">
            <a:off x="1743229" y="3351163"/>
            <a:ext cx="558896" cy="2871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1"/>
          </p:cNvCxnSpPr>
          <p:nvPr/>
        </p:nvCxnSpPr>
        <p:spPr>
          <a:xfrm flipH="1">
            <a:off x="3757448" y="4232508"/>
            <a:ext cx="219070" cy="50557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3"/>
          </p:cNvCxnSpPr>
          <p:nvPr/>
        </p:nvCxnSpPr>
        <p:spPr>
          <a:xfrm>
            <a:off x="4748280" y="4232508"/>
            <a:ext cx="403031" cy="28819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295719" y="2862516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787988" y="2901066"/>
            <a:ext cx="205152" cy="214923"/>
            <a:chOff x="5822462" y="1318846"/>
            <a:chExt cx="1514229" cy="1279769"/>
          </a:xfrm>
        </p:grpSpPr>
        <p:sp>
          <p:nvSpPr>
            <p:cNvPr id="145" name="Rounded Rectangle 144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Arrow 145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ight Arrow 146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ight Arrow 147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ight Arrow 148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/>
          <p:cNvCxnSpPr>
            <a:stCxn id="25" idx="0"/>
            <a:endCxn id="143" idx="3"/>
          </p:cNvCxnSpPr>
          <p:nvPr/>
        </p:nvCxnSpPr>
        <p:spPr>
          <a:xfrm flipH="1" flipV="1">
            <a:off x="6067481" y="3150708"/>
            <a:ext cx="400639" cy="22916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844592" y="3136786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router</a:t>
            </a:r>
            <a:endParaRPr lang="en-US" sz="16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4366438" y="3168211"/>
            <a:ext cx="205152" cy="214923"/>
            <a:chOff x="5822462" y="1318846"/>
            <a:chExt cx="1514229" cy="1279769"/>
          </a:xfrm>
        </p:grpSpPr>
        <p:sp>
          <p:nvSpPr>
            <p:cNvPr id="160" name="Rounded Rectangle 159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ight Arrow 160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ight Arrow 161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Arrow 162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ight Arrow 163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Connector 176"/>
          <p:cNvCxnSpPr>
            <a:endCxn id="143" idx="0"/>
          </p:cNvCxnSpPr>
          <p:nvPr/>
        </p:nvCxnSpPr>
        <p:spPr>
          <a:xfrm>
            <a:off x="3675681" y="1972456"/>
            <a:ext cx="2005919" cy="8900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56" idx="1"/>
            <a:endCxn id="106" idx="3"/>
          </p:cNvCxnSpPr>
          <p:nvPr/>
        </p:nvCxnSpPr>
        <p:spPr>
          <a:xfrm flipH="1" flipV="1">
            <a:off x="3073887" y="3351163"/>
            <a:ext cx="770705" cy="7381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6" idx="2"/>
            <a:endCxn id="124" idx="0"/>
          </p:cNvCxnSpPr>
          <p:nvPr/>
        </p:nvCxnSpPr>
        <p:spPr>
          <a:xfrm>
            <a:off x="4230473" y="3713169"/>
            <a:ext cx="131926" cy="23114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6" idx="3"/>
            <a:endCxn id="143" idx="1"/>
          </p:cNvCxnSpPr>
          <p:nvPr/>
        </p:nvCxnSpPr>
        <p:spPr>
          <a:xfrm flipV="1">
            <a:off x="4616354" y="3150708"/>
            <a:ext cx="679365" cy="27427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5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magrans de abril</dc:creator>
  <cp:lastModifiedBy>marc magrans de abril</cp:lastModifiedBy>
  <cp:revision>5</cp:revision>
  <dcterms:created xsi:type="dcterms:W3CDTF">2013-05-06T06:49:27Z</dcterms:created>
  <dcterms:modified xsi:type="dcterms:W3CDTF">2013-05-06T08:33:05Z</dcterms:modified>
</cp:coreProperties>
</file>