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Default Extension="tiff" ContentType="image/tiff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6183" autoAdjust="0"/>
    <p:restoredTop sz="94660"/>
  </p:normalViewPr>
  <p:slideViewPr>
    <p:cSldViewPr snapToObjects="1">
      <p:cViewPr varScale="1">
        <p:scale>
          <a:sx n="109" d="100"/>
          <a:sy n="109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603B-9B5E-8047-BC82-ED55E82E93AE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CC73-981B-AA48-BC13-86D74E52E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6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0000000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967" r="-4967"/>
          <a:stretch>
            <a:fillRect/>
          </a:stretch>
        </p:blipFill>
        <p:spPr>
          <a:xfrm>
            <a:off x="-228600" y="1828800"/>
            <a:ext cx="5029200" cy="2765866"/>
          </a:xfrm>
        </p:spPr>
      </p:pic>
      <p:pic>
        <p:nvPicPr>
          <p:cNvPr id="14" name="Picture 13" descr="00000001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1981"/>
            <a:ext cx="4495799" cy="2638159"/>
          </a:xfrm>
          <a:prstGeom prst="rect">
            <a:avLst/>
          </a:prstGeom>
        </p:spPr>
      </p:pic>
      <p:pic>
        <p:nvPicPr>
          <p:cNvPr id="15" name="Picture 14" descr="Screen Shot 2015-05-14 at 3.58.29 pm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262981"/>
            <a:ext cx="3810000" cy="408479"/>
          </a:xfrm>
          <a:prstGeom prst="rect">
            <a:avLst/>
          </a:prstGeom>
        </p:spPr>
      </p:pic>
      <p:pic>
        <p:nvPicPr>
          <p:cNvPr id="17" name="Picture 16" descr="00000001 (3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2720181"/>
            <a:ext cx="2476500" cy="45719"/>
          </a:xfrm>
          <a:prstGeom prst="rect">
            <a:avLst/>
          </a:prstGeom>
        </p:spPr>
      </p:pic>
      <p:pic>
        <p:nvPicPr>
          <p:cNvPr id="21" name="Picture 20" descr="00000001 (3)_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4448676"/>
            <a:ext cx="2971233" cy="961524"/>
          </a:xfrm>
          <a:prstGeom prst="rect">
            <a:avLst/>
          </a:prstGeom>
        </p:spPr>
      </p:pic>
      <p:pic>
        <p:nvPicPr>
          <p:cNvPr id="23" name="Picture 22" descr="00000001 (3)_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495800"/>
            <a:ext cx="1091913" cy="890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4200" y="6019800"/>
            <a:ext cx="274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FRONT ELEVATION</a:t>
            </a:r>
          </a:p>
          <a:p>
            <a:endParaRPr lang="en-US" dirty="0"/>
          </a:p>
        </p:txBody>
      </p:sp>
      <p:pic>
        <p:nvPicPr>
          <p:cNvPr id="12" name="Picture 11" descr="YellowLin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1" y="-990600"/>
            <a:ext cx="8763000" cy="33999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6200" y="5334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16,000mm</a:t>
            </a:r>
            <a:endParaRPr lang="en-US" sz="1200" dirty="0">
              <a:latin typeface="Helvetica Neue Light"/>
            </a:endParaRPr>
          </a:p>
        </p:txBody>
      </p:sp>
      <p:pic>
        <p:nvPicPr>
          <p:cNvPr id="16" name="Picture 15" descr="YellowLin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1" y="65325"/>
            <a:ext cx="4800600" cy="26016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86200" y="1219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10,000mm</a:t>
            </a:r>
            <a:endParaRPr lang="en-US" sz="1200" dirty="0">
              <a:latin typeface="Helvetica Neue Light"/>
            </a:endParaRPr>
          </a:p>
        </p:txBody>
      </p:sp>
      <p:pic>
        <p:nvPicPr>
          <p:cNvPr id="19" name="Picture 18" descr="YellowLin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-1054746" y="2502547"/>
            <a:ext cx="2566693" cy="15239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16280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5,000mm</a:t>
            </a:r>
            <a:endParaRPr lang="en-US" sz="1200" dirty="0">
              <a:latin typeface="Helvetica Neue Light"/>
            </a:endParaRPr>
          </a:p>
        </p:txBody>
      </p:sp>
      <p:pic>
        <p:nvPicPr>
          <p:cNvPr id="22" name="Picture 21" descr="YellowLin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4583243"/>
            <a:ext cx="1981201" cy="28081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5800" y="58190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10,000mm</a:t>
            </a:r>
            <a:endParaRPr lang="en-US" sz="1200" dirty="0">
              <a:latin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00000001 (4).JPG"/>
          <p:cNvPicPr>
            <a:picLocks noChangeAspect="1"/>
          </p:cNvPicPr>
          <p:nvPr/>
        </p:nvPicPr>
        <p:blipFill>
          <a:blip r:embed="rId2"/>
          <a:srcRect t="-20928" b="-20928"/>
          <a:stretch>
            <a:fillRect/>
          </a:stretch>
        </p:blipFill>
        <p:spPr>
          <a:xfrm>
            <a:off x="2286000" y="990776"/>
            <a:ext cx="4571999" cy="2514424"/>
          </a:xfrm>
          <a:prstGeom prst="rect">
            <a:avLst/>
          </a:prstGeom>
        </p:spPr>
      </p:pic>
      <p:pic>
        <p:nvPicPr>
          <p:cNvPr id="7" name="Content Placeholder 3" descr="00000001 (4).JPG"/>
          <p:cNvPicPr>
            <a:picLocks noChangeAspect="1"/>
          </p:cNvPicPr>
          <p:nvPr/>
        </p:nvPicPr>
        <p:blipFill>
          <a:blip r:embed="rId2"/>
          <a:srcRect t="-20928" b="-20928"/>
          <a:stretch>
            <a:fillRect/>
          </a:stretch>
        </p:blipFill>
        <p:spPr>
          <a:xfrm flipH="1">
            <a:off x="2285999" y="3733976"/>
            <a:ext cx="4571999" cy="2514424"/>
          </a:xfrm>
          <a:prstGeom prst="rect">
            <a:avLst/>
          </a:prstGeom>
        </p:spPr>
      </p:pic>
      <p:pic>
        <p:nvPicPr>
          <p:cNvPr id="5" name="Picture 4" descr="00000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845" y="533400"/>
            <a:ext cx="65355" cy="2566695"/>
          </a:xfrm>
          <a:prstGeom prst="rect">
            <a:avLst/>
          </a:prstGeom>
        </p:spPr>
      </p:pic>
      <p:pic>
        <p:nvPicPr>
          <p:cNvPr id="8" name="Picture 7" descr="00000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70954" y="3276600"/>
            <a:ext cx="87043" cy="25666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567" y="5943600"/>
            <a:ext cx="2742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RIGHT AND LEFT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SIDE ELEVATIONS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  <a:p>
            <a:endParaRPr lang="en-US" dirty="0"/>
          </a:p>
        </p:txBody>
      </p:sp>
      <p:pic>
        <p:nvPicPr>
          <p:cNvPr id="12" name="Picture 11" descr="Yellow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70926" y="1213926"/>
            <a:ext cx="2414295" cy="13580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00" y="381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5,000mm</a:t>
            </a:r>
            <a:endParaRPr lang="en-US" sz="1200" dirty="0">
              <a:latin typeface="Helvetica Neue Light"/>
            </a:endParaRPr>
          </a:p>
        </p:txBody>
      </p:sp>
      <p:pic>
        <p:nvPicPr>
          <p:cNvPr id="14" name="Picture 13" descr="Yellow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105432" y="1594926"/>
            <a:ext cx="1652294" cy="13580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67600" y="11708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3,000mm</a:t>
            </a:r>
            <a:endParaRPr lang="en-US" sz="1200" dirty="0">
              <a:latin typeface="Helvetica Neue Light"/>
            </a:endParaRPr>
          </a:p>
        </p:txBody>
      </p:sp>
      <p:pic>
        <p:nvPicPr>
          <p:cNvPr id="16" name="Picture 15" descr="Yellow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-152400"/>
            <a:ext cx="2960954" cy="2362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00600" y="8660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5,000mm</a:t>
            </a:r>
            <a:endParaRPr lang="en-US" sz="1200" dirty="0">
              <a:latin typeface="Helvetica Neue Light"/>
            </a:endParaRPr>
          </a:p>
        </p:txBody>
      </p:sp>
      <p:pic>
        <p:nvPicPr>
          <p:cNvPr id="18" name="Picture 17" descr="Yellow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99" y="-533400"/>
            <a:ext cx="1447801" cy="20668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67000" y="332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2,500mm</a:t>
            </a:r>
            <a:endParaRPr lang="en-US" sz="1200" dirty="0">
              <a:latin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1858" y="2133600"/>
            <a:ext cx="2306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FAÇADE MATERIALS KEY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276600"/>
            <a:ext cx="19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Moulded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fibre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 glass panels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Eggshell matt paint finish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5362" y="33806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 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5362" y="2819400"/>
            <a:ext cx="2419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High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gloss / satin powder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coated 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a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luminium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 sheet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288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0000000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967" r="-4967"/>
          <a:stretch>
            <a:fillRect/>
          </a:stretch>
        </p:blipFill>
        <p:spPr>
          <a:xfrm>
            <a:off x="-228600" y="1752935"/>
            <a:ext cx="5029200" cy="2765866"/>
          </a:xfrm>
        </p:spPr>
      </p:pic>
      <p:pic>
        <p:nvPicPr>
          <p:cNvPr id="14" name="Picture 13" descr="00000001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05781"/>
            <a:ext cx="4495799" cy="2638159"/>
          </a:xfrm>
          <a:prstGeom prst="rect">
            <a:avLst/>
          </a:prstGeom>
        </p:spPr>
      </p:pic>
      <p:pic>
        <p:nvPicPr>
          <p:cNvPr id="15" name="Picture 14" descr="Screen Shot 2015-05-14 at 3.58.29 pm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186781"/>
            <a:ext cx="3810000" cy="408479"/>
          </a:xfrm>
          <a:prstGeom prst="rect">
            <a:avLst/>
          </a:prstGeom>
        </p:spPr>
      </p:pic>
      <p:pic>
        <p:nvPicPr>
          <p:cNvPr id="17" name="Picture 16" descr="00000001 (3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2643981"/>
            <a:ext cx="2476500" cy="45719"/>
          </a:xfrm>
          <a:prstGeom prst="rect">
            <a:avLst/>
          </a:prstGeom>
        </p:spPr>
      </p:pic>
      <p:pic>
        <p:nvPicPr>
          <p:cNvPr id="21" name="Picture 20" descr="00000001 (3)_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4372476"/>
            <a:ext cx="2971233" cy="961524"/>
          </a:xfrm>
          <a:prstGeom prst="rect">
            <a:avLst/>
          </a:prstGeom>
        </p:spPr>
      </p:pic>
      <p:pic>
        <p:nvPicPr>
          <p:cNvPr id="23" name="Picture 22" descr="00000001 (3)_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419600"/>
            <a:ext cx="1091913" cy="8900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52600" y="3135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3135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00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772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05800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29600" y="2831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" y="2743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002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914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9077" y="5867400"/>
            <a:ext cx="2306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MATERIALS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FRONT ELEVATION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 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00000001 (4).JPG"/>
          <p:cNvPicPr>
            <a:picLocks noChangeAspect="1"/>
          </p:cNvPicPr>
          <p:nvPr/>
        </p:nvPicPr>
        <p:blipFill>
          <a:blip r:embed="rId2"/>
          <a:srcRect t="-20928" b="-20928"/>
          <a:stretch>
            <a:fillRect/>
          </a:stretch>
        </p:blipFill>
        <p:spPr>
          <a:xfrm>
            <a:off x="2286000" y="2057576"/>
            <a:ext cx="4571999" cy="2514424"/>
          </a:xfrm>
          <a:prstGeom prst="rect">
            <a:avLst/>
          </a:prstGeom>
        </p:spPr>
      </p:pic>
      <p:pic>
        <p:nvPicPr>
          <p:cNvPr id="5" name="Picture 4" descr="00000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845" y="1600200"/>
            <a:ext cx="65355" cy="25666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567" y="5791200"/>
            <a:ext cx="2742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MATERIALS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 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SIDE ELEVATIONS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3581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3135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0000000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967" r="-4967"/>
          <a:stretch>
            <a:fillRect/>
          </a:stretch>
        </p:blipFill>
        <p:spPr>
          <a:xfrm>
            <a:off x="-228600" y="1828800"/>
            <a:ext cx="5029200" cy="2765866"/>
          </a:xfrm>
        </p:spPr>
      </p:pic>
      <p:pic>
        <p:nvPicPr>
          <p:cNvPr id="14" name="Picture 13" descr="00000001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1981"/>
            <a:ext cx="4495799" cy="2638159"/>
          </a:xfrm>
          <a:prstGeom prst="rect">
            <a:avLst/>
          </a:prstGeom>
        </p:spPr>
      </p:pic>
      <p:pic>
        <p:nvPicPr>
          <p:cNvPr id="15" name="Picture 14" descr="Screen Shot 2015-05-14 at 3.58.29 pm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262981"/>
            <a:ext cx="3810000" cy="408479"/>
          </a:xfrm>
          <a:prstGeom prst="rect">
            <a:avLst/>
          </a:prstGeom>
        </p:spPr>
      </p:pic>
      <p:pic>
        <p:nvPicPr>
          <p:cNvPr id="17" name="Picture 16" descr="00000001 (3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2720181"/>
            <a:ext cx="2476500" cy="45719"/>
          </a:xfrm>
          <a:prstGeom prst="rect">
            <a:avLst/>
          </a:prstGeom>
        </p:spPr>
      </p:pic>
      <p:pic>
        <p:nvPicPr>
          <p:cNvPr id="21" name="Picture 20" descr="00000001 (3)_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4448676"/>
            <a:ext cx="2971233" cy="961524"/>
          </a:xfrm>
          <a:prstGeom prst="rect">
            <a:avLst/>
          </a:prstGeom>
        </p:spPr>
      </p:pic>
      <p:pic>
        <p:nvPicPr>
          <p:cNvPr id="23" name="Picture 22" descr="00000001 (3)_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495800"/>
            <a:ext cx="1091913" cy="890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4767" y="6019800"/>
            <a:ext cx="274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SECTION LINE A A’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485001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 A </a:t>
            </a:r>
            <a:endParaRPr lang="en-US" sz="1200" dirty="0">
              <a:latin typeface="Helvetica Neue Light"/>
            </a:endParaRPr>
          </a:p>
        </p:txBody>
      </p:sp>
      <p:pic>
        <p:nvPicPr>
          <p:cNvPr id="16" name="Picture 15" descr="YellowLin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794662" y="2013862"/>
            <a:ext cx="4800600" cy="26016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00200" y="5791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 A’ </a:t>
            </a:r>
            <a:endParaRPr lang="en-US" sz="1200" dirty="0">
              <a:latin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05400" y="59508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SECTION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 ELEVATION A A’</a:t>
            </a: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2" name="Picture 21" descr="drawin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38200"/>
            <a:ext cx="5033414" cy="45792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8200" y="5950803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SECTION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 PERSPECTIVE A A’</a:t>
            </a: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00400" y="38288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191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19400" y="16836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15428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27620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292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29200" y="24572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05400" y="28266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054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29000" y="533400"/>
            <a:ext cx="2306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FAÇADE MATERIALS 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Helvetica Neue Light"/>
            </a:endParaRPr>
          </a:p>
        </p:txBody>
      </p:sp>
      <p:pic>
        <p:nvPicPr>
          <p:cNvPr id="43" name="Picture 42" descr="Yellow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299865"/>
            <a:ext cx="199030" cy="68133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257800" y="1295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50mm</a:t>
            </a:r>
            <a:endParaRPr lang="en-US" sz="1200" dirty="0">
              <a:latin typeface="Helvetica Neue Light"/>
            </a:endParaRPr>
          </a:p>
        </p:txBody>
      </p:sp>
      <p:pic>
        <p:nvPicPr>
          <p:cNvPr id="46" name="Picture 45" descr="Yellow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257800"/>
            <a:ext cx="322009" cy="8382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105400" y="53618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 Light"/>
              </a:rPr>
              <a:t>10</a:t>
            </a:r>
            <a:r>
              <a:rPr lang="en-US" sz="1200" dirty="0" smtClean="0">
                <a:latin typeface="Helvetica Neue Light"/>
              </a:rPr>
              <a:t>0mm</a:t>
            </a:r>
            <a:endParaRPr lang="en-US" sz="1200" dirty="0">
              <a:latin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98</Words>
  <Application>Microsoft Macintosh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danielle brustman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danielle brustman</dc:creator>
  <cp:lastModifiedBy>danielle brustman</cp:lastModifiedBy>
  <cp:revision>6</cp:revision>
  <dcterms:created xsi:type="dcterms:W3CDTF">2015-06-04T19:20:06Z</dcterms:created>
  <dcterms:modified xsi:type="dcterms:W3CDTF">2015-06-04T20:31:16Z</dcterms:modified>
</cp:coreProperties>
</file>