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72" r:id="rId6"/>
    <p:sldId id="262" r:id="rId7"/>
    <p:sldId id="263" r:id="rId8"/>
    <p:sldId id="264" r:id="rId9"/>
    <p:sldId id="260" r:id="rId10"/>
    <p:sldId id="265" r:id="rId11"/>
    <p:sldId id="261" r:id="rId12"/>
    <p:sldId id="268" r:id="rId13"/>
    <p:sldId id="269" r:id="rId14"/>
    <p:sldId id="270" r:id="rId15"/>
    <p:sldId id="271" r:id="rId16"/>
    <p:sldId id="266" r:id="rId17"/>
    <p:sldId id="267" r:id="rId18"/>
    <p:sldId id="273" r:id="rId19"/>
    <p:sldId id="274" r:id="rId20"/>
    <p:sldId id="275" r:id="rId21"/>
    <p:sldId id="278" r:id="rId22"/>
    <p:sldId id="277"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34" autoAdjust="0"/>
  </p:normalViewPr>
  <p:slideViewPr>
    <p:cSldViewPr snapToGrid="0" snapToObjects="1">
      <p:cViewPr varScale="1">
        <p:scale>
          <a:sx n="84" d="100"/>
          <a:sy n="84" d="100"/>
        </p:scale>
        <p:origin x="-180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74AF-3B2D-2947-8DCF-AB90B9B349ED}" type="datetimeFigureOut">
              <a:rPr lang="en-US" smtClean="0"/>
              <a:t>10/18/16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DA5DAA-D52D-444B-8822-1F991385A5F9}" type="slidenum">
              <a:rPr lang="en-US" smtClean="0"/>
              <a:t>‹#›</a:t>
            </a:fld>
            <a:endParaRPr lang="en-US"/>
          </a:p>
        </p:txBody>
      </p:sp>
    </p:spTree>
    <p:extLst>
      <p:ext uri="{BB962C8B-B14F-4D97-AF65-F5344CB8AC3E}">
        <p14:creationId xmlns:p14="http://schemas.microsoft.com/office/powerpoint/2010/main" val="31165431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ConstraintLayout</a:t>
            </a:r>
            <a:r>
              <a:rPr lang="en-US" dirty="0" smtClean="0"/>
              <a:t> </a:t>
            </a:r>
            <a:r>
              <a:rPr lang="en-US" dirty="0" err="1" smtClean="0"/>
              <a:t>adalah</a:t>
            </a:r>
            <a:r>
              <a:rPr lang="en-US" dirty="0" smtClean="0"/>
              <a:t> </a:t>
            </a:r>
            <a:r>
              <a:rPr lang="en-US" dirty="0" err="1" smtClean="0"/>
              <a:t>kelas</a:t>
            </a:r>
            <a:r>
              <a:rPr lang="en-US" dirty="0" smtClean="0"/>
              <a:t> </a:t>
            </a:r>
            <a:r>
              <a:rPr lang="en-US" dirty="0" err="1" smtClean="0"/>
              <a:t>baru</a:t>
            </a:r>
            <a:r>
              <a:rPr lang="en-US" dirty="0" smtClean="0"/>
              <a:t> yang </a:t>
            </a:r>
            <a:r>
              <a:rPr lang="en-US" dirty="0" err="1" smtClean="0"/>
              <a:t>kuat</a:t>
            </a:r>
            <a:r>
              <a:rPr lang="en-US" dirty="0" smtClean="0"/>
              <a:t>, </a:t>
            </a:r>
            <a:r>
              <a:rPr lang="en-US" dirty="0" err="1" smtClean="0"/>
              <a:t>bayangkan</a:t>
            </a:r>
            <a:r>
              <a:rPr lang="en-US" dirty="0" smtClean="0"/>
              <a:t> </a:t>
            </a:r>
            <a:r>
              <a:rPr lang="en-US" dirty="0" err="1" smtClean="0"/>
              <a:t>RelativeLayout</a:t>
            </a:r>
            <a:r>
              <a:rPr lang="en-US" dirty="0" smtClean="0"/>
              <a:t> </a:t>
            </a:r>
            <a:r>
              <a:rPr lang="en-US" dirty="0" err="1" smtClean="0"/>
              <a:t>pada</a:t>
            </a:r>
            <a:r>
              <a:rPr lang="en-US" dirty="0" smtClean="0"/>
              <a:t> steroid - </a:t>
            </a:r>
            <a:r>
              <a:rPr lang="en-US" dirty="0" err="1" smtClean="0"/>
              <a:t>ya</a:t>
            </a:r>
            <a:r>
              <a:rPr lang="en-US" dirty="0" smtClean="0"/>
              <a:t>, </a:t>
            </a:r>
            <a:r>
              <a:rPr lang="en-US" dirty="0" err="1" smtClean="0"/>
              <a:t>itulah</a:t>
            </a:r>
            <a:r>
              <a:rPr lang="en-US" dirty="0" smtClean="0"/>
              <a:t> </a:t>
            </a:r>
            <a:r>
              <a:rPr lang="en-US" dirty="0" err="1" smtClean="0"/>
              <a:t>ConstraintLayout</a:t>
            </a:r>
            <a:r>
              <a:rPr lang="en-US" dirty="0" smtClean="0"/>
              <a:t>. Hal </a:t>
            </a:r>
            <a:r>
              <a:rPr lang="en-US" dirty="0" err="1" smtClean="0"/>
              <a:t>ini</a:t>
            </a:r>
            <a:r>
              <a:rPr lang="en-US" dirty="0" smtClean="0"/>
              <a:t> </a:t>
            </a:r>
            <a:r>
              <a:rPr lang="en-US" dirty="0" err="1" smtClean="0"/>
              <a:t>memungkinkan</a:t>
            </a:r>
            <a:r>
              <a:rPr lang="en-US" dirty="0" smtClean="0"/>
              <a:t> </a:t>
            </a:r>
            <a:r>
              <a:rPr lang="en-US" dirty="0" err="1" smtClean="0"/>
              <a:t>kita</a:t>
            </a:r>
            <a:r>
              <a:rPr lang="en-US" dirty="0" smtClean="0"/>
              <a:t> </a:t>
            </a:r>
            <a:r>
              <a:rPr lang="en-US" dirty="0" err="1" smtClean="0"/>
              <a:t>untuk</a:t>
            </a:r>
            <a:r>
              <a:rPr lang="en-US" dirty="0" smtClean="0"/>
              <a:t> lay out </a:t>
            </a:r>
            <a:r>
              <a:rPr lang="en-US" dirty="0" err="1" smtClean="0"/>
              <a:t>tampilan</a:t>
            </a:r>
            <a:r>
              <a:rPr lang="en-US" dirty="0" smtClean="0"/>
              <a:t> </a:t>
            </a:r>
            <a:r>
              <a:rPr lang="en-US" dirty="0" err="1" smtClean="0"/>
              <a:t>anak</a:t>
            </a:r>
            <a:r>
              <a:rPr lang="en-US" dirty="0" smtClean="0"/>
              <a:t> </a:t>
            </a:r>
            <a:r>
              <a:rPr lang="en-US" dirty="0" err="1" smtClean="0"/>
              <a:t>menggunakan</a:t>
            </a:r>
            <a:r>
              <a:rPr lang="en-US" dirty="0" smtClean="0"/>
              <a:t> '</a:t>
            </a:r>
            <a:r>
              <a:rPr lang="en-US" dirty="0" err="1" smtClean="0"/>
              <a:t>kendala</a:t>
            </a:r>
            <a:r>
              <a:rPr lang="en-US" dirty="0" smtClean="0"/>
              <a:t>' </a:t>
            </a:r>
            <a:r>
              <a:rPr lang="en-US" dirty="0" err="1" smtClean="0"/>
              <a:t>untuk</a:t>
            </a:r>
            <a:r>
              <a:rPr lang="en-US" dirty="0" smtClean="0"/>
              <a:t> </a:t>
            </a:r>
            <a:r>
              <a:rPr lang="en-US" dirty="0" err="1" smtClean="0"/>
              <a:t>menentukan</a:t>
            </a:r>
            <a:r>
              <a:rPr lang="en-US" dirty="0" smtClean="0"/>
              <a:t> </a:t>
            </a:r>
            <a:r>
              <a:rPr lang="en-US" dirty="0" err="1" smtClean="0"/>
              <a:t>hubungan</a:t>
            </a:r>
            <a:r>
              <a:rPr lang="en-US" dirty="0" smtClean="0"/>
              <a:t> </a:t>
            </a:r>
            <a:r>
              <a:rPr lang="en-US" dirty="0" err="1" smtClean="0"/>
              <a:t>berdasarkan</a:t>
            </a:r>
            <a:r>
              <a:rPr lang="en-US" dirty="0" smtClean="0"/>
              <a:t> </a:t>
            </a:r>
            <a:r>
              <a:rPr lang="en-US" dirty="0" err="1" smtClean="0"/>
              <a:t>posisi</a:t>
            </a:r>
            <a:r>
              <a:rPr lang="en-US" dirty="0" smtClean="0"/>
              <a:t> </a:t>
            </a:r>
            <a:r>
              <a:rPr lang="en-US" dirty="0" err="1" smtClean="0"/>
              <a:t>antara</a:t>
            </a:r>
            <a:r>
              <a:rPr lang="en-US" dirty="0" smtClean="0"/>
              <a:t> </a:t>
            </a:r>
            <a:r>
              <a:rPr lang="en-US" dirty="0" err="1" smtClean="0"/>
              <a:t>pandangan</a:t>
            </a:r>
            <a:r>
              <a:rPr lang="en-US" dirty="0" smtClean="0"/>
              <a:t> yang </a:t>
            </a:r>
            <a:r>
              <a:rPr lang="en-US" dirty="0" err="1" smtClean="0"/>
              <a:t>berbeda</a:t>
            </a:r>
            <a:r>
              <a:rPr lang="en-US" dirty="0" smtClean="0"/>
              <a:t> </a:t>
            </a:r>
            <a:r>
              <a:rPr lang="en-US" dirty="0" err="1" smtClean="0"/>
              <a:t>ditemukan</a:t>
            </a:r>
            <a:r>
              <a:rPr lang="en-US" dirty="0" smtClean="0"/>
              <a:t> </a:t>
            </a:r>
            <a:r>
              <a:rPr lang="en-US" dirty="0" err="1" smtClean="0"/>
              <a:t>dalam</a:t>
            </a:r>
            <a:r>
              <a:rPr lang="en-US" dirty="0" smtClean="0"/>
              <a:t> </a:t>
            </a:r>
            <a:r>
              <a:rPr lang="en-US" dirty="0" err="1" smtClean="0"/>
              <a:t>tata</a:t>
            </a:r>
            <a:r>
              <a:rPr lang="en-US" dirty="0" smtClean="0"/>
              <a:t> </a:t>
            </a:r>
            <a:r>
              <a:rPr lang="en-US" dirty="0" err="1" smtClean="0"/>
              <a:t>letak</a:t>
            </a:r>
            <a:r>
              <a:rPr lang="en-US" dirty="0" smtClean="0"/>
              <a:t> kami.</a:t>
            </a:r>
          </a:p>
          <a:p>
            <a:r>
              <a:rPr lang="en-US" dirty="0" err="1" smtClean="0"/>
              <a:t>Tujuan</a:t>
            </a:r>
            <a:r>
              <a:rPr lang="en-US" dirty="0" smtClean="0"/>
              <a:t> </a:t>
            </a:r>
            <a:r>
              <a:rPr lang="en-US" dirty="0" err="1" smtClean="0"/>
              <a:t>dari</a:t>
            </a:r>
            <a:r>
              <a:rPr lang="en-US" dirty="0" smtClean="0"/>
              <a:t> </a:t>
            </a:r>
            <a:r>
              <a:rPr lang="en-US" dirty="0" err="1" smtClean="0"/>
              <a:t>ConstraintLayout</a:t>
            </a:r>
            <a:r>
              <a:rPr lang="en-US" dirty="0" smtClean="0"/>
              <a:t> </a:t>
            </a:r>
            <a:r>
              <a:rPr lang="en-US" dirty="0" err="1" smtClean="0"/>
              <a:t>adalah</a:t>
            </a:r>
            <a:r>
              <a:rPr lang="en-US" dirty="0" smtClean="0"/>
              <a:t> </a:t>
            </a:r>
            <a:r>
              <a:rPr lang="en-US" dirty="0" err="1" smtClean="0"/>
              <a:t>untuk</a:t>
            </a:r>
            <a:r>
              <a:rPr lang="en-US" dirty="0" smtClean="0"/>
              <a:t> </a:t>
            </a:r>
            <a:r>
              <a:rPr lang="en-US" dirty="0" err="1" smtClean="0"/>
              <a:t>membantu</a:t>
            </a:r>
            <a:r>
              <a:rPr lang="en-US" dirty="0" smtClean="0"/>
              <a:t> </a:t>
            </a:r>
            <a:r>
              <a:rPr lang="en-US" dirty="0" err="1" smtClean="0"/>
              <a:t>mengurangi</a:t>
            </a:r>
            <a:r>
              <a:rPr lang="en-US" dirty="0" smtClean="0"/>
              <a:t> </a:t>
            </a:r>
            <a:r>
              <a:rPr lang="en-US" dirty="0" err="1" smtClean="0"/>
              <a:t>jumlah</a:t>
            </a:r>
            <a:r>
              <a:rPr lang="en-US" dirty="0" smtClean="0"/>
              <a:t> </a:t>
            </a:r>
            <a:r>
              <a:rPr lang="en-US" dirty="0" err="1" smtClean="0"/>
              <a:t>tampilan</a:t>
            </a:r>
            <a:r>
              <a:rPr lang="en-US" dirty="0" smtClean="0"/>
              <a:t> </a:t>
            </a:r>
            <a:r>
              <a:rPr lang="en-US" dirty="0" err="1" smtClean="0"/>
              <a:t>bersarang</a:t>
            </a:r>
            <a:r>
              <a:rPr lang="en-US" dirty="0" smtClean="0"/>
              <a:t>, yang </a:t>
            </a:r>
            <a:r>
              <a:rPr lang="en-US" dirty="0" err="1" smtClean="0"/>
              <a:t>akan</a:t>
            </a:r>
            <a:r>
              <a:rPr lang="en-US" dirty="0" smtClean="0"/>
              <a:t> </a:t>
            </a:r>
            <a:r>
              <a:rPr lang="en-US" dirty="0" err="1" smtClean="0"/>
              <a:t>meningkatkan</a:t>
            </a:r>
            <a:r>
              <a:rPr lang="en-US" dirty="0" smtClean="0"/>
              <a:t> </a:t>
            </a:r>
            <a:r>
              <a:rPr lang="en-US" dirty="0" err="1" smtClean="0"/>
              <a:t>kinerja</a:t>
            </a:r>
            <a:r>
              <a:rPr lang="en-US" dirty="0" smtClean="0"/>
              <a:t> file layout kami. Tata </a:t>
            </a:r>
            <a:r>
              <a:rPr lang="en-US" dirty="0" err="1" smtClean="0"/>
              <a:t>letak</a:t>
            </a:r>
            <a:r>
              <a:rPr lang="en-US" dirty="0" smtClean="0"/>
              <a:t> </a:t>
            </a:r>
            <a:r>
              <a:rPr lang="en-US" dirty="0" err="1" smtClean="0"/>
              <a:t>kelas</a:t>
            </a:r>
            <a:r>
              <a:rPr lang="en-US" dirty="0" smtClean="0"/>
              <a:t> </a:t>
            </a:r>
            <a:r>
              <a:rPr lang="en-US" dirty="0" err="1" smtClean="0"/>
              <a:t>juga</a:t>
            </a:r>
            <a:r>
              <a:rPr lang="en-US" dirty="0" smtClean="0"/>
              <a:t> </a:t>
            </a:r>
            <a:r>
              <a:rPr lang="en-US" dirty="0" err="1" smtClean="0"/>
              <a:t>membuat</a:t>
            </a:r>
            <a:r>
              <a:rPr lang="en-US" dirty="0" smtClean="0"/>
              <a:t> </a:t>
            </a:r>
            <a:r>
              <a:rPr lang="en-US" dirty="0" err="1" smtClean="0"/>
              <a:t>lebih</a:t>
            </a:r>
            <a:r>
              <a:rPr lang="en-US" dirty="0" smtClean="0"/>
              <a:t> </a:t>
            </a:r>
            <a:r>
              <a:rPr lang="en-US" dirty="0" err="1" smtClean="0"/>
              <a:t>mudah</a:t>
            </a:r>
            <a:r>
              <a:rPr lang="en-US" dirty="0" smtClean="0"/>
              <a:t> </a:t>
            </a:r>
            <a:r>
              <a:rPr lang="en-US" dirty="0" err="1" smtClean="0"/>
              <a:t>bagi</a:t>
            </a:r>
            <a:r>
              <a:rPr lang="en-US" dirty="0" smtClean="0"/>
              <a:t> </a:t>
            </a:r>
            <a:r>
              <a:rPr lang="en-US" dirty="0" err="1" smtClean="0"/>
              <a:t>kita</a:t>
            </a:r>
            <a:r>
              <a:rPr lang="en-US" dirty="0" smtClean="0"/>
              <a:t> </a:t>
            </a:r>
            <a:r>
              <a:rPr lang="en-US" dirty="0" err="1" smtClean="0"/>
              <a:t>untuk</a:t>
            </a:r>
            <a:r>
              <a:rPr lang="en-US" dirty="0" smtClean="0"/>
              <a:t> </a:t>
            </a:r>
            <a:r>
              <a:rPr lang="en-US" dirty="0" err="1" smtClean="0"/>
              <a:t>menentukan</a:t>
            </a:r>
            <a:r>
              <a:rPr lang="en-US" dirty="0" smtClean="0"/>
              <a:t> </a:t>
            </a:r>
            <a:r>
              <a:rPr lang="en-US" dirty="0" err="1" smtClean="0"/>
              <a:t>tata</a:t>
            </a:r>
            <a:r>
              <a:rPr lang="en-US" dirty="0" smtClean="0"/>
              <a:t> </a:t>
            </a:r>
            <a:r>
              <a:rPr lang="en-US" dirty="0" err="1" smtClean="0"/>
              <a:t>letak</a:t>
            </a:r>
            <a:r>
              <a:rPr lang="en-US" dirty="0" smtClean="0"/>
              <a:t> </a:t>
            </a:r>
            <a:r>
              <a:rPr lang="en-US" dirty="0" err="1" smtClean="0"/>
              <a:t>daripada</a:t>
            </a:r>
            <a:r>
              <a:rPr lang="en-US" dirty="0" smtClean="0"/>
              <a:t> </a:t>
            </a:r>
            <a:r>
              <a:rPr lang="en-US" dirty="0" err="1" smtClean="0"/>
              <a:t>ketika</a:t>
            </a:r>
            <a:r>
              <a:rPr lang="en-US" dirty="0" smtClean="0"/>
              <a:t> </a:t>
            </a:r>
            <a:r>
              <a:rPr lang="en-US" dirty="0" err="1" smtClean="0"/>
              <a:t>menggunakan</a:t>
            </a:r>
            <a:r>
              <a:rPr lang="en-US" dirty="0" smtClean="0"/>
              <a:t> </a:t>
            </a:r>
            <a:r>
              <a:rPr lang="en-US" dirty="0" err="1" smtClean="0"/>
              <a:t>RelativeLayout</a:t>
            </a:r>
            <a:r>
              <a:rPr lang="en-US" dirty="0" smtClean="0"/>
              <a:t> </a:t>
            </a:r>
            <a:r>
              <a:rPr lang="en-US" dirty="0" err="1" smtClean="0"/>
              <a:t>seperti</a:t>
            </a:r>
            <a:r>
              <a:rPr lang="en-US" dirty="0" smtClean="0"/>
              <a:t> yang </a:t>
            </a:r>
            <a:r>
              <a:rPr lang="en-US" dirty="0" err="1" smtClean="0"/>
              <a:t>kita</a:t>
            </a:r>
            <a:r>
              <a:rPr lang="en-US" dirty="0" smtClean="0"/>
              <a:t> </a:t>
            </a:r>
            <a:r>
              <a:rPr lang="en-US" dirty="0" err="1" smtClean="0"/>
              <a:t>sekarang</a:t>
            </a:r>
            <a:r>
              <a:rPr lang="en-US" dirty="0" smtClean="0"/>
              <a:t> </a:t>
            </a:r>
            <a:r>
              <a:rPr lang="en-US" dirty="0" err="1" smtClean="0"/>
              <a:t>dapat</a:t>
            </a:r>
            <a:r>
              <a:rPr lang="en-US" dirty="0" smtClean="0"/>
              <a:t> </a:t>
            </a:r>
            <a:r>
              <a:rPr lang="en-US" dirty="0" err="1" smtClean="0"/>
              <a:t>jangkar</a:t>
            </a:r>
            <a:r>
              <a:rPr lang="en-US" dirty="0" smtClean="0"/>
              <a:t> </a:t>
            </a:r>
            <a:r>
              <a:rPr lang="en-US" dirty="0" err="1" smtClean="0"/>
              <a:t>setiap</a:t>
            </a:r>
            <a:r>
              <a:rPr lang="en-US" dirty="0" smtClean="0"/>
              <a:t> </a:t>
            </a:r>
            <a:r>
              <a:rPr lang="en-US" dirty="0" err="1" smtClean="0"/>
              <a:t>sisi</a:t>
            </a:r>
            <a:r>
              <a:rPr lang="en-US" dirty="0" smtClean="0"/>
              <a:t> </a:t>
            </a:r>
            <a:r>
              <a:rPr lang="en-US" dirty="0" err="1" smtClean="0"/>
              <a:t>pandangan</a:t>
            </a:r>
            <a:r>
              <a:rPr lang="en-US" dirty="0" smtClean="0"/>
              <a:t> </a:t>
            </a:r>
            <a:r>
              <a:rPr lang="en-US" dirty="0" err="1" smtClean="0"/>
              <a:t>dengan</a:t>
            </a:r>
            <a:r>
              <a:rPr lang="en-US" dirty="0" smtClean="0"/>
              <a:t> </a:t>
            </a:r>
            <a:r>
              <a:rPr lang="en-US" dirty="0" err="1" smtClean="0"/>
              <a:t>sisi</a:t>
            </a:r>
            <a:r>
              <a:rPr lang="en-US" dirty="0" smtClean="0"/>
              <a:t> lain, </a:t>
            </a:r>
            <a:r>
              <a:rPr lang="en-US" dirty="0" err="1" smtClean="0"/>
              <a:t>daripada</a:t>
            </a:r>
            <a:r>
              <a:rPr lang="en-US" dirty="0" smtClean="0"/>
              <a:t> </a:t>
            </a:r>
            <a:r>
              <a:rPr lang="en-US" dirty="0" err="1" smtClean="0"/>
              <a:t>harus</a:t>
            </a:r>
            <a:r>
              <a:rPr lang="en-US" dirty="0" smtClean="0"/>
              <a:t> </a:t>
            </a:r>
            <a:r>
              <a:rPr lang="en-US" dirty="0" err="1" smtClean="0"/>
              <a:t>menempatkan</a:t>
            </a:r>
            <a:r>
              <a:rPr lang="en-US" dirty="0" smtClean="0"/>
              <a:t> </a:t>
            </a:r>
            <a:r>
              <a:rPr lang="en-US" dirty="0" err="1" smtClean="0"/>
              <a:t>seluruh</a:t>
            </a:r>
            <a:r>
              <a:rPr lang="en-US" dirty="0" smtClean="0"/>
              <a:t> </a:t>
            </a:r>
            <a:r>
              <a:rPr lang="en-US" dirty="0" err="1" smtClean="0"/>
              <a:t>tampilan</a:t>
            </a:r>
            <a:r>
              <a:rPr lang="en-US" dirty="0" smtClean="0"/>
              <a:t> </a:t>
            </a:r>
            <a:r>
              <a:rPr lang="en-US" dirty="0" err="1" smtClean="0"/>
              <a:t>untuk</a:t>
            </a:r>
            <a:r>
              <a:rPr lang="en-US" dirty="0" smtClean="0"/>
              <a:t> </a:t>
            </a:r>
            <a:r>
              <a:rPr lang="en-US" dirty="0" err="1" smtClean="0"/>
              <a:t>setiap</a:t>
            </a:r>
            <a:r>
              <a:rPr lang="en-US" dirty="0" smtClean="0"/>
              <a:t> </a:t>
            </a:r>
            <a:r>
              <a:rPr lang="en-US" dirty="0" err="1" smtClean="0"/>
              <a:t>sisi</a:t>
            </a:r>
            <a:r>
              <a:rPr lang="en-US" dirty="0" smtClean="0"/>
              <a:t> lain.</a:t>
            </a:r>
            <a:endParaRPr lang="en-US" dirty="0"/>
          </a:p>
        </p:txBody>
      </p:sp>
      <p:sp>
        <p:nvSpPr>
          <p:cNvPr id="4" name="Slide Number Placeholder 3"/>
          <p:cNvSpPr>
            <a:spLocks noGrp="1"/>
          </p:cNvSpPr>
          <p:nvPr>
            <p:ph type="sldNum" sz="quarter" idx="10"/>
          </p:nvPr>
        </p:nvSpPr>
        <p:spPr/>
        <p:txBody>
          <a:bodyPr/>
          <a:lstStyle/>
          <a:p>
            <a:fld id="{78DA5DAA-D52D-444B-8822-1F991385A5F9}" type="slidenum">
              <a:rPr lang="en-US" smtClean="0"/>
              <a:t>20</a:t>
            </a:fld>
            <a:endParaRPr lang="en-US"/>
          </a:p>
        </p:txBody>
      </p:sp>
    </p:spTree>
    <p:extLst>
      <p:ext uri="{BB962C8B-B14F-4D97-AF65-F5344CB8AC3E}">
        <p14:creationId xmlns:p14="http://schemas.microsoft.com/office/powerpoint/2010/main" val="143110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3B040F60-3B06-4244-8A87-CB110B0888FB}"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361076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B040F60-3B06-4244-8A87-CB110B0888FB}"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383211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B040F60-3B06-4244-8A87-CB110B0888FB}"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11829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B040F60-3B06-4244-8A87-CB110B0888FB}"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90564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3B040F60-3B06-4244-8A87-CB110B0888FB}" type="datetimeFigureOut">
              <a:rPr lang="en-US" smtClean="0"/>
              <a:t>10/18/16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4834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3B040F60-3B06-4244-8A87-CB110B0888FB}" type="datetimeFigureOut">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374460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3B040F60-3B06-4244-8A87-CB110B0888FB}" type="datetimeFigureOut">
              <a:rPr lang="en-US" smtClean="0"/>
              <a:t>10/18/16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289570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3B040F60-3B06-4244-8A87-CB110B0888FB}" type="datetimeFigureOut">
              <a:rPr lang="en-US" smtClean="0"/>
              <a:t>10/18/16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169275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40F60-3B06-4244-8A87-CB110B0888FB}" type="datetimeFigureOut">
              <a:rPr lang="en-US" smtClean="0"/>
              <a:t>10/18/16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328391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3B040F60-3B06-4244-8A87-CB110B0888FB}" type="datetimeFigureOut">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375442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3B040F60-3B06-4244-8A87-CB110B0888FB}" type="datetimeFigureOut">
              <a:rPr lang="en-US" smtClean="0"/>
              <a:t>10/18/16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62CFA-7081-704A-9D21-AD58EAD8857A}" type="slidenum">
              <a:rPr lang="en-US" smtClean="0"/>
              <a:t>‹#›</a:t>
            </a:fld>
            <a:endParaRPr lang="en-US"/>
          </a:p>
        </p:txBody>
      </p:sp>
    </p:spTree>
    <p:extLst>
      <p:ext uri="{BB962C8B-B14F-4D97-AF65-F5344CB8AC3E}">
        <p14:creationId xmlns:p14="http://schemas.microsoft.com/office/powerpoint/2010/main" val="16202517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40F60-3B06-4244-8A87-CB110B0888FB}" type="datetimeFigureOut">
              <a:rPr lang="en-US" smtClean="0"/>
              <a:t>10/18/16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62CFA-7081-704A-9D21-AD58EAD8857A}" type="slidenum">
              <a:rPr lang="en-US" smtClean="0"/>
              <a:t>‹#›</a:t>
            </a:fld>
            <a:endParaRPr lang="en-US"/>
          </a:p>
        </p:txBody>
      </p:sp>
    </p:spTree>
    <p:extLst>
      <p:ext uri="{BB962C8B-B14F-4D97-AF65-F5344CB8AC3E}">
        <p14:creationId xmlns:p14="http://schemas.microsoft.com/office/powerpoint/2010/main" val="20601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ndroid.com/reference/android/view/View.html" TargetMode="External"/><Relationship Id="rId3" Type="http://schemas.openxmlformats.org/officeDocument/2006/relationships/hyperlink" Target="https://developer.android.com/guide/topics/ui/declaring-layou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 TargetMode="External"/><Relationship Id="rId3" Type="http://schemas.openxmlformats.org/officeDocument/2006/relationships/hyperlink" Target="https://git-scm.com/book/en/v2/Getting-Started-Installing-G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hyperlink" Target="https://codelabs.developers.google.com/codelabs/constraint-layout/index.html%230" TargetMode="External"/><Relationship Id="rId4" Type="http://schemas.openxmlformats.org/officeDocument/2006/relationships/hyperlink" Target="http://stackoverflow.com/questions/37321448/differences-between-constraintlayout-and-relativelayout" TargetMode="External"/><Relationship Id="rId1" Type="http://schemas.openxmlformats.org/officeDocument/2006/relationships/slideLayout" Target="../slideLayouts/slideLayout2.xml"/><Relationship Id="rId2" Type="http://schemas.openxmlformats.org/officeDocument/2006/relationships/hyperlink" Target="https://medium.com/exploring-android/exploring-the-new-android-constraintlayout-eed37fe8d8f1%23.ct3u6gt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Layout, View </a:t>
            </a:r>
            <a:r>
              <a:rPr lang="en-US" dirty="0" err="1" smtClean="0"/>
              <a:t>dan</a:t>
            </a:r>
            <a:r>
              <a:rPr lang="en-US" dirty="0" smtClean="0"/>
              <a:t> </a:t>
            </a:r>
            <a:r>
              <a:rPr lang="en-US" dirty="0" err="1" smtClean="0"/>
              <a:t>GroupView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313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Layout, View </a:t>
            </a:r>
            <a:r>
              <a:rPr lang="en-US" dirty="0" err="1" smtClean="0"/>
              <a:t>dan</a:t>
            </a:r>
            <a:r>
              <a:rPr lang="en-US" dirty="0" smtClean="0"/>
              <a:t> </a:t>
            </a:r>
            <a:r>
              <a:rPr lang="en-US" dirty="0" err="1" smtClean="0"/>
              <a:t>GroupView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062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TextView</a:t>
            </a:r>
            <a:endParaRPr lang="en-US" dirty="0" smtClean="0"/>
          </a:p>
          <a:p>
            <a:r>
              <a:rPr lang="en-US" dirty="0" err="1" smtClean="0"/>
              <a:t>ImageView</a:t>
            </a:r>
            <a:endParaRPr lang="en-US" dirty="0" smtClean="0"/>
          </a:p>
          <a:p>
            <a:r>
              <a:rPr lang="en-US" dirty="0" smtClean="0"/>
              <a:t>Edit Text</a:t>
            </a:r>
          </a:p>
          <a:p>
            <a:r>
              <a:rPr lang="en-US" dirty="0" smtClean="0"/>
              <a:t>Button</a:t>
            </a:r>
          </a:p>
          <a:p>
            <a:endParaRPr lang="en-US" dirty="0"/>
          </a:p>
          <a:p>
            <a:r>
              <a:rPr lang="en-US" dirty="0">
                <a:hlinkClick r:id="rId2"/>
              </a:rPr>
              <a:t>https://developer.android.com/reference/android/view/</a:t>
            </a:r>
            <a:r>
              <a:rPr lang="en-US" dirty="0" smtClean="0">
                <a:hlinkClick r:id="rId2"/>
              </a:rPr>
              <a:t>View.html</a:t>
            </a:r>
            <a:endParaRPr lang="en-US" dirty="0" smtClean="0"/>
          </a:p>
          <a:p>
            <a:r>
              <a:rPr lang="en-US" dirty="0">
                <a:hlinkClick r:id="rId3"/>
              </a:rPr>
              <a:t>https://developer.android.com/guide/topics/ui/declaring-</a:t>
            </a:r>
            <a:r>
              <a:rPr lang="en-US" dirty="0" smtClean="0">
                <a:hlinkClick r:id="rId3"/>
              </a:rPr>
              <a:t>layout.html</a:t>
            </a:r>
            <a:endParaRPr lang="en-US" dirty="0" smtClean="0"/>
          </a:p>
        </p:txBody>
      </p:sp>
    </p:spTree>
    <p:extLst>
      <p:ext uri="{BB962C8B-B14F-4D97-AF65-F5344CB8AC3E}">
        <p14:creationId xmlns:p14="http://schemas.microsoft.com/office/powerpoint/2010/main" val="138067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TextView</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&lt;</a:t>
            </a:r>
            <a:r>
              <a:rPr lang="en-US" dirty="0" err="1"/>
              <a:t>TextView</a:t>
            </a:r>
            <a:endParaRPr lang="en-US" dirty="0"/>
          </a:p>
          <a:p>
            <a:pPr marL="0" indent="0">
              <a:buNone/>
            </a:pPr>
            <a:r>
              <a:rPr lang="en-US" dirty="0"/>
              <a:t>      </a:t>
            </a:r>
            <a:r>
              <a:rPr lang="en-US" dirty="0" err="1"/>
              <a:t>android:id</a:t>
            </a:r>
            <a:r>
              <a:rPr lang="en-US" dirty="0"/>
              <a:t>="@+id/</a:t>
            </a:r>
            <a:r>
              <a:rPr lang="en-US" dirty="0" err="1"/>
              <a:t>text_id</a:t>
            </a:r>
            <a:r>
              <a:rPr lang="en-US" dirty="0"/>
              <a:t>"</a:t>
            </a:r>
          </a:p>
          <a:p>
            <a:pPr marL="0" indent="0">
              <a:buNone/>
            </a:pPr>
            <a:r>
              <a:rPr lang="en-US" dirty="0"/>
              <a:t>      </a:t>
            </a:r>
            <a:r>
              <a:rPr lang="en-US" dirty="0" err="1"/>
              <a:t>android:layout_width</a:t>
            </a:r>
            <a:r>
              <a:rPr lang="en-US" dirty="0"/>
              <a:t>="300dp"</a:t>
            </a:r>
          </a:p>
          <a:p>
            <a:pPr marL="0" indent="0">
              <a:buNone/>
            </a:pPr>
            <a:r>
              <a:rPr lang="en-US" dirty="0"/>
              <a:t>      </a:t>
            </a:r>
            <a:r>
              <a:rPr lang="en-US" dirty="0" err="1"/>
              <a:t>android:layout_height</a:t>
            </a:r>
            <a:r>
              <a:rPr lang="en-US" dirty="0"/>
              <a:t>="200dp"</a:t>
            </a:r>
          </a:p>
          <a:p>
            <a:pPr marL="0" indent="0">
              <a:buNone/>
            </a:pPr>
            <a:r>
              <a:rPr lang="en-US" dirty="0"/>
              <a:t>      </a:t>
            </a:r>
            <a:r>
              <a:rPr lang="en-US" dirty="0" err="1"/>
              <a:t>android:capitalize</a:t>
            </a:r>
            <a:r>
              <a:rPr lang="en-US" dirty="0"/>
              <a:t>="characters"</a:t>
            </a:r>
          </a:p>
          <a:p>
            <a:pPr marL="0" indent="0">
              <a:buNone/>
            </a:pPr>
            <a:r>
              <a:rPr lang="en-US" dirty="0"/>
              <a:t>      </a:t>
            </a:r>
            <a:r>
              <a:rPr lang="en-US" dirty="0" err="1"/>
              <a:t>android:text</a:t>
            </a:r>
            <a:r>
              <a:rPr lang="en-US" dirty="0"/>
              <a:t>="</a:t>
            </a:r>
            <a:r>
              <a:rPr lang="en-US" dirty="0" err="1"/>
              <a:t>hello_world</a:t>
            </a:r>
            <a:r>
              <a:rPr lang="en-US" dirty="0"/>
              <a:t>"</a:t>
            </a:r>
          </a:p>
          <a:p>
            <a:pPr marL="0" indent="0">
              <a:buNone/>
            </a:pPr>
            <a:r>
              <a:rPr lang="en-US" dirty="0"/>
              <a:t>      </a:t>
            </a:r>
            <a:r>
              <a:rPr lang="en-US" dirty="0" err="1"/>
              <a:t>android:textColor</a:t>
            </a:r>
            <a:r>
              <a:rPr lang="en-US" dirty="0"/>
              <a:t>="@</a:t>
            </a:r>
            <a:r>
              <a:rPr lang="en-US" dirty="0" err="1"/>
              <a:t>android:color</a:t>
            </a:r>
            <a:r>
              <a:rPr lang="en-US" dirty="0"/>
              <a:t>/</a:t>
            </a:r>
            <a:r>
              <a:rPr lang="en-US" dirty="0" err="1"/>
              <a:t>holo_blue_dark</a:t>
            </a:r>
            <a:r>
              <a:rPr lang="en-US" dirty="0"/>
              <a:t>"</a:t>
            </a:r>
          </a:p>
          <a:p>
            <a:pPr marL="0" indent="0">
              <a:buNone/>
            </a:pPr>
            <a:r>
              <a:rPr lang="en-US" dirty="0"/>
              <a:t>      </a:t>
            </a:r>
            <a:r>
              <a:rPr lang="en-US" dirty="0" err="1"/>
              <a:t>android:textColorHighlight</a:t>
            </a:r>
            <a:r>
              <a:rPr lang="en-US" dirty="0"/>
              <a:t>="@</a:t>
            </a:r>
            <a:r>
              <a:rPr lang="en-US" dirty="0" err="1"/>
              <a:t>android:color</a:t>
            </a:r>
            <a:r>
              <a:rPr lang="en-US" dirty="0"/>
              <a:t>/</a:t>
            </a:r>
            <a:r>
              <a:rPr lang="en-US" dirty="0" err="1"/>
              <a:t>primary_text_dark</a:t>
            </a:r>
            <a:r>
              <a:rPr lang="en-US" dirty="0"/>
              <a:t>"</a:t>
            </a:r>
          </a:p>
          <a:p>
            <a:pPr marL="0" indent="0">
              <a:buNone/>
            </a:pPr>
            <a:r>
              <a:rPr lang="en-US" dirty="0"/>
              <a:t>      </a:t>
            </a:r>
            <a:r>
              <a:rPr lang="en-US" dirty="0" err="1"/>
              <a:t>android:layout_centerVertical</a:t>
            </a:r>
            <a:r>
              <a:rPr lang="en-US" dirty="0"/>
              <a:t>="true"</a:t>
            </a:r>
          </a:p>
          <a:p>
            <a:pPr marL="0" indent="0">
              <a:buNone/>
            </a:pPr>
            <a:r>
              <a:rPr lang="en-US" dirty="0"/>
              <a:t>      </a:t>
            </a:r>
            <a:r>
              <a:rPr lang="en-US" dirty="0" err="1"/>
              <a:t>android:layout_alignParentEnd</a:t>
            </a:r>
            <a:r>
              <a:rPr lang="en-US" dirty="0"/>
              <a:t>="true"</a:t>
            </a:r>
          </a:p>
          <a:p>
            <a:pPr marL="0" indent="0">
              <a:buNone/>
            </a:pPr>
            <a:r>
              <a:rPr lang="en-US" dirty="0"/>
              <a:t>      </a:t>
            </a:r>
            <a:r>
              <a:rPr lang="en-US" dirty="0" err="1"/>
              <a:t>android:textSize</a:t>
            </a:r>
            <a:r>
              <a:rPr lang="en-US" dirty="0"/>
              <a:t>="50dp"/&gt;</a:t>
            </a:r>
          </a:p>
        </p:txBody>
      </p:sp>
    </p:spTree>
    <p:extLst>
      <p:ext uri="{BB962C8B-B14F-4D97-AF65-F5344CB8AC3E}">
        <p14:creationId xmlns:p14="http://schemas.microsoft.com/office/powerpoint/2010/main" val="119113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ImageView</a:t>
            </a:r>
            <a:endParaRPr lang="en-US" dirty="0"/>
          </a:p>
        </p:txBody>
      </p:sp>
      <p:sp>
        <p:nvSpPr>
          <p:cNvPr id="3" name="Content Placeholder 2"/>
          <p:cNvSpPr>
            <a:spLocks noGrp="1"/>
          </p:cNvSpPr>
          <p:nvPr>
            <p:ph idx="1"/>
          </p:nvPr>
        </p:nvSpPr>
        <p:spPr/>
        <p:txBody>
          <a:bodyPr/>
          <a:lstStyle/>
          <a:p>
            <a:pPr marL="0" indent="0">
              <a:buNone/>
            </a:pPr>
            <a:r>
              <a:rPr lang="en-US" dirty="0"/>
              <a:t>&lt;</a:t>
            </a:r>
            <a:r>
              <a:rPr lang="en-US" dirty="0" err="1"/>
              <a:t>ImageView</a:t>
            </a:r>
            <a:endParaRPr lang="en-US" dirty="0"/>
          </a:p>
          <a:p>
            <a:pPr marL="0" indent="0">
              <a:buNone/>
            </a:pPr>
            <a:r>
              <a:rPr lang="en-US" dirty="0"/>
              <a:t>    </a:t>
            </a:r>
            <a:r>
              <a:rPr lang="en-US" dirty="0" err="1"/>
              <a:t>android:id</a:t>
            </a:r>
            <a:r>
              <a:rPr lang="en-US" dirty="0"/>
              <a:t>="@+id/image"</a:t>
            </a:r>
          </a:p>
          <a:p>
            <a:pPr marL="0" indent="0">
              <a:buNone/>
            </a:pPr>
            <a:r>
              <a:rPr lang="en-US" dirty="0"/>
              <a:t>    </a:t>
            </a:r>
            <a:r>
              <a:rPr lang="en-US" dirty="0" err="1"/>
              <a:t>android:layout_width</a:t>
            </a:r>
            <a:r>
              <a:rPr lang="en-US" dirty="0"/>
              <a:t>="</a:t>
            </a:r>
            <a:r>
              <a:rPr lang="en-US" dirty="0" err="1"/>
              <a:t>wrap_content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android:scaleType</a:t>
            </a:r>
            <a:r>
              <a:rPr lang="en-US" dirty="0"/>
              <a:t>="center"</a:t>
            </a:r>
          </a:p>
          <a:p>
            <a:pPr marL="0" indent="0">
              <a:buNone/>
            </a:pPr>
            <a:r>
              <a:rPr lang="en-US" dirty="0"/>
              <a:t>    </a:t>
            </a:r>
            <a:r>
              <a:rPr lang="en-US" dirty="0" err="1"/>
              <a:t>android:src</a:t>
            </a:r>
            <a:r>
              <a:rPr lang="en-US" dirty="0"/>
              <a:t>="@</a:t>
            </a:r>
            <a:r>
              <a:rPr lang="en-US" dirty="0" err="1"/>
              <a:t>drawable</a:t>
            </a:r>
            <a:r>
              <a:rPr lang="en-US" dirty="0"/>
              <a:t>/</a:t>
            </a:r>
            <a:r>
              <a:rPr lang="en-US" dirty="0" err="1"/>
              <a:t>my_image</a:t>
            </a:r>
            <a:r>
              <a:rPr lang="en-US" dirty="0"/>
              <a:t>" /&gt;</a:t>
            </a:r>
          </a:p>
        </p:txBody>
      </p:sp>
    </p:spTree>
    <p:extLst>
      <p:ext uri="{BB962C8B-B14F-4D97-AF65-F5344CB8AC3E}">
        <p14:creationId xmlns:p14="http://schemas.microsoft.com/office/powerpoint/2010/main" val="304447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Text</a:t>
            </a:r>
            <a:endParaRPr lang="en-US" dirty="0"/>
          </a:p>
        </p:txBody>
      </p:sp>
      <p:sp>
        <p:nvSpPr>
          <p:cNvPr id="3" name="Content Placeholder 2"/>
          <p:cNvSpPr>
            <a:spLocks noGrp="1"/>
          </p:cNvSpPr>
          <p:nvPr>
            <p:ph idx="1"/>
          </p:nvPr>
        </p:nvSpPr>
        <p:spPr/>
        <p:txBody>
          <a:bodyPr/>
          <a:lstStyle/>
          <a:p>
            <a:pPr marL="0" indent="0">
              <a:buNone/>
            </a:pPr>
            <a:r>
              <a:rPr lang="en-US" dirty="0"/>
              <a:t>&lt;</a:t>
            </a:r>
            <a:r>
              <a:rPr lang="en-US" dirty="0" err="1"/>
              <a:t>EditText</a:t>
            </a:r>
            <a:endParaRPr lang="en-US" dirty="0"/>
          </a:p>
          <a:p>
            <a:pPr marL="0" indent="0">
              <a:buNone/>
            </a:pPr>
            <a:r>
              <a:rPr lang="en-US" dirty="0"/>
              <a:t>    </a:t>
            </a:r>
            <a:r>
              <a:rPr lang="en-US" dirty="0" err="1"/>
              <a:t>android:id</a:t>
            </a:r>
            <a:r>
              <a:rPr lang="en-US" dirty="0"/>
              <a:t>="@+id/</a:t>
            </a:r>
            <a:r>
              <a:rPr lang="en-US" dirty="0" err="1"/>
              <a:t>email_address</a:t>
            </a:r>
            <a:r>
              <a:rPr lang="en-US" dirty="0"/>
              <a:t>"</a:t>
            </a:r>
          </a:p>
          <a:p>
            <a:pPr marL="0" indent="0">
              <a:buNone/>
            </a:pPr>
            <a:r>
              <a:rPr lang="en-US" dirty="0"/>
              <a:t>    </a:t>
            </a:r>
            <a:r>
              <a:rPr lang="en-US" dirty="0" err="1"/>
              <a:t>android:layout_width</a:t>
            </a:r>
            <a:r>
              <a:rPr lang="en-US" dirty="0"/>
              <a:t>="</a:t>
            </a:r>
            <a:r>
              <a:rPr lang="en-US" dirty="0" err="1"/>
              <a:t>fill_parent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android:hint</a:t>
            </a:r>
            <a:r>
              <a:rPr lang="en-US" dirty="0"/>
              <a:t>="@string/</a:t>
            </a:r>
            <a:r>
              <a:rPr lang="en-US" dirty="0" err="1"/>
              <a:t>email_hint</a:t>
            </a:r>
            <a:r>
              <a:rPr lang="en-US" dirty="0"/>
              <a:t>"</a:t>
            </a:r>
          </a:p>
          <a:p>
            <a:pPr marL="0" indent="0">
              <a:buNone/>
            </a:pPr>
            <a:r>
              <a:rPr lang="en-US" dirty="0"/>
              <a:t>    </a:t>
            </a:r>
            <a:r>
              <a:rPr lang="en-US" dirty="0" err="1"/>
              <a:t>android:inputType</a:t>
            </a:r>
            <a:r>
              <a:rPr lang="en-US" dirty="0"/>
              <a:t>="</a:t>
            </a:r>
            <a:r>
              <a:rPr lang="en-US" dirty="0" err="1"/>
              <a:t>textEmailAddress</a:t>
            </a:r>
            <a:r>
              <a:rPr lang="en-US" dirty="0"/>
              <a:t>" /&gt;</a:t>
            </a:r>
          </a:p>
        </p:txBody>
      </p:sp>
    </p:spTree>
    <p:extLst>
      <p:ext uri="{BB962C8B-B14F-4D97-AF65-F5344CB8AC3E}">
        <p14:creationId xmlns:p14="http://schemas.microsoft.com/office/powerpoint/2010/main" val="1063297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sp>
        <p:nvSpPr>
          <p:cNvPr id="3" name="Content Placeholder 2"/>
          <p:cNvSpPr>
            <a:spLocks noGrp="1"/>
          </p:cNvSpPr>
          <p:nvPr>
            <p:ph idx="1"/>
          </p:nvPr>
        </p:nvSpPr>
        <p:spPr/>
        <p:txBody>
          <a:bodyPr/>
          <a:lstStyle/>
          <a:p>
            <a:pPr marL="0" indent="0">
              <a:buNone/>
            </a:pPr>
            <a:r>
              <a:rPr lang="en-US" dirty="0"/>
              <a:t>&lt;Button</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android:layout_width</a:t>
            </a:r>
            <a:r>
              <a:rPr lang="en-US" dirty="0"/>
              <a:t>="</a:t>
            </a:r>
            <a:r>
              <a:rPr lang="en-US" dirty="0" err="1"/>
              <a:t>wrap_content</a:t>
            </a:r>
            <a:r>
              <a:rPr lang="en-US" dirty="0"/>
              <a:t>"</a:t>
            </a:r>
          </a:p>
          <a:p>
            <a:pPr marL="0" indent="0">
              <a:buNone/>
            </a:pPr>
            <a:r>
              <a:rPr lang="en-US" dirty="0"/>
              <a:t>     </a:t>
            </a:r>
            <a:r>
              <a:rPr lang="en-US" dirty="0" err="1"/>
              <a:t>android:text</a:t>
            </a:r>
            <a:r>
              <a:rPr lang="en-US" dirty="0"/>
              <a:t>="@string/</a:t>
            </a:r>
            <a:r>
              <a:rPr lang="en-US" dirty="0" err="1"/>
              <a:t>self_destruct</a:t>
            </a:r>
            <a:r>
              <a:rPr lang="en-US" dirty="0"/>
              <a:t>"</a:t>
            </a:r>
          </a:p>
          <a:p>
            <a:pPr marL="0" indent="0">
              <a:buNone/>
            </a:pPr>
            <a:r>
              <a:rPr lang="en-US" dirty="0"/>
              <a:t>     </a:t>
            </a:r>
            <a:r>
              <a:rPr lang="en-US" dirty="0" err="1"/>
              <a:t>android:onClick</a:t>
            </a:r>
            <a:r>
              <a:rPr lang="en-US" dirty="0"/>
              <a:t>="</a:t>
            </a:r>
            <a:r>
              <a:rPr lang="en-US" dirty="0" err="1"/>
              <a:t>selfDestruct</a:t>
            </a:r>
            <a:r>
              <a:rPr lang="en-US" dirty="0"/>
              <a:t>" /&gt;</a:t>
            </a:r>
          </a:p>
        </p:txBody>
      </p:sp>
    </p:spTree>
    <p:extLst>
      <p:ext uri="{BB962C8B-B14F-4D97-AF65-F5344CB8AC3E}">
        <p14:creationId xmlns:p14="http://schemas.microsoft.com/office/powerpoint/2010/main" val="364053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ViewGrou</a:t>
            </a:r>
            <a:r>
              <a:rPr lang="en-US" dirty="0" err="1"/>
              <a:t>p</a:t>
            </a:r>
            <a:endParaRPr lang="en-US" dirty="0"/>
          </a:p>
        </p:txBody>
      </p:sp>
      <p:sp>
        <p:nvSpPr>
          <p:cNvPr id="3" name="Content Placeholder 2"/>
          <p:cNvSpPr>
            <a:spLocks noGrp="1"/>
          </p:cNvSpPr>
          <p:nvPr>
            <p:ph idx="1"/>
          </p:nvPr>
        </p:nvSpPr>
        <p:spPr/>
        <p:txBody>
          <a:bodyPr/>
          <a:lstStyle/>
          <a:p>
            <a:r>
              <a:rPr lang="en-US" dirty="0" smtClean="0"/>
              <a:t>Linear Layout</a:t>
            </a:r>
          </a:p>
          <a:p>
            <a:r>
              <a:rPr lang="en-US" dirty="0" smtClean="0"/>
              <a:t>Relative Layout</a:t>
            </a:r>
          </a:p>
          <a:p>
            <a:endParaRPr lang="en-US" dirty="0"/>
          </a:p>
        </p:txBody>
      </p:sp>
    </p:spTree>
    <p:extLst>
      <p:ext uri="{BB962C8B-B14F-4D97-AF65-F5344CB8AC3E}">
        <p14:creationId xmlns:p14="http://schemas.microsoft.com/office/powerpoint/2010/main" val="3967550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linear_layou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114300"/>
            <a:ext cx="8029575" cy="6629400"/>
          </a:xfrm>
          <a:prstGeom prst="rect">
            <a:avLst/>
          </a:prstGeom>
        </p:spPr>
      </p:pic>
    </p:spTree>
    <p:extLst>
      <p:ext uri="{BB962C8B-B14F-4D97-AF65-F5344CB8AC3E}">
        <p14:creationId xmlns:p14="http://schemas.microsoft.com/office/powerpoint/2010/main" val="8066641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relative_layout_ctrl_ar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1" y="160592"/>
            <a:ext cx="9070529" cy="6584364"/>
          </a:xfrm>
          <a:prstGeom prst="rect">
            <a:avLst/>
          </a:prstGeom>
        </p:spPr>
      </p:pic>
    </p:spTree>
    <p:extLst>
      <p:ext uri="{BB962C8B-B14F-4D97-AF65-F5344CB8AC3E}">
        <p14:creationId xmlns:p14="http://schemas.microsoft.com/office/powerpoint/2010/main" val="28725005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Layout</a:t>
            </a:r>
            <a:endParaRPr lang="en-US" dirty="0"/>
          </a:p>
        </p:txBody>
      </p:sp>
      <p:sp>
        <p:nvSpPr>
          <p:cNvPr id="3" name="Content Placeholder 2"/>
          <p:cNvSpPr>
            <a:spLocks noGrp="1"/>
          </p:cNvSpPr>
          <p:nvPr>
            <p:ph idx="1"/>
          </p:nvPr>
        </p:nvSpPr>
        <p:spPr>
          <a:ln>
            <a:solidFill>
              <a:schemeClr val="bg1">
                <a:lumMod val="75000"/>
              </a:schemeClr>
            </a:solidFill>
          </a:ln>
        </p:spPr>
        <p:txBody>
          <a:bodyPr>
            <a:normAutofit fontScale="92500"/>
          </a:bodyPr>
          <a:lstStyle/>
          <a:p>
            <a:r>
              <a:rPr lang="en-US" dirty="0" smtClean="0"/>
              <a:t>23 </a:t>
            </a:r>
            <a:r>
              <a:rPr lang="en-US" dirty="0" err="1" smtClean="0"/>
              <a:t>Juli</a:t>
            </a:r>
            <a:r>
              <a:rPr lang="en-US" dirty="0" smtClean="0"/>
              <a:t> </a:t>
            </a:r>
            <a:r>
              <a:rPr lang="en-US" dirty="0" err="1" smtClean="0"/>
              <a:t>dalam</a:t>
            </a:r>
            <a:r>
              <a:rPr lang="en-US" dirty="0" smtClean="0"/>
              <a:t> </a:t>
            </a:r>
            <a:r>
              <a:rPr lang="en-US" dirty="0" err="1" smtClean="0"/>
              <a:t>acara</a:t>
            </a:r>
            <a:r>
              <a:rPr lang="en-US" dirty="0" smtClean="0"/>
              <a:t> Google I/O, Android </a:t>
            </a:r>
            <a:r>
              <a:rPr lang="en-US" dirty="0" err="1" smtClean="0"/>
              <a:t>memperkenalkan</a:t>
            </a:r>
            <a:r>
              <a:rPr lang="en-US" dirty="0" smtClean="0"/>
              <a:t> </a:t>
            </a:r>
            <a:r>
              <a:rPr lang="en-US" dirty="0" err="1" smtClean="0"/>
              <a:t>ConstraintLayout</a:t>
            </a:r>
            <a:r>
              <a:rPr lang="en-US" dirty="0" smtClean="0"/>
              <a:t>.</a:t>
            </a:r>
          </a:p>
          <a:p>
            <a:r>
              <a:rPr lang="en-US" dirty="0" smtClean="0"/>
              <a:t>Support </a:t>
            </a:r>
            <a:r>
              <a:rPr lang="en-US" dirty="0" err="1" smtClean="0"/>
              <a:t>untuk</a:t>
            </a:r>
            <a:r>
              <a:rPr lang="en-US" dirty="0" smtClean="0"/>
              <a:t> Android Studio 2.2</a:t>
            </a:r>
          </a:p>
          <a:p>
            <a:r>
              <a:rPr lang="en-US" dirty="0" smtClean="0"/>
              <a:t>Add </a:t>
            </a:r>
            <a:r>
              <a:rPr lang="en-US" dirty="0"/>
              <a:t>library </a:t>
            </a:r>
            <a:endParaRPr lang="en-US" dirty="0" smtClean="0"/>
          </a:p>
          <a:p>
            <a:endParaRPr lang="en-US" dirty="0"/>
          </a:p>
          <a:p>
            <a:endParaRPr lang="en-US" dirty="0" smtClean="0"/>
          </a:p>
          <a:p>
            <a:r>
              <a:rPr lang="en-US" dirty="0" smtClean="0"/>
              <a:t>using </a:t>
            </a:r>
            <a:r>
              <a:rPr lang="en-US" dirty="0"/>
              <a:t>the new layout you can finally use the drag and drop without using the XML editor at all</a:t>
            </a:r>
            <a:endParaRPr lang="en-US" dirty="0" smtClean="0"/>
          </a:p>
        </p:txBody>
      </p:sp>
      <p:sp>
        <p:nvSpPr>
          <p:cNvPr id="4" name="Rectangle 3"/>
          <p:cNvSpPr/>
          <p:nvPr/>
        </p:nvSpPr>
        <p:spPr>
          <a:xfrm>
            <a:off x="457201" y="3799491"/>
            <a:ext cx="8229600" cy="553998"/>
          </a:xfrm>
          <a:prstGeom prst="rect">
            <a:avLst/>
          </a:prstGeom>
          <a:solidFill>
            <a:schemeClr val="bg1">
              <a:lumMod val="75000"/>
            </a:schemeClr>
          </a:solidFill>
        </p:spPr>
        <p:txBody>
          <a:bodyPr wrap="square">
            <a:spAutoFit/>
          </a:bodyPr>
          <a:lstStyle/>
          <a:p>
            <a:r>
              <a:rPr lang="en-US" sz="1500" dirty="0">
                <a:solidFill>
                  <a:schemeClr val="tx1">
                    <a:lumMod val="85000"/>
                    <a:lumOff val="15000"/>
                  </a:schemeClr>
                </a:solidFill>
                <a:latin typeface="Courier"/>
                <a:cs typeface="Courier"/>
              </a:rPr>
              <a:t>compile </a:t>
            </a:r>
          </a:p>
          <a:p>
            <a:r>
              <a:rPr lang="en-US" sz="1500" dirty="0">
                <a:solidFill>
                  <a:schemeClr val="tx1">
                    <a:lumMod val="85000"/>
                    <a:lumOff val="15000"/>
                  </a:schemeClr>
                </a:solidFill>
                <a:latin typeface="Courier"/>
                <a:cs typeface="Courier"/>
              </a:rPr>
              <a:t>	'com.android.support.constraint:constraint-layout:1.0.0-alpha1'</a:t>
            </a:r>
          </a:p>
        </p:txBody>
      </p:sp>
    </p:spTree>
    <p:extLst>
      <p:ext uri="{BB962C8B-B14F-4D97-AF65-F5344CB8AC3E}">
        <p14:creationId xmlns:p14="http://schemas.microsoft.com/office/powerpoint/2010/main" val="10041352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
            </a:r>
            <a:endParaRPr lang="en-US" dirty="0"/>
          </a:p>
        </p:txBody>
      </p:sp>
      <p:sp>
        <p:nvSpPr>
          <p:cNvPr id="3" name="Content Placeholder 2"/>
          <p:cNvSpPr>
            <a:spLocks noGrp="1"/>
          </p:cNvSpPr>
          <p:nvPr>
            <p:ph idx="1"/>
          </p:nvPr>
        </p:nvSpPr>
        <p:spPr/>
        <p:txBody>
          <a:bodyPr/>
          <a:lstStyle/>
          <a:p>
            <a:pPr marL="0" indent="0" algn="ctr">
              <a:buNone/>
            </a:pPr>
            <a:r>
              <a:rPr lang="en-US" dirty="0" smtClean="0">
                <a:hlinkClick r:id="rId2"/>
              </a:rPr>
              <a:t>https://github.com/</a:t>
            </a:r>
            <a:endParaRPr lang="en-US" dirty="0" smtClean="0"/>
          </a:p>
          <a:p>
            <a:pPr marL="0" indent="0" algn="ctr">
              <a:buNone/>
            </a:pPr>
            <a:endParaRPr lang="en-US" dirty="0" smtClean="0"/>
          </a:p>
          <a:p>
            <a:pPr marL="0" indent="0" algn="ctr">
              <a:buNone/>
            </a:pPr>
            <a:endParaRPr lang="en-US" dirty="0"/>
          </a:p>
          <a:p>
            <a:pPr marL="0" indent="0" algn="ctr">
              <a:buNone/>
            </a:pPr>
            <a:r>
              <a:rPr lang="en-US" dirty="0">
                <a:hlinkClick r:id="rId3"/>
              </a:rPr>
              <a:t>https://git-scm.com/book/en/v2/Getting-Started-Installing-</a:t>
            </a:r>
            <a:r>
              <a:rPr lang="en-US" dirty="0" smtClean="0">
                <a:hlinkClick r:id="rId3"/>
              </a:rPr>
              <a:t>Git</a:t>
            </a:r>
            <a:endParaRPr lang="en-US" dirty="0" smtClean="0"/>
          </a:p>
          <a:p>
            <a:pPr marL="0" indent="0" algn="ctr">
              <a:buNone/>
            </a:pPr>
            <a:endParaRPr lang="en-US" dirty="0" smtClean="0"/>
          </a:p>
          <a:p>
            <a:pPr marL="0" indent="0" algn="ctr">
              <a:buNone/>
            </a:pPr>
            <a:endParaRPr lang="en-US" dirty="0"/>
          </a:p>
        </p:txBody>
      </p:sp>
    </p:spTree>
    <p:extLst>
      <p:ext uri="{BB962C8B-B14F-4D97-AF65-F5344CB8AC3E}">
        <p14:creationId xmlns:p14="http://schemas.microsoft.com/office/powerpoint/2010/main" val="3916799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7176"/>
            <a:ext cx="8229600" cy="5658987"/>
          </a:xfrm>
        </p:spPr>
        <p:txBody>
          <a:bodyPr>
            <a:normAutofit fontScale="92500" lnSpcReduction="10000"/>
          </a:bodyPr>
          <a:lstStyle/>
          <a:p>
            <a:pPr marL="0" indent="0">
              <a:buNone/>
            </a:pPr>
            <a:r>
              <a:rPr lang="en-US" dirty="0" smtClean="0"/>
              <a:t>The </a:t>
            </a:r>
            <a:r>
              <a:rPr lang="en-US" dirty="0" err="1"/>
              <a:t>ConstraintLayout</a:t>
            </a:r>
            <a:r>
              <a:rPr lang="en-US" dirty="0"/>
              <a:t> is a powerful new class, imagine a </a:t>
            </a:r>
            <a:r>
              <a:rPr lang="en-US" dirty="0" err="1"/>
              <a:t>RelativeLayout</a:t>
            </a:r>
            <a:r>
              <a:rPr lang="en-US" dirty="0"/>
              <a:t> on steroids - yea, that’s the </a:t>
            </a:r>
            <a:r>
              <a:rPr lang="en-US" dirty="0" err="1"/>
              <a:t>ConstraintLayout</a:t>
            </a:r>
            <a:r>
              <a:rPr lang="en-US" dirty="0"/>
              <a:t>. It allows us to </a:t>
            </a:r>
            <a:r>
              <a:rPr lang="en-US" dirty="0" smtClean="0"/>
              <a:t>layout </a:t>
            </a:r>
            <a:r>
              <a:rPr lang="en-US" dirty="0"/>
              <a:t>child views using ‘constraints’ to define position based relationships between different views found in our layout</a:t>
            </a:r>
            <a:r>
              <a:rPr lang="en-US" dirty="0" smtClean="0"/>
              <a:t>.</a:t>
            </a:r>
          </a:p>
          <a:p>
            <a:pPr marL="0" indent="0">
              <a:buNone/>
            </a:pPr>
            <a:endParaRPr lang="en-US" dirty="0"/>
          </a:p>
          <a:p>
            <a:pPr marL="0" indent="0">
              <a:buNone/>
            </a:pPr>
            <a:r>
              <a:rPr lang="en-US" dirty="0" smtClean="0"/>
              <a:t>The aim of the </a:t>
            </a:r>
            <a:r>
              <a:rPr lang="en-US" dirty="0" err="1" smtClean="0"/>
              <a:t>ConstraintLayout</a:t>
            </a:r>
            <a:r>
              <a:rPr lang="en-US" dirty="0" smtClean="0"/>
              <a:t> is to help reduce the number of nested views, which will improve the performance of our layout files. The layout class also makes it easier for us to define layouts than when using a </a:t>
            </a:r>
            <a:r>
              <a:rPr lang="en-US" dirty="0" err="1" smtClean="0"/>
              <a:t>RelativeLayout</a:t>
            </a:r>
            <a:r>
              <a:rPr lang="en-US" dirty="0" smtClean="0"/>
              <a:t>.</a:t>
            </a:r>
            <a:endParaRPr lang="en-US" dirty="0"/>
          </a:p>
        </p:txBody>
      </p:sp>
    </p:spTree>
    <p:extLst>
      <p:ext uri="{BB962C8B-B14F-4D97-AF65-F5344CB8AC3E}">
        <p14:creationId xmlns:p14="http://schemas.microsoft.com/office/powerpoint/2010/main" val="308823267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Constraint </a:t>
            </a:r>
            <a:r>
              <a:rPr lang="en-US" dirty="0" err="1" smtClean="0"/>
              <a:t>dideskripsikan</a:t>
            </a:r>
            <a:r>
              <a:rPr lang="en-US" dirty="0" smtClean="0"/>
              <a:t> </a:t>
            </a:r>
            <a:r>
              <a:rPr lang="en-US" dirty="0" err="1" smtClean="0"/>
              <a:t>juga</a:t>
            </a:r>
            <a:r>
              <a:rPr lang="en-US" dirty="0" smtClean="0"/>
              <a:t> </a:t>
            </a:r>
            <a:r>
              <a:rPr lang="en-US" dirty="0" err="1" smtClean="0"/>
              <a:t>tentang</a:t>
            </a:r>
            <a:r>
              <a:rPr lang="en-US" dirty="0" smtClean="0"/>
              <a:t> </a:t>
            </a:r>
            <a:r>
              <a:rPr lang="en-US" dirty="0" err="1"/>
              <a:t>bagaimana</a:t>
            </a:r>
            <a:r>
              <a:rPr lang="en-US" dirty="0"/>
              <a:t> </a:t>
            </a:r>
            <a:r>
              <a:rPr lang="en-US" dirty="0" smtClean="0"/>
              <a:t>view </a:t>
            </a:r>
            <a:r>
              <a:rPr lang="en-US" dirty="0" err="1"/>
              <a:t>bahwa</a:t>
            </a:r>
            <a:r>
              <a:rPr lang="en-US" dirty="0"/>
              <a:t> </a:t>
            </a:r>
            <a:r>
              <a:rPr lang="en-US" dirty="0" err="1"/>
              <a:t>harus</a:t>
            </a:r>
            <a:r>
              <a:rPr lang="en-US" dirty="0"/>
              <a:t> </a:t>
            </a:r>
            <a:r>
              <a:rPr lang="en-US" dirty="0" err="1"/>
              <a:t>diposisikan</a:t>
            </a:r>
            <a:r>
              <a:rPr lang="en-US" dirty="0"/>
              <a:t> </a:t>
            </a:r>
            <a:r>
              <a:rPr lang="en-US" dirty="0" err="1" smtClean="0"/>
              <a:t>pada</a:t>
            </a:r>
            <a:r>
              <a:rPr lang="en-US" dirty="0" smtClean="0"/>
              <a:t> relative layout </a:t>
            </a:r>
            <a:r>
              <a:rPr lang="en-US" dirty="0" err="1" smtClean="0"/>
              <a:t>terhadap</a:t>
            </a:r>
            <a:r>
              <a:rPr lang="en-US" dirty="0" smtClean="0"/>
              <a:t> </a:t>
            </a:r>
            <a:r>
              <a:rPr lang="en-US" dirty="0" err="1" smtClean="0"/>
              <a:t>elemen</a:t>
            </a:r>
            <a:r>
              <a:rPr lang="en-US" dirty="0" smtClean="0"/>
              <a:t> lain </a:t>
            </a:r>
            <a:r>
              <a:rPr lang="en-US" dirty="0" err="1"/>
              <a:t>dalam</a:t>
            </a:r>
            <a:r>
              <a:rPr lang="en-US" dirty="0"/>
              <a:t> </a:t>
            </a:r>
            <a:r>
              <a:rPr lang="en-US" dirty="0" smtClean="0"/>
              <a:t>layout. </a:t>
            </a:r>
            <a:r>
              <a:rPr lang="en-US" dirty="0" err="1"/>
              <a:t>Anda</a:t>
            </a:r>
            <a:r>
              <a:rPr lang="en-US" dirty="0"/>
              <a:t> </a:t>
            </a:r>
            <a:r>
              <a:rPr lang="en-US" dirty="0" err="1"/>
              <a:t>dapat</a:t>
            </a:r>
            <a:r>
              <a:rPr lang="en-US" dirty="0"/>
              <a:t> </a:t>
            </a:r>
            <a:r>
              <a:rPr lang="en-US" dirty="0" err="1"/>
              <a:t>menentukan</a:t>
            </a:r>
            <a:r>
              <a:rPr lang="en-US" dirty="0"/>
              <a:t> </a:t>
            </a:r>
            <a:r>
              <a:rPr lang="en-US" dirty="0" smtClean="0"/>
              <a:t>constraint </a:t>
            </a:r>
            <a:r>
              <a:rPr lang="en-US" dirty="0" err="1" smtClean="0"/>
              <a:t>untuk</a:t>
            </a:r>
            <a:r>
              <a:rPr lang="en-US" dirty="0" smtClean="0"/>
              <a:t> </a:t>
            </a:r>
            <a:r>
              <a:rPr lang="en-US" dirty="0" err="1"/>
              <a:t>satu</a:t>
            </a:r>
            <a:r>
              <a:rPr lang="en-US" dirty="0"/>
              <a:t> </a:t>
            </a:r>
            <a:r>
              <a:rPr lang="en-US" dirty="0" err="1"/>
              <a:t>atau</a:t>
            </a:r>
            <a:r>
              <a:rPr lang="en-US" dirty="0"/>
              <a:t> </a:t>
            </a:r>
            <a:r>
              <a:rPr lang="en-US" dirty="0" err="1"/>
              <a:t>lebih</a:t>
            </a:r>
            <a:r>
              <a:rPr lang="en-US" dirty="0"/>
              <a:t> </a:t>
            </a:r>
            <a:r>
              <a:rPr lang="en-US" dirty="0" err="1"/>
              <a:t>sisi</a:t>
            </a:r>
            <a:r>
              <a:rPr lang="en-US" dirty="0"/>
              <a:t> </a:t>
            </a:r>
            <a:r>
              <a:rPr lang="en-US" dirty="0" smtClean="0"/>
              <a:t>view </a:t>
            </a:r>
            <a:r>
              <a:rPr lang="en-US" dirty="0" err="1" smtClean="0"/>
              <a:t>dengan</a:t>
            </a:r>
            <a:r>
              <a:rPr lang="en-US" dirty="0" smtClean="0"/>
              <a:t> </a:t>
            </a:r>
            <a:r>
              <a:rPr lang="en-US" dirty="0" err="1"/>
              <a:t>menghubungkan</a:t>
            </a:r>
            <a:r>
              <a:rPr lang="en-US" dirty="0"/>
              <a:t> </a:t>
            </a:r>
            <a:r>
              <a:rPr lang="en-US" dirty="0" err="1" smtClean="0"/>
              <a:t>antar</a:t>
            </a:r>
            <a:r>
              <a:rPr lang="en-US" dirty="0" smtClean="0"/>
              <a:t> view.</a:t>
            </a:r>
            <a:endParaRPr lang="en-US" dirty="0"/>
          </a:p>
        </p:txBody>
      </p:sp>
    </p:spTree>
    <p:extLst>
      <p:ext uri="{BB962C8B-B14F-4D97-AF65-F5344CB8AC3E}">
        <p14:creationId xmlns:p14="http://schemas.microsoft.com/office/powerpoint/2010/main" val="314887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c1b7d39d232703c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0"/>
            <a:ext cx="6992033" cy="6858000"/>
          </a:xfrm>
          <a:prstGeom prst="rect">
            <a:avLst/>
          </a:prstGeom>
        </p:spPr>
      </p:pic>
    </p:spTree>
    <p:extLst>
      <p:ext uri="{BB962C8B-B14F-4D97-AF65-F5344CB8AC3E}">
        <p14:creationId xmlns:p14="http://schemas.microsoft.com/office/powerpoint/2010/main" val="4140666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https://medium.com/exploring-android/exploring-the-new-android-</a:t>
            </a:r>
            <a:r>
              <a:rPr lang="en-US" dirty="0" smtClean="0">
                <a:hlinkClick r:id="rId2"/>
              </a:rPr>
              <a:t>constraintlayout-eed37fe8d8f1#.ct3u6gtng</a:t>
            </a:r>
            <a:endParaRPr lang="en-US" dirty="0" smtClean="0"/>
          </a:p>
          <a:p>
            <a:r>
              <a:rPr lang="en-US" dirty="0">
                <a:hlinkClick r:id="rId3"/>
              </a:rPr>
              <a:t>https://codelabs.developers.google.com/codelabs/constraint-layout/index.html#</a:t>
            </a:r>
            <a:r>
              <a:rPr lang="en-US" dirty="0" smtClean="0">
                <a:hlinkClick r:id="rId3"/>
              </a:rPr>
              <a:t>0</a:t>
            </a:r>
            <a:endParaRPr lang="en-US" dirty="0" smtClean="0"/>
          </a:p>
          <a:p>
            <a:r>
              <a:rPr lang="en-US" dirty="0">
                <a:hlinkClick r:id="rId4"/>
              </a:rPr>
              <a:t>http://stackoverflow.com/questions/37321448/differences-between-constraintlayout-and-</a:t>
            </a:r>
            <a:r>
              <a:rPr lang="en-US" dirty="0" smtClean="0">
                <a:hlinkClick r:id="rId4"/>
              </a:rPr>
              <a:t>relativelayout</a:t>
            </a:r>
            <a:endParaRPr lang="en-US" dirty="0" smtClean="0"/>
          </a:p>
          <a:p>
            <a:endParaRPr lang="en-US" dirty="0" smtClean="0"/>
          </a:p>
          <a:p>
            <a:endParaRPr lang="en-US" dirty="0"/>
          </a:p>
        </p:txBody>
      </p:sp>
    </p:spTree>
    <p:extLst>
      <p:ext uri="{BB962C8B-B14F-4D97-AF65-F5344CB8AC3E}">
        <p14:creationId xmlns:p14="http://schemas.microsoft.com/office/powerpoint/2010/main" val="149277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err="1" smtClean="0"/>
              <a:t>GitHub</a:t>
            </a:r>
            <a:r>
              <a:rPr lang="en-US" dirty="0" smtClean="0"/>
              <a:t> </a:t>
            </a:r>
            <a:r>
              <a:rPr lang="en-US" dirty="0" err="1" smtClean="0"/>
              <a:t>adalah</a:t>
            </a:r>
            <a:r>
              <a:rPr lang="en-US" dirty="0" smtClean="0"/>
              <a:t> </a:t>
            </a:r>
            <a:r>
              <a:rPr lang="en-US" dirty="0" err="1" smtClean="0"/>
              <a:t>layanan</a:t>
            </a:r>
            <a:r>
              <a:rPr lang="en-US" dirty="0" smtClean="0"/>
              <a:t> hosting </a:t>
            </a:r>
            <a:r>
              <a:rPr lang="en-US" dirty="0" err="1" smtClean="0"/>
              <a:t>Git</a:t>
            </a:r>
            <a:r>
              <a:rPr lang="en-US" dirty="0" smtClean="0"/>
              <a:t> </a:t>
            </a:r>
            <a:r>
              <a:rPr lang="en-US" dirty="0" err="1" smtClean="0"/>
              <a:t>repositori</a:t>
            </a:r>
            <a:r>
              <a:rPr lang="en-US" dirty="0" smtClean="0"/>
              <a:t> </a:t>
            </a:r>
            <a:r>
              <a:rPr lang="en-US" dirty="0" err="1" smtClean="0"/>
              <a:t>berbasis</a:t>
            </a:r>
            <a:r>
              <a:rPr lang="en-US" dirty="0" smtClean="0"/>
              <a:t> web. </a:t>
            </a:r>
          </a:p>
          <a:p>
            <a:pPr marL="0" indent="0">
              <a:buNone/>
            </a:pPr>
            <a:endParaRPr lang="en-US" dirty="0"/>
          </a:p>
          <a:p>
            <a:pPr marL="0" indent="0">
              <a:buNone/>
            </a:pPr>
            <a:r>
              <a:rPr lang="en-US" dirty="0" err="1" smtClean="0"/>
              <a:t>Fungsi</a:t>
            </a:r>
            <a:r>
              <a:rPr lang="en-US" dirty="0" smtClean="0"/>
              <a:t> </a:t>
            </a:r>
            <a:r>
              <a:rPr lang="en-US" dirty="0" err="1" smtClean="0"/>
              <a:t>utamanya</a:t>
            </a:r>
            <a:r>
              <a:rPr lang="en-US" dirty="0" smtClean="0"/>
              <a:t> </a:t>
            </a:r>
            <a:r>
              <a:rPr lang="en-US" dirty="0" err="1" smtClean="0"/>
              <a:t>adalah</a:t>
            </a:r>
            <a:r>
              <a:rPr lang="en-US" dirty="0" smtClean="0"/>
              <a:t> </a:t>
            </a:r>
            <a:r>
              <a:rPr lang="en-US" dirty="0" err="1" smtClean="0"/>
              <a:t>sebagai</a:t>
            </a:r>
            <a:r>
              <a:rPr lang="en-US" dirty="0" smtClean="0"/>
              <a:t> source code management </a:t>
            </a:r>
            <a:r>
              <a:rPr lang="en-US" dirty="0" err="1" smtClean="0"/>
              <a:t>dan</a:t>
            </a:r>
            <a:r>
              <a:rPr lang="en-US" dirty="0" smtClean="0"/>
              <a:t> versioning control. </a:t>
            </a:r>
            <a:r>
              <a:rPr lang="en-US" dirty="0" err="1" smtClean="0"/>
              <a:t>GitHub</a:t>
            </a:r>
            <a:r>
              <a:rPr lang="en-US" dirty="0" smtClean="0"/>
              <a:t> </a:t>
            </a:r>
            <a:r>
              <a:rPr lang="en-US" dirty="0" err="1" smtClean="0"/>
              <a:t>juga</a:t>
            </a:r>
            <a:r>
              <a:rPr lang="en-US" dirty="0" smtClean="0"/>
              <a:t> </a:t>
            </a:r>
            <a:r>
              <a:rPr lang="en-US" dirty="0" err="1" smtClean="0"/>
              <a:t>memudahkan</a:t>
            </a:r>
            <a:r>
              <a:rPr lang="en-US" dirty="0" smtClean="0"/>
              <a:t> </a:t>
            </a:r>
            <a:r>
              <a:rPr lang="en-US" dirty="0" err="1" smtClean="0"/>
              <a:t>dalam</a:t>
            </a:r>
            <a:r>
              <a:rPr lang="en-US" dirty="0" smtClean="0"/>
              <a:t> </a:t>
            </a:r>
            <a:r>
              <a:rPr lang="en-US" dirty="0" err="1" smtClean="0"/>
              <a:t>mengontrol</a:t>
            </a:r>
            <a:r>
              <a:rPr lang="en-US" dirty="0" smtClean="0"/>
              <a:t> </a:t>
            </a:r>
            <a:r>
              <a:rPr lang="en-US" dirty="0" err="1" smtClean="0"/>
              <a:t>akses</a:t>
            </a:r>
            <a:r>
              <a:rPr lang="en-US" dirty="0" smtClean="0"/>
              <a:t> </a:t>
            </a:r>
            <a:r>
              <a:rPr lang="en-US" dirty="0" err="1" smtClean="0"/>
              <a:t>dan</a:t>
            </a:r>
            <a:r>
              <a:rPr lang="en-US" dirty="0" smtClean="0"/>
              <a:t> </a:t>
            </a:r>
            <a:r>
              <a:rPr lang="en-US" dirty="0" err="1" smtClean="0"/>
              <a:t>beberapa</a:t>
            </a:r>
            <a:r>
              <a:rPr lang="en-US" dirty="0" smtClean="0"/>
              <a:t> </a:t>
            </a:r>
            <a:r>
              <a:rPr lang="en-US" dirty="0" err="1" smtClean="0"/>
              <a:t>fitur</a:t>
            </a:r>
            <a:r>
              <a:rPr lang="en-US" dirty="0" smtClean="0"/>
              <a:t> lain </a:t>
            </a:r>
            <a:r>
              <a:rPr lang="en-US" dirty="0" err="1" smtClean="0"/>
              <a:t>seperti</a:t>
            </a:r>
            <a:r>
              <a:rPr lang="en-US" dirty="0" smtClean="0"/>
              <a:t> </a:t>
            </a:r>
            <a:r>
              <a:rPr lang="en-US" dirty="0" err="1" smtClean="0"/>
              <a:t>pelacakan</a:t>
            </a:r>
            <a:r>
              <a:rPr lang="en-US" dirty="0" smtClean="0"/>
              <a:t> bug, </a:t>
            </a:r>
            <a:r>
              <a:rPr lang="en-US" dirty="0" err="1" smtClean="0"/>
              <a:t>permintaan</a:t>
            </a:r>
            <a:r>
              <a:rPr lang="en-US" dirty="0" smtClean="0"/>
              <a:t> </a:t>
            </a:r>
            <a:r>
              <a:rPr lang="en-US" dirty="0" err="1" smtClean="0"/>
              <a:t>fitur</a:t>
            </a:r>
            <a:r>
              <a:rPr lang="en-US" dirty="0" smtClean="0"/>
              <a:t>, </a:t>
            </a:r>
            <a:r>
              <a:rPr lang="en-US" dirty="0" err="1" smtClean="0"/>
              <a:t>managemen</a:t>
            </a:r>
            <a:r>
              <a:rPr lang="en-US" dirty="0" smtClean="0"/>
              <a:t> </a:t>
            </a:r>
            <a:r>
              <a:rPr lang="en-US" dirty="0" err="1" smtClean="0"/>
              <a:t>tugas</a:t>
            </a:r>
            <a:r>
              <a:rPr lang="en-US" dirty="0" smtClean="0"/>
              <a:t>, </a:t>
            </a:r>
            <a:r>
              <a:rPr lang="en-US" dirty="0" err="1" smtClean="0"/>
              <a:t>dan</a:t>
            </a:r>
            <a:r>
              <a:rPr lang="en-US" dirty="0" smtClean="0"/>
              <a:t> wiki </a:t>
            </a:r>
            <a:r>
              <a:rPr lang="en-US" dirty="0" err="1" smtClean="0"/>
              <a:t>untuk</a:t>
            </a:r>
            <a:r>
              <a:rPr lang="en-US" dirty="0" smtClean="0"/>
              <a:t> </a:t>
            </a:r>
            <a:r>
              <a:rPr lang="en-US" dirty="0" err="1" smtClean="0"/>
              <a:t>setiap</a:t>
            </a:r>
            <a:r>
              <a:rPr lang="en-US" dirty="0" smtClean="0"/>
              <a:t> project.</a:t>
            </a:r>
          </a:p>
        </p:txBody>
      </p:sp>
    </p:spTree>
    <p:extLst>
      <p:ext uri="{BB962C8B-B14F-4D97-AF65-F5344CB8AC3E}">
        <p14:creationId xmlns:p14="http://schemas.microsoft.com/office/powerpoint/2010/main" val="101034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Have You Ever Named a Project Like This ?</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err="1" smtClean="0"/>
              <a:t>Skripsi.doc</a:t>
            </a:r>
            <a:endParaRPr lang="en-US" dirty="0" smtClean="0"/>
          </a:p>
          <a:p>
            <a:pPr marL="514350" indent="-514350">
              <a:buAutoNum type="arabicPeriod"/>
            </a:pPr>
            <a:r>
              <a:rPr lang="en-US" dirty="0" err="1" smtClean="0"/>
              <a:t>SkripsiFinal.doc</a:t>
            </a:r>
            <a:endParaRPr lang="en-US" dirty="0" smtClean="0"/>
          </a:p>
          <a:p>
            <a:pPr marL="514350" indent="-514350">
              <a:buAutoNum type="arabicPeriod"/>
            </a:pPr>
            <a:r>
              <a:rPr lang="en-US" dirty="0" err="1" smtClean="0"/>
              <a:t>SkripsiFinalAkhir.doc</a:t>
            </a:r>
            <a:endParaRPr lang="en-US" dirty="0" smtClean="0"/>
          </a:p>
          <a:p>
            <a:pPr marL="514350" indent="-514350">
              <a:buAutoNum type="arabicPeriod"/>
            </a:pPr>
            <a:r>
              <a:rPr lang="en-US" dirty="0" err="1" smtClean="0"/>
              <a:t>SkripsiFinalAkhirFinal.doc</a:t>
            </a:r>
            <a:endParaRPr lang="en-US" dirty="0" smtClean="0"/>
          </a:p>
          <a:p>
            <a:pPr marL="514350" indent="-514350">
              <a:buFont typeface="Arial"/>
              <a:buAutoNum type="arabicPeriod"/>
            </a:pPr>
            <a:r>
              <a:rPr lang="en-US" dirty="0" err="1" smtClean="0"/>
              <a:t>SkripsiFinalAkhirFinalAkhir.doc</a:t>
            </a: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394918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6-10-15 at 10.31.58 AM.png"/>
          <p:cNvPicPr>
            <a:picLocks noChangeAspect="1"/>
          </p:cNvPicPr>
          <p:nvPr/>
        </p:nvPicPr>
        <p:blipFill rotWithShape="1">
          <a:blip r:embed="rId2">
            <a:extLst>
              <a:ext uri="{28A0092B-C50C-407E-A947-70E740481C1C}">
                <a14:useLocalDpi xmlns:a14="http://schemas.microsoft.com/office/drawing/2010/main" val="0"/>
              </a:ext>
            </a:extLst>
          </a:blip>
          <a:srcRect t="4805"/>
          <a:stretch/>
        </p:blipFill>
        <p:spPr>
          <a:xfrm>
            <a:off x="0" y="545876"/>
            <a:ext cx="9144000" cy="5440362"/>
          </a:xfrm>
          <a:prstGeom prst="rect">
            <a:avLst/>
          </a:prstGeom>
        </p:spPr>
      </p:pic>
    </p:spTree>
    <p:extLst>
      <p:ext uri="{BB962C8B-B14F-4D97-AF65-F5344CB8AC3E}">
        <p14:creationId xmlns:p14="http://schemas.microsoft.com/office/powerpoint/2010/main" val="111495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GIT?</a:t>
            </a:r>
            <a:endParaRPr lang="en-US" dirty="0"/>
          </a:p>
        </p:txBody>
      </p:sp>
      <p:sp>
        <p:nvSpPr>
          <p:cNvPr id="3" name="Content Placeholder 2"/>
          <p:cNvSpPr>
            <a:spLocks noGrp="1"/>
          </p:cNvSpPr>
          <p:nvPr>
            <p:ph idx="1"/>
          </p:nvPr>
        </p:nvSpPr>
        <p:spPr/>
        <p:txBody>
          <a:bodyPr/>
          <a:lstStyle/>
          <a:p>
            <a:r>
              <a:rPr lang="en-US" dirty="0" err="1" smtClean="0"/>
              <a:t>Bekerja</a:t>
            </a:r>
            <a:r>
              <a:rPr lang="en-US" dirty="0" smtClean="0"/>
              <a:t> </a:t>
            </a:r>
            <a:r>
              <a:rPr lang="en-US" dirty="0" err="1" smtClean="0"/>
              <a:t>bersama</a:t>
            </a:r>
            <a:r>
              <a:rPr lang="en-US" dirty="0" smtClean="0"/>
              <a:t> </a:t>
            </a:r>
            <a:r>
              <a:rPr lang="en-US" dirty="0" err="1" smtClean="0"/>
              <a:t>tim</a:t>
            </a:r>
            <a:r>
              <a:rPr lang="en-US" dirty="0" smtClean="0"/>
              <a:t> </a:t>
            </a:r>
            <a:r>
              <a:rPr lang="en-US" dirty="0" err="1" smtClean="0"/>
              <a:t>pada</a:t>
            </a:r>
            <a:r>
              <a:rPr lang="en-US" dirty="0" smtClean="0"/>
              <a:t> </a:t>
            </a:r>
            <a:r>
              <a:rPr lang="en-US" dirty="0" err="1" smtClean="0"/>
              <a:t>sebuah</a:t>
            </a:r>
            <a:r>
              <a:rPr lang="en-US" dirty="0" smtClean="0"/>
              <a:t> project</a:t>
            </a:r>
          </a:p>
          <a:p>
            <a:r>
              <a:rPr lang="en-US" dirty="0" err="1" smtClean="0"/>
              <a:t>Mengatasi</a:t>
            </a:r>
            <a:r>
              <a:rPr lang="en-US" dirty="0" smtClean="0"/>
              <a:t> </a:t>
            </a:r>
            <a:r>
              <a:rPr lang="en-US" dirty="0" err="1" smtClean="0"/>
              <a:t>persoalan</a:t>
            </a:r>
            <a:r>
              <a:rPr lang="en-US" dirty="0" smtClean="0"/>
              <a:t> versioning </a:t>
            </a:r>
          </a:p>
          <a:p>
            <a:r>
              <a:rPr lang="en-US" dirty="0" err="1" smtClean="0"/>
              <a:t>Mempermudah</a:t>
            </a:r>
            <a:r>
              <a:rPr lang="en-US" dirty="0" smtClean="0"/>
              <a:t> tracking bug</a:t>
            </a:r>
            <a:endParaRPr lang="en-US" dirty="0"/>
          </a:p>
        </p:txBody>
      </p:sp>
    </p:spTree>
    <p:extLst>
      <p:ext uri="{BB962C8B-B14F-4D97-AF65-F5344CB8AC3E}">
        <p14:creationId xmlns:p14="http://schemas.microsoft.com/office/powerpoint/2010/main" val="356572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85000" lnSpcReduction="20000"/>
          </a:bodyPr>
          <a:lstStyle/>
          <a:p>
            <a:r>
              <a:rPr lang="id-ID" b="1" smtClean="0"/>
              <a:t>Command Line :</a:t>
            </a:r>
            <a:r>
              <a:rPr lang="id-ID" smtClean="0"/>
              <a:t> Command Prompt (Windows OS) atau Terminal (Mac OS). Digunakan untuk menjalankan perintah-perintah dalam git hub. Update terbaru git tersedia juga aplikasi native yg dapat diinstall dan digunakan untuk mempermudah pengerjaan.</a:t>
            </a:r>
          </a:p>
          <a:p>
            <a:r>
              <a:rPr lang="id-ID" b="1" smtClean="0"/>
              <a:t>Repository:</a:t>
            </a:r>
            <a:r>
              <a:rPr lang="id-ID" smtClean="0"/>
              <a:t> sebuah direktori atau ruang penyimpanan dimana project dapat dipublish. Familiar juga diesebut “Repo” oleh sebagian pengguna git. Ini dapat berupa lokal folder dalam komputer anda atau penyimpanan pada GitHub atau juga online hosting lainnya. Anda dapat menyimpan file kode, file text, gambar, dan file lain.</a:t>
            </a:r>
            <a:endParaRPr lang="id-ID"/>
          </a:p>
        </p:txBody>
      </p:sp>
    </p:spTree>
    <p:extLst>
      <p:ext uri="{BB962C8B-B14F-4D97-AF65-F5344CB8AC3E}">
        <p14:creationId xmlns:p14="http://schemas.microsoft.com/office/powerpoint/2010/main" val="406418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55000" lnSpcReduction="20000"/>
          </a:bodyPr>
          <a:lstStyle/>
          <a:p>
            <a:r>
              <a:rPr lang="id-ID" b="1" dirty="0" smtClean="0"/>
              <a:t>Version Control:  </a:t>
            </a:r>
            <a:r>
              <a:rPr lang="id-ID" dirty="0" smtClean="0"/>
              <a:t>Ketika </a:t>
            </a:r>
            <a:r>
              <a:rPr lang="id-ID" dirty="0" smtClean="0"/>
              <a:t>Kamu memiliki </a:t>
            </a:r>
            <a:r>
              <a:rPr lang="id-ID" dirty="0" smtClean="0"/>
              <a:t>file Microsoft Word, kemudian </a:t>
            </a:r>
            <a:r>
              <a:rPr lang="id-ID" dirty="0" smtClean="0"/>
              <a:t>Kamu menimpa </a:t>
            </a:r>
            <a:r>
              <a:rPr lang="id-ID" dirty="0" smtClean="0"/>
              <a:t>setiap file yang disimpan dengan yang baru, atau </a:t>
            </a:r>
            <a:r>
              <a:rPr lang="id-ID" dirty="0" smtClean="0"/>
              <a:t>Kamu </a:t>
            </a:r>
            <a:r>
              <a:rPr lang="id-ID" dirty="0" smtClean="0"/>
              <a:t>menyimpan beberapa versi. Dengan Git, </a:t>
            </a:r>
            <a:r>
              <a:rPr lang="id-ID" dirty="0" smtClean="0"/>
              <a:t>Kamu tidak </a:t>
            </a:r>
            <a:r>
              <a:rPr lang="id-ID" dirty="0" smtClean="0"/>
              <a:t>perlu melakukan Itu. Git membuat "snapshot" dari setiap titik waktu </a:t>
            </a:r>
            <a:r>
              <a:rPr lang="id-ID" dirty="0" smtClean="0"/>
              <a:t>(</a:t>
            </a:r>
            <a:r>
              <a:rPr lang="id-ID" i="1" dirty="0" smtClean="0"/>
              <a:t>point in time</a:t>
            </a:r>
            <a:r>
              <a:rPr lang="id-ID" dirty="0" smtClean="0"/>
              <a:t>) dalam </a:t>
            </a:r>
            <a:r>
              <a:rPr lang="id-ID" dirty="0" smtClean="0"/>
              <a:t>history proyek, sehingga Anda tidak akan kehilangan atau menimpa file aslinya.</a:t>
            </a:r>
          </a:p>
          <a:p>
            <a:pPr marL="0" indent="0">
              <a:buNone/>
            </a:pPr>
            <a:endParaRPr lang="id-ID" dirty="0" smtClean="0"/>
          </a:p>
          <a:p>
            <a:r>
              <a:rPr lang="id-ID" b="1" dirty="0" smtClean="0"/>
              <a:t>Commit:</a:t>
            </a:r>
            <a:r>
              <a:rPr lang="id-ID" dirty="0" smtClean="0"/>
              <a:t> Ketika </a:t>
            </a:r>
            <a:r>
              <a:rPr lang="id-ID" dirty="0" smtClean="0"/>
              <a:t>melakukan </a:t>
            </a:r>
            <a:r>
              <a:rPr lang="id-ID" dirty="0" smtClean="0"/>
              <a:t>commit, </a:t>
            </a:r>
            <a:r>
              <a:rPr lang="id-ID" dirty="0" smtClean="0"/>
              <a:t>kamu dapat mengambil </a:t>
            </a:r>
            <a:r>
              <a:rPr lang="id-ID" dirty="0" smtClean="0"/>
              <a:t>"snapshot" dari repositori </a:t>
            </a:r>
            <a:r>
              <a:rPr lang="id-ID" dirty="0" smtClean="0"/>
              <a:t>di </a:t>
            </a:r>
            <a:r>
              <a:rPr lang="id-ID" dirty="0" smtClean="0"/>
              <a:t>sebuah </a:t>
            </a:r>
            <a:r>
              <a:rPr lang="id-ID" i="1" dirty="0" smtClean="0"/>
              <a:t>point </a:t>
            </a:r>
            <a:r>
              <a:rPr lang="id-ID" i="1" dirty="0" smtClean="0"/>
              <a:t>in </a:t>
            </a:r>
            <a:r>
              <a:rPr lang="id-ID" i="1" dirty="0" smtClean="0"/>
              <a:t>time</a:t>
            </a:r>
            <a:r>
              <a:rPr lang="id-ID" dirty="0" smtClean="0"/>
              <a:t>, fitur ini akan memberikan Kamu sebuah </a:t>
            </a:r>
            <a:r>
              <a:rPr lang="id-ID" dirty="0" smtClean="0"/>
              <a:t>checkpoint sehingga </a:t>
            </a:r>
            <a:r>
              <a:rPr lang="id-ID" dirty="0" smtClean="0"/>
              <a:t>kita dapat </a:t>
            </a:r>
            <a:r>
              <a:rPr lang="id-ID" dirty="0" smtClean="0"/>
              <a:t>mengevaluasi kembali atau mengembalikan </a:t>
            </a:r>
            <a:r>
              <a:rPr lang="id-ID" i="1" dirty="0" smtClean="0"/>
              <a:t>project </a:t>
            </a:r>
            <a:r>
              <a:rPr lang="id-ID" dirty="0" smtClean="0"/>
              <a:t>ke </a:t>
            </a:r>
            <a:r>
              <a:rPr lang="id-ID" dirty="0" smtClean="0"/>
              <a:t>keadaan sebelumnya.</a:t>
            </a:r>
          </a:p>
          <a:p>
            <a:endParaRPr lang="id-ID" dirty="0" smtClean="0"/>
          </a:p>
          <a:p>
            <a:r>
              <a:rPr lang="id-ID" b="1" dirty="0" smtClean="0"/>
              <a:t>Branch: </a:t>
            </a:r>
            <a:r>
              <a:rPr lang="id-ID" dirty="0" smtClean="0"/>
              <a:t>Bagaimana cara beberapa orang melakukan sebuah project dalam waktu yang bersamaan tanpa membuat bingung dalam Git. Biasanya mereka melakukan “brach off” dari project utama sehingga tiap orang memiliki update versi masing-masing. Setelah masing-masing selesai mengerjakan saatnya melakukan “merge” branch kembali ke “master”, pada direktori utama proyek.</a:t>
            </a:r>
          </a:p>
          <a:p>
            <a:pPr marL="0" indent="0">
              <a:buNone/>
            </a:pPr>
            <a:endParaRPr lang="id-ID" dirty="0" smtClean="0"/>
          </a:p>
        </p:txBody>
      </p:sp>
    </p:spTree>
    <p:extLst>
      <p:ext uri="{BB962C8B-B14F-4D97-AF65-F5344CB8AC3E}">
        <p14:creationId xmlns:p14="http://schemas.microsoft.com/office/powerpoint/2010/main" val="239174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Git</a:t>
            </a:r>
            <a:r>
              <a:rPr lang="en-US" dirty="0" smtClean="0"/>
              <a:t> clone [</a:t>
            </a:r>
            <a:r>
              <a:rPr lang="en-US" dirty="0" err="1" smtClean="0"/>
              <a:t>url</a:t>
            </a:r>
            <a:r>
              <a:rPr lang="en-US" dirty="0" smtClean="0"/>
              <a:t>]</a:t>
            </a:r>
          </a:p>
          <a:p>
            <a:r>
              <a:rPr lang="en-US" dirty="0" err="1" smtClean="0"/>
              <a:t>Git</a:t>
            </a:r>
            <a:r>
              <a:rPr lang="en-US" dirty="0" smtClean="0"/>
              <a:t> </a:t>
            </a:r>
            <a:r>
              <a:rPr lang="en-US" dirty="0" err="1" smtClean="0"/>
              <a:t>Init</a:t>
            </a:r>
            <a:endParaRPr lang="en-US" dirty="0" smtClean="0"/>
          </a:p>
          <a:p>
            <a:r>
              <a:rPr lang="en-US" dirty="0" err="1" smtClean="0"/>
              <a:t>Git</a:t>
            </a:r>
            <a:r>
              <a:rPr lang="en-US" dirty="0" smtClean="0"/>
              <a:t> add [</a:t>
            </a:r>
            <a:r>
              <a:rPr lang="en-US" dirty="0" err="1" smtClean="0"/>
              <a:t>nama</a:t>
            </a:r>
            <a:r>
              <a:rPr lang="en-US" dirty="0" smtClean="0"/>
              <a:t> file]</a:t>
            </a:r>
          </a:p>
          <a:p>
            <a:r>
              <a:rPr lang="en-US" dirty="0" err="1" smtClean="0"/>
              <a:t>Git</a:t>
            </a:r>
            <a:r>
              <a:rPr lang="en-US" dirty="0" smtClean="0"/>
              <a:t> commit </a:t>
            </a:r>
            <a:r>
              <a:rPr lang="mr-IN" dirty="0" smtClean="0"/>
              <a:t>–</a:t>
            </a:r>
            <a:r>
              <a:rPr lang="en-US" dirty="0" smtClean="0"/>
              <a:t>m “</a:t>
            </a:r>
            <a:r>
              <a:rPr lang="en-US" dirty="0" err="1" smtClean="0"/>
              <a:t>masukkan</a:t>
            </a:r>
            <a:r>
              <a:rPr lang="en-US" dirty="0" smtClean="0"/>
              <a:t> </a:t>
            </a:r>
            <a:r>
              <a:rPr lang="en-US" dirty="0" err="1" smtClean="0"/>
              <a:t>komentar</a:t>
            </a:r>
            <a:r>
              <a:rPr lang="en-US" dirty="0" smtClean="0"/>
              <a:t>”</a:t>
            </a:r>
          </a:p>
          <a:p>
            <a:r>
              <a:rPr lang="en-US" dirty="0" err="1" smtClean="0"/>
              <a:t>Git</a:t>
            </a:r>
            <a:r>
              <a:rPr lang="en-US" dirty="0" smtClean="0"/>
              <a:t> push origin master</a:t>
            </a:r>
          </a:p>
          <a:p>
            <a:r>
              <a:rPr lang="en-US" dirty="0" err="1" smtClean="0"/>
              <a:t>Git</a:t>
            </a:r>
            <a:r>
              <a:rPr lang="en-US" dirty="0" smtClean="0"/>
              <a:t> Status</a:t>
            </a:r>
            <a:endParaRPr lang="en-US" dirty="0"/>
          </a:p>
        </p:txBody>
      </p:sp>
    </p:spTree>
    <p:extLst>
      <p:ext uri="{BB962C8B-B14F-4D97-AF65-F5344CB8AC3E}">
        <p14:creationId xmlns:p14="http://schemas.microsoft.com/office/powerpoint/2010/main" val="2214530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342</TotalTime>
  <Words>1006</Words>
  <Application>Microsoft Macintosh PowerPoint</Application>
  <PresentationFormat>On-screen Show (4:3)</PresentationFormat>
  <Paragraphs>95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Github, Layout, View dan GroupView</vt:lpstr>
      <vt:lpstr>Install</vt:lpstr>
      <vt:lpstr>PowerPoint Presentation</vt:lpstr>
      <vt:lpstr>Have You Ever Named a Project Like This ?</vt:lpstr>
      <vt:lpstr>PowerPoint Presentation</vt:lpstr>
      <vt:lpstr>WHY GIT?</vt:lpstr>
      <vt:lpstr>PowerPoint Presentation</vt:lpstr>
      <vt:lpstr>PowerPoint Presentation</vt:lpstr>
      <vt:lpstr>PowerPoint Presentation</vt:lpstr>
      <vt:lpstr>Layout, View dan GroupView</vt:lpstr>
      <vt:lpstr>View</vt:lpstr>
      <vt:lpstr>TextView</vt:lpstr>
      <vt:lpstr>ImageView</vt:lpstr>
      <vt:lpstr>Edit Text</vt:lpstr>
      <vt:lpstr>Button</vt:lpstr>
      <vt:lpstr>ViewGroup</vt:lpstr>
      <vt:lpstr>PowerPoint Presentation</vt:lpstr>
      <vt:lpstr>PowerPoint Presentation</vt:lpstr>
      <vt:lpstr>Constraint Layout</vt:lpstr>
      <vt:lpstr>PowerPoint Presentation</vt:lpstr>
      <vt:lpstr>PowerPoint Presentation</vt:lpstr>
      <vt:lpstr>PowerPoint Presentation</vt:lpstr>
      <vt:lpstr>PowerPoint Presentation</vt:lpstr>
    </vt:vector>
  </TitlesOfParts>
  <Company>Data Driven Asia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Layout, View dan GroupView</dc:title>
  <dc:creator>Bagja Gumelar</dc:creator>
  <cp:lastModifiedBy>Bagja Gumelar</cp:lastModifiedBy>
  <cp:revision>30</cp:revision>
  <dcterms:created xsi:type="dcterms:W3CDTF">2016-10-13T08:15:08Z</dcterms:created>
  <dcterms:modified xsi:type="dcterms:W3CDTF">2016-10-18T12:41:04Z</dcterms:modified>
</cp:coreProperties>
</file>