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73FEFF"/>
    <a:srgbClr val="00E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21" d="100"/>
          <a:sy n="21" d="100"/>
        </p:scale>
        <p:origin x="4584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8F54C-58A9-9C43-AACE-990005BD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53EE34-74B9-2C41-BACE-51C78885E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F6CC-7B4F-F64F-A82E-F1947CF2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917-BAFD-C440-B18A-E2C8407B3AF1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B17A7-34C8-6F43-9061-2C14B6EF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A9A94-53FC-CF4B-934B-EE52168E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24-A524-8A45-B281-38DF157CC1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507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BBF85-6A39-3C49-9221-DA58B8A2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AAAC13-3406-2649-98B4-AA86F3B1E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EB205-3681-794D-8A30-09E13F62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917-BAFD-C440-B18A-E2C8407B3AF1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03CF9-1A05-A04A-B6D0-5FD09045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E76DE-A1A2-3646-AF6A-27133A10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24-A524-8A45-B281-38DF157CC1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33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34CC9-4F17-6D4D-8AA9-C62D9B21B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81063-3516-F144-BE4C-01B02ADAF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60080-6AD4-EF49-9E0D-B4026CFF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917-BAFD-C440-B18A-E2C8407B3AF1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ECDCF-159A-934A-8197-D20BE554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A122A-7960-9E46-8D98-90126C7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24-A524-8A45-B281-38DF157CC1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404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2DD81-0064-8048-8ED2-0637A4A7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49E23-AFC9-3B4C-99B4-A34A55767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6A9F6-5724-8444-886C-35090472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917-BAFD-C440-B18A-E2C8407B3AF1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E4638-14E3-5D46-856D-1D5D5455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B7F39-6C25-5046-B88E-E8B876D7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24-A524-8A45-B281-38DF157CC1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4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31F0F-16C1-9D45-9ADA-ED99674C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7ADAF-4F4B-0D43-B501-CF8A04FB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89B87-119A-A64F-B56F-9964CDE0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917-BAFD-C440-B18A-E2C8407B3AF1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5CBB4-8972-D64E-91CD-39CF7DD7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C6C24-D891-0D44-A423-946A6CE3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24-A524-8A45-B281-38DF157CC1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06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90766-4CD3-7D47-9C12-D54FAEB0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A435A-4DF4-D442-B3C8-167D1FFC2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F5BED4-6D55-964D-A094-6E6F1087C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4164B-0889-6F48-B610-DF50599A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917-BAFD-C440-B18A-E2C8407B3AF1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C25C8-7A1D-6A46-9672-9EB40DDC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3544D-AEEB-A44E-A867-3E66FAEA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24-A524-8A45-B281-38DF157CC1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081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63F1B-0928-8842-A06C-7EB34852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9FE5A-5457-F942-8014-632279A7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B01DF9-6A01-3243-B086-2B422826B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07AADC-463E-D64E-997E-117E37727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68F2F4-DD7D-7442-AFF3-CADE0B69C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3AD6C8-29A3-C34E-A22D-F6414AEC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917-BAFD-C440-B18A-E2C8407B3AF1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183460-C6CC-1243-85C6-52378526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8E82CD-9F84-7742-BBE5-D09FA5E8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24-A524-8A45-B281-38DF157CC1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98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8CA93-A944-8C4E-9DB1-D3CFE1ED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94AC68-B378-4C43-B6EE-46A22384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917-BAFD-C440-B18A-E2C8407B3AF1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955A6B-9EA8-8F4A-B40F-FF20B5BC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5C86C-659B-CE40-9750-3A414C14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24-A524-8A45-B281-38DF157CC1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444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BEA0A6-9D33-B647-9EAC-8B8CE472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917-BAFD-C440-B18A-E2C8407B3AF1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781E1B-F1DA-2843-AFBA-19E9E1CC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4D60A-2873-2E49-8658-9E14A513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24-A524-8A45-B281-38DF157CC1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302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505C4-89C0-A54C-ABB6-B2A77945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1A737-2B69-A140-A1A9-472D38C8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379A7-3225-AC47-ADD6-B46F50A59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FF7E56-0EC9-D24B-889B-73158C5B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917-BAFD-C440-B18A-E2C8407B3AF1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61D15-6D3C-BC49-9AD5-41A99CE9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76112-03D0-5045-B717-DEE34D66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24-A524-8A45-B281-38DF157CC1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493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47FC6-E97E-CE4F-8073-74DD2028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44F13E-398B-E144-871E-8E5381142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05484-CFC4-3940-A7FF-8B47A211B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8BDCF3-2D40-0C40-AF2E-3F28FA1B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917-BAFD-C440-B18A-E2C8407B3AF1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C8F90-9032-E446-996C-9DF6ED96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FD3D4-DFF7-0C42-8313-7E7010AE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F624-A524-8A45-B281-38DF157CC1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798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B0FC77-2D73-314E-B48F-4B80E5DF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26F60-7160-B146-A686-A149D4B8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1B6DA-576F-1042-8445-A00EF4C94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D917-BAFD-C440-B18A-E2C8407B3AF1}" type="datetimeFigureOut">
              <a:rPr kumimoji="1" lang="ko-Kore-KR" altLang="en-US" smtClean="0"/>
              <a:t>2021. 6. 18.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F9C6D-BAB8-0448-8609-D5172D1C9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D0FE3-FDCC-D247-8948-BF7657DBF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F624-A524-8A45-B281-38DF157CC1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760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3A6E6F6-96F0-3A43-9444-D4AD71119A14}"/>
              </a:ext>
            </a:extLst>
          </p:cNvPr>
          <p:cNvGrpSpPr/>
          <p:nvPr/>
        </p:nvGrpSpPr>
        <p:grpSpPr>
          <a:xfrm>
            <a:off x="1658452" y="222527"/>
            <a:ext cx="8355833" cy="7200000"/>
            <a:chOff x="1658452" y="222527"/>
            <a:chExt cx="8355833" cy="7200000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83E7699B-7CD7-8F4A-9E20-F509EF5A3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8452" y="222527"/>
              <a:ext cx="7200000" cy="7200000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2001066-031B-0241-936B-0454EA65AD6A}"/>
                </a:ext>
              </a:extLst>
            </p:cNvPr>
            <p:cNvSpPr/>
            <p:nvPr/>
          </p:nvSpPr>
          <p:spPr>
            <a:xfrm>
              <a:off x="6586214" y="1185030"/>
              <a:ext cx="2634782" cy="2634782"/>
            </a:xfrm>
            <a:prstGeom prst="ellipse">
              <a:avLst/>
            </a:prstGeom>
            <a:solidFill>
              <a:srgbClr val="76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DB035AA1-6B56-E241-ACFF-0273AE6E05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12009"/>
            <a:stretch/>
          </p:blipFill>
          <p:spPr>
            <a:xfrm>
              <a:off x="5926273" y="636450"/>
              <a:ext cx="4088012" cy="4646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95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96FBAE-8DB3-774D-8411-07C1BDD75A2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/>
          <a:srcRect l="-7923" t="-17175" r="-7923" b="-17175"/>
          <a:stretch/>
        </p:blipFill>
        <p:spPr>
          <a:xfrm>
            <a:off x="-405600" y="-3072600"/>
            <a:ext cx="13003200" cy="130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이상원</dc:creator>
  <cp:lastModifiedBy>이상원</cp:lastModifiedBy>
  <cp:revision>5</cp:revision>
  <dcterms:created xsi:type="dcterms:W3CDTF">2021-06-18T14:13:54Z</dcterms:created>
  <dcterms:modified xsi:type="dcterms:W3CDTF">2021-06-18T14:54:32Z</dcterms:modified>
</cp:coreProperties>
</file>