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9FB0-A051-9440-8784-AAFCE29F8FA5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6A2A-504C-E64C-9D08-ED9C614BD8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umingp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ck.nl/~dimitri/doxygen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Doxygen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gumingpo@gmail.com</a:t>
            </a:r>
            <a:endParaRPr lang="en-US"/>
          </a:p>
          <a:p>
            <a:r>
              <a:rPr lang="en-US"/>
              <a:t>Sep 17, 2016</a:t>
            </a:r>
          </a:p>
        </p:txBody>
      </p:sp>
    </p:spTree>
    <p:extLst>
      <p:ext uri="{BB962C8B-B14F-4D97-AF65-F5344CB8AC3E}">
        <p14:creationId xmlns:p14="http://schemas.microsoft.com/office/powerpoint/2010/main" val="17115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http://www.stack.nl/~dimitri/doxygen/index.html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1015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Doxygen wizard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5" y="959005"/>
            <a:ext cx="7013515" cy="5739153"/>
          </a:xfrm>
        </p:spPr>
      </p:pic>
    </p:spTree>
    <p:extLst>
      <p:ext uri="{BB962C8B-B14F-4D97-AF65-F5344CB8AC3E}">
        <p14:creationId xmlns:p14="http://schemas.microsoft.com/office/powerpoint/2010/main" val="125504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792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Doxygen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26" y="825743"/>
            <a:ext cx="6233841" cy="51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doxygen to generate API-doc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6" y="1334972"/>
            <a:ext cx="569021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" y="1427355"/>
            <a:ext cx="5967367" cy="49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Doxygen</vt:lpstr>
      <vt:lpstr>Reference</vt:lpstr>
      <vt:lpstr>Doxygen wizard</vt:lpstr>
      <vt:lpstr>Doxygen expert</vt:lpstr>
      <vt:lpstr>Run doxygen to generate API-doc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</dc:title>
  <dc:creator>Microsoft Office User</dc:creator>
  <cp:lastModifiedBy>Microsoft Office User</cp:lastModifiedBy>
  <cp:revision>11</cp:revision>
  <dcterms:created xsi:type="dcterms:W3CDTF">2016-09-17T07:13:17Z</dcterms:created>
  <dcterms:modified xsi:type="dcterms:W3CDTF">2016-09-17T07:19:28Z</dcterms:modified>
</cp:coreProperties>
</file>