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35562"/>
  </p:normalViewPr>
  <p:slideViewPr>
    <p:cSldViewPr snapToGrid="0" snapToObjects="1">
      <p:cViewPr varScale="1">
        <p:scale>
          <a:sx n="35" d="100"/>
          <a:sy n="35" d="100"/>
        </p:scale>
        <p:origin x="4072" y="184"/>
      </p:cViewPr>
      <p:guideLst/>
    </p:cSldViewPr>
  </p:slideViewPr>
  <p:notesTextViewPr>
    <p:cViewPr>
      <p:scale>
        <a:sx n="1" d="1"/>
        <a:sy n="1" d="1"/>
      </p:scale>
      <p:origin x="0" y="-3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A8D1E-532C-EC40-9F6F-322EF0EC6542}" type="datetimeFigureOut"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F3BDA-B5A9-F745-8ECC-727F23DB05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Vehicle::sendMessageOnLink(LinkInterface* link, mavlink_message_t message)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(!link || !_links.contains(link) || !link-&gt;</a:t>
            </a:r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isConnected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 _sendMessageOnLinkOnThread(link, message);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Vehicle::_sendMessageOnLink(LinkInterface* link, mavlink_message_t message)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Make sure this is still a good link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(!link || !_links.contains(link) || !link-&gt;</a:t>
            </a:r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isConnected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Give the plugin a chance to adjust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_firmwarePlugin-&gt;</a:t>
            </a:r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adjustOutgoingMavlinkMessage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(this, &amp;message);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const uint8_t messageKeys[256] = MAVLINK_MESSAGE_CRCS;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mavlink_finalize_message_chan(&amp;message, _mavlink-&gt;getSystemId(), _mavlink-&gt;getComponentId(), link-&gt;getMavlinkChannel(), message.len, message.len, messageKeys[message.msgid]);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Write message into buffer, prepending start sign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uint8_t buffer[MAVLINK_MAX_PACKET_LEN];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len = mavlink_msg_to_send_buffer(buffer, &amp;message);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link-&gt;writeBytesSafe((const char*)buffer, len);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_messagesSent++;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 messagesSentChanged();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3BDA-B5A9-F745-8ECC-727F23DB05BB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Fact* fact = new Fact(componentId, parameterName, factType, this); 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_mapParameterName2Variant[componentId][parameterName] = QVariant::fromValue(fact);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fact-&gt;_containerSetRawValue(value);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3BDA-B5A9-F745-8ECC-727F23DB05BB}" type="slidenum">
              <a:rPr lang="uk-UA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104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QGCApplication.cc _initCommon()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qmlRegisterType&lt;QGCPalette&gt;     ("QGroundControl.Palette", 1, 0, "QGCPalette");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qmlRegisterType&lt;QGCMapPalette&gt;  ("QGroundControl.Palette", 1, 0, "QGCMapPalette");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qmlRegisterUncreatableType&lt;CoordinateVector&gt;    ("QGroundControl",                  1, 0, "CoordinateVector",  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qmlRegisterUncreatableType&lt;QmlObjectListModel&gt;  ("QGroundControl",                  1, 0, "QmlObjectListModel",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qmlRegisterUncreatableType&lt;VideoReceiver&gt;       ("QGroundControl",                  1, 0, "VideoReceiver",     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qmlRegisterUncreatableType&lt;VideoSurface&gt;        ("QGroundControl",                  1, 0, "VideoSurface",      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qmlRegisterUncreatableType&lt;MissionCommandTree&gt;  ("QGroundControl",                  1, 0, "MissionCommandTree",     "Reference only”);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qmlRegisterUncreatableType&lt;AutoPilotPlugin&gt;     ("QGroundControl.AutoPilotPlugin",  1, 0, "AutoPilotPlugin",   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qmlRegisterUncreatableType&lt;VehicleComponent&gt;    ("QGroundControl.AutoPilotPlugin",  1, 0, "VehicleComponent",       "Reference only");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qmlRegisterUncreatableType&lt;Vehicle&gt;             ("QGroundControl.Vehicle",          1, 0, "Vehicle",           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qmlRegisterUncreatableType&lt;MissionItem&gt;         ("QGroundControl.Vehicle",          1, 0, "MissionItem",       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qmlRegisterUncreatableType&lt;MissionManager&gt;      ("QGroundControl.Vehicle",          1, 0, "MissionManager",    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qmlRegisterUncreatableType&lt;JoystickManager&gt;     ("QGroundControl.JoystickManager",  1, 0, "JoystickManager",   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qmlRegisterUncreatableType&lt;Joystick&gt;            ("QGroundControl.JoystickManager",  1, 0, "Joystick",               "Reference only");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qmlRegisterUncreatableType&lt;QGCPositionManager&gt;  ("QGroundControl.QGCPositionManager",  1, 0, "QGCPositionManager",  "Reference only");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qmlRegisterType&lt;ParameterEditorController&gt;          ("QGroundControl.Controllers", 1, 0, "ParameterEditorController”);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qmlRegisterType&lt;APMFlightModesComponentController&gt;  ("QGroundControl.Controllers", 1, 0, "APMFlightModesComponentController");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qmlRegisterType&lt;PX4AdvancedFlightModesController&gt;   ("QGroundControl.Controllers", 1, 0, "PX4AdvancedFlightModesController");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qmlRegisterType&lt;PX4SimpleFlightModesController&gt;     ("QGroundControl.Controllers", 1, 0, "PX4SimpleFlightModesController");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qmlRegisterType&lt;APMAirframeComponentController&gt;     ("QGroundControl.Controllers", 1, 0, "APMAirframeComponentController");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qmlRegisterType&lt;AirframeComponentController&gt;        ("QGroundControl.Controllers", 1, 0, "AirframeComponentController");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qmlRegisterType&lt;APMSensorsComponentController&gt;      ("QGroundControl.Controllers", 1, 0, "APMSensorsComponentController");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qmlRegisterType&lt;SensorsComponentController&gt;         ("QGroundControl.Controllers", 1, 0, "SensorsComponentController");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qmlRegisterType&lt;PowerComponentController&gt;           ("QGroundControl.Controllers", 1, 0, "PowerComponentController");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qmlRegisterType&lt;RadioComponentController&gt;           ("QGroundControl.Controllers", 1, 0, "RadioComponentController");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qmlRegisterType&lt;ESP8266ComponentController&gt;         ("QGroundControl.Controllers", 1, 0, "ESP8266ComponentController");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qmlRegisterType&lt;ScreenToolsController&gt;              ("QGroundControl.Controllers", 1, 0, "ScreenToolsController");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qmlRegisterType&lt;MainToolBarController&gt;              ("QGroundControl.Controllers", 1, 0, "MainToolBarController");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qmlRegisterType&lt;MissionController&gt;                  ("QGroundControl.Controllers", 1, 0, "MissionController");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qmlRegisterType&lt;FlightDisplayViewController&gt;        ("QGroundControl.Controllers", 1, 0, "FlightDisplayViewController");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qmlRegisterType&lt;ValuesWidgetController&gt;             ("QGroundControl.Controllers", 1, 0, "ValuesWidgetController");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qmlRegisterType&lt;QGCMobileFileDialogController&gt;      ("QGroundControl.Controllers", 1, 0, "QGCMobileFileDialogController");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qmlRegisterType&lt;RCChannelMonitorController&gt;         ("QGroundControl.Controllers", 1, 0, "RCChannelMonitorController");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qmlRegisterType&lt;JoystickConfigController&gt;           ("QGroundControl.Controllers", 1, 0, "JoystickConfigController");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#ifndef __mobile__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qmlRegisterType&lt;ViewWidgetController&gt;           ("QGroundControl.Controllers", 1, 0, "ViewWidgetController");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qmlRegisterType&lt;CustomCommandWidgetController&gt;  ("QGroundControl.Controllers", 1, 0, "CustomCommandWidgetController");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qmlRegisterType&lt;FirmwareUpgradeController&gt;      ("QGroundControl.Controllers", 1, 0, "FirmwareUpgradeController");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qmlRegisterType&lt;LogDownloadController&gt;          ("QGroundControl.Controllers", 1, 0, "LogDownloadController");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#endif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Register Qml Singletons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qmlRegisterSingletonType&lt;QGroundControlQmlGlobal&gt;   ("QGroundControl",                          1, 0, "QGroundControl",         qgroundcontrolQmlGlobalSingletonFactory);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qmlRegisterSingletonType&lt;ScreenToolsController&gt;     ("QGroundControl.ScreenToolsController",    1, 0, "ScreenToolsController",  screenToolsControllerSingletonFactory);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qmlRegisterSingletonType&lt;MavlinkQmlSingleton&gt;       ("QGroundControl.Mavlink",                  1, 0, "Mavlink",                mavlinkQmlSingletonFactory);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3BDA-B5A9-F745-8ECC-727F23DB05BB}" type="slidenum">
              <a:rPr lang="uk-UA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908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/Users/migu/Documents/dev/Central/src/QmlControls/ParameterEditorDialog.qml</a:t>
            </a:r>
          </a:p>
          <a:p>
            <a:endParaRPr lang="en-US"/>
          </a:p>
          <a:p>
            <a:r>
              <a:rPr lang="en-US"/>
              <a:t>/Users/migu/Documents/dev/Central/src/FirmwarePlugin/PX4/PX4ParameterFactMetaData.xml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ParameterLoader::_addMetaDataToDefaultComponent(void)</a:t>
            </a:r>
          </a:p>
          <a:p>
            <a:endParaRPr lang="en-US"/>
          </a:p>
          <a:p>
            <a:r>
              <a:rPr lang="en-US"/>
              <a:t>#23: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ParameterLoader::_valueUpdated(const QVariant&amp; value) </a:t>
            </a:r>
            <a:endParaRPr lang="en-US"/>
          </a:p>
          <a:p>
            <a:r>
              <a:rPr lang="en-US"/>
              <a:t>/Users/migu/Documents/dev/Central/src/FactSystem/ParameterLoader.cc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ParameterLoader::_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writeParameterRaw(int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componentId, const QString&amp; paramName, const QVariant&amp; value)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/>
              <a:t>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mavlink_param_set_t p;</a:t>
            </a:r>
            <a:r>
              <a:rPr lang="en-US"/>
              <a:t>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mavlink_param_union_t union_value;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FactMetaData::ValueType_t factType = _vehicle-&gt;autopilotPlugin()-&gt;getFact(FactSystem::ParameterProvider, componentId, paramName)-&gt;type();</a:t>
            </a:r>
            <a:r>
              <a:rPr lang="en-US"/>
              <a:t>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p.param_type = _factTypeToMavType(factType);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(factType) {</a:t>
            </a:r>
            <a:r>
              <a:rPr lang="en-US"/>
              <a:t>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FactMetaData::valueTypeUint8: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union_value.param_uint8 = (uint8_t)value.toUInt();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FactMetaData::valueTypeInt8: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union_value.param_int8 = (int8_t)value.toInt();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FactMetaData::valueTypeUint16: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union_value.param_uint16 = (uint16_t)value.toUInt();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FactMetaData::valueTypeInt16: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union_value.param_int16 = (int16_t)value.toInt();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FactMetaData::valueTypeUint32: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union_value.param_uint32 = (uint32_t)value.toUInt();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FactMetaData::valueTypeFloat: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union_value.param_float = value.toFloat();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default: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qCritical() &lt;&lt; "Unsupported fact type" &lt;&lt; factType;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/>
              <a:t/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FactMetaData::valueTypeInt32: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union_value.param_int32 = (int32_t)value.toInt();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/>
              <a:t>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p.param_value = union_value.param_float;</a:t>
            </a:r>
            <a:r>
              <a:rPr lang="en-US"/>
              <a:t>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p.target_system = (uint8_t)_vehicle-&gt;id();</a:t>
            </a:r>
            <a:r>
              <a:rPr lang="en-US"/>
              <a:t>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p.target_component = (uint8_t)componentId;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strncpy(p.param_id, paramName.toStdString().c_str(), sizeof(p.param_id));</a:t>
            </a:r>
            <a:r>
              <a:rPr lang="en-US"/>
              <a:t> </a:t>
            </a:r>
            <a:br>
              <a:rPr lang="en-US"/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mavlink_message_t msg;</a:t>
            </a:r>
            <a:r>
              <a:rPr lang="en-US"/>
              <a:t>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mavlink_msg_param_set_encode(_mavlink-&gt;getSystemId(), _mavlink-&gt;getComponentId(), &amp;msg, &amp;p);</a:t>
            </a:r>
            <a:r>
              <a:rPr lang="en-US"/>
              <a:t>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_vehicle-&gt;sendMessageOnLink(_vehicle-&gt;priorityLink(), msg);</a:t>
            </a:r>
            <a:r>
              <a:rPr lang="en-US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3BDA-B5A9-F745-8ECC-727F23DB05BB}" type="slidenum">
              <a:rPr lang="uk-UA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65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/Users/migu/Documents/dev/Central/src/AutoPilotPlugins/AutoPilotPlugin.cc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AutoPilotPlugin::resetAllParametersToDefaults(void)</a:t>
            </a:r>
            <a:r>
              <a:rPr lang="en-US"/>
              <a:t>  2,-1,0,0,0,0,0</a:t>
            </a:r>
          </a:p>
          <a:p>
            <a:endParaRPr lang="en-US"/>
          </a:p>
          <a:p>
            <a:r>
              <a:rPr lang="en-US"/>
              <a:t>/Users/migu/Documents/dev/Central/src/FactSystem/ParameterLoader.cc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ParameterLoader::_saveToEEPROM(void)</a:t>
            </a:r>
          </a:p>
          <a:p>
            <a:r>
              <a:rPr lang="fi-FI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1=confirmation, 1, -1, -1, -1, 0, 0, 0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3BDA-B5A9-F745-8ECC-727F23DB05BB}" type="slidenum">
              <a:rPr lang="uk-UA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052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/Users/migu/Documents/dev/Central/src/AutoPilotPlugins/PX4/AirframeComponentController.cc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AirframeComponentController::changeAutostart(void)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if (qgcApp()-&gt;toolbox()-&gt;multiVehicleManager()-&gt;vehicles()-&gt;count() &gt; 1) {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qgcApp()-&gt;showMessage("You cannot change airframe configuration while connected to multiple vehicles.");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return;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}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qgcApp()-&gt;setOverrideCursor(Qt::WaitCursor);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    Fact* sysAutoStartFact  = getParameterFact(-1, "SYS_AUTOSTART");</a:t>
            </a:r>
          </a:p>
          <a:p>
            <a:r>
              <a:rPr lang="en-US" sz="1200" b="1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    Fact* sysAutoConfigFact = getParameterFact(-1, "SYS_AUTOCONFIG");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We need to wait for the vehicleUpdated signals to come back before we reboot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_waitParamWriteSignalCount = 0;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connect(sysAutoStartFact, &amp;Fact::vehicleUpdated, this, &amp;AirframeComponentController::_waitParamWriteSignal);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connect(sysAutoConfigFact, &amp;Fact::vehicleUpdated, this, &amp;AirframeComponentController::_waitParamWriteSignal);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We use forceSetValue to params are sent even if the previous value is that same as the new value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sysAutoStartFact-&gt;forceSetRawValue(_autostartId);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sysAutoConfigFact-&gt;forceSetRawValue(1);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AirframeComponentController::_waitParamWriteSignal(QVariant value)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Q_UNUSED(value);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_waitParamWriteSignalCount++;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if (_waitParamWriteSignalCount == 2) {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// Now that both params have made it to the vehicle we can reboot it. All these signals are flying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// around on the main thread, so we need to allow the stack to unwind back to the event loop before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// we reboot.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QTimer::singleShot(800, this, &amp;AirframeComponentController::_rebootAfterStackUnwind);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AirframeComponentController::_rebootAfterStackUnwind(void)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_uas-&gt;executeCommand(MAV_CMD_PREFLIGHT_REBOOT_SHUTDOWN, 1, 1.0f, 0.0f, 0.0f, 0.0f, 0.0f, 0.0f, 0.0f, 0);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qgcApp()-&gt;processEvents(QEventLoop::ExcludeUserInputEvents);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for (unsigned i = 0; i &lt; 2000; i++) {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QGC::SLEEP::usleep(500);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qgcApp()-&gt;processEvents(QEventLoop::ExcludeUserInputEvents);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qgcApp()-&gt;toolbox()-&gt;linkManager()-&gt;disconnectAll();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qgcApp()-&gt;restoreOverrideCursor();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3BDA-B5A9-F745-8ECC-727F23DB05BB}" type="slidenum">
              <a:rPr lang="uk-UA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80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/Users/migu/Documents/dev/Central/src/FirmwarePlugin/PX4/PX4ParameterFactMetaData.xml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&lt;parameter default="0" name="SYS_AUTOSTART" type="INT32"&gt;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&lt;short_desc&gt;Auto-start script index&lt;/short_desc&gt;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&lt;long_desc&gt;CHANGING THIS VALUE REQUIRES A RESTART. Defines the auto-start script used to bootstrap the system.&lt;/long_desc&gt;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&lt;min&gt;0&lt;/min&gt;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&lt;max&gt;99999&lt;/max&gt;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&lt;reboot_required&gt;true&lt;/reboot_required&gt;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&lt;scope&gt;modules/systemlib&lt;/scope&gt;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&lt;/parameter&gt;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3BDA-B5A9-F745-8ECC-727F23DB05BB}" type="slidenum">
              <a:rPr lang="uk-UA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79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</a:t>
            </a:r>
            <a:r>
              <a:rPr lang="en-US"/>
              <a:t>Lower-Battery</a:t>
            </a:r>
            <a:r>
              <a:rPr lang="en-US" altLang="zh-CN"/>
              <a:t>]</a:t>
            </a:r>
            <a:endParaRPr lang="en-US"/>
          </a:p>
          <a:p>
            <a:r>
              <a:rPr lang="en-US"/>
              <a:t>“Low battery action” COM_LOW_BAT_ACT</a:t>
            </a:r>
          </a:p>
          <a:p>
            <a:r>
              <a:rPr lang="en-US"/>
              <a:t>“Battery Warn Level” BAT_LOW_THR</a:t>
            </a:r>
          </a:p>
          <a:p>
            <a:r>
              <a:rPr lang="en-US"/>
              <a:t>“Battery Failsafe Level” BAT_CRIT_THR</a:t>
            </a:r>
          </a:p>
          <a:p>
            <a:endParaRPr lang="en-US"/>
          </a:p>
          <a:p>
            <a:r>
              <a:rPr lang="en-US"/>
              <a:t>[RC Loss]</a:t>
            </a:r>
          </a:p>
          <a:p>
            <a:r>
              <a:rPr lang="en-US"/>
              <a:t>“RC Loss Timeout” COM_RC_LOSS_T</a:t>
            </a:r>
          </a:p>
          <a:p>
            <a:r>
              <a:rPr lang="en-US"/>
              <a:t>“Failsafe Action” NAV_RCL_ACT</a:t>
            </a:r>
          </a:p>
          <a:p>
            <a:endParaRPr lang="en-US"/>
          </a:p>
          <a:p>
            <a:r>
              <a:rPr lang="en-US"/>
              <a:t>[Data Link Losss Failsafe Trigger]</a:t>
            </a:r>
          </a:p>
          <a:p>
            <a:r>
              <a:rPr lang="en-US"/>
              <a:t>“Data Link Loss Timeout” COM_DL_LOSS_T</a:t>
            </a:r>
          </a:p>
          <a:p>
            <a:r>
              <a:rPr lang="en-US"/>
              <a:t>“Failsafe Action” NAV_DLL_ACT</a:t>
            </a:r>
          </a:p>
          <a:p>
            <a:endParaRPr lang="en-US"/>
          </a:p>
          <a:p>
            <a:r>
              <a:rPr lang="en-US"/>
              <a:t>[Geofence </a:t>
            </a:r>
            <a:r>
              <a:rPr lang="zh-CN" altLang="en-US"/>
              <a:t>地理围栏</a:t>
            </a:r>
            <a:r>
              <a:rPr lang="en-US"/>
              <a:t>]</a:t>
            </a:r>
          </a:p>
          <a:p>
            <a:r>
              <a:rPr lang="en-US" altLang="zh-CN"/>
              <a:t>“</a:t>
            </a:r>
            <a:r>
              <a:rPr lang="en-US"/>
              <a:t>Max radius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/>
              <a:t>GF_MAX_HOR_DIST</a:t>
            </a:r>
            <a:endParaRPr lang="en-US" altLang="zh-CN"/>
          </a:p>
          <a:p>
            <a:r>
              <a:rPr lang="en-US" altLang="zh-CN"/>
              <a:t>“</a:t>
            </a:r>
            <a:r>
              <a:rPr lang="en-US"/>
              <a:t>Max altitude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/>
              <a:t>GF_MAX_VER_DIST</a:t>
            </a:r>
            <a:endParaRPr lang="en-US" altLang="zh-CN"/>
          </a:p>
          <a:p>
            <a:r>
              <a:rPr lang="en-US" altLang="zh-CN"/>
              <a:t>”Action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breach”</a:t>
            </a:r>
            <a:r>
              <a:rPr lang="zh-CN" altLang="en-US"/>
              <a:t> </a:t>
            </a:r>
            <a:r>
              <a:rPr lang="en-US"/>
              <a:t>GF_ACTION</a:t>
            </a:r>
          </a:p>
          <a:p>
            <a:endParaRPr lang="en-US"/>
          </a:p>
          <a:p>
            <a:r>
              <a:rPr lang="en-US" altLang="zh-CN"/>
              <a:t>[Return</a:t>
            </a:r>
            <a:r>
              <a:rPr lang="zh-CN" altLang="en-US"/>
              <a:t> </a:t>
            </a:r>
            <a:r>
              <a:rPr lang="en-US" altLang="zh-CN"/>
              <a:t>home</a:t>
            </a:r>
            <a:r>
              <a:rPr lang="zh-CN" altLang="en-US"/>
              <a:t> </a:t>
            </a:r>
            <a:r>
              <a:rPr lang="en-US" altLang="zh-CN"/>
              <a:t>setting]</a:t>
            </a:r>
          </a:p>
          <a:p>
            <a:r>
              <a:rPr lang="en-US" altLang="zh-CN"/>
              <a:t>“</a:t>
            </a:r>
            <a:r>
              <a:rPr lang="en-US"/>
              <a:t>Climb to altitude of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/>
              <a:t>RTL_RETURN_ALT</a:t>
            </a:r>
          </a:p>
          <a:p>
            <a:r>
              <a:rPr lang="en-US" altLang="zh-CN"/>
              <a:t>“Land</a:t>
            </a:r>
            <a:r>
              <a:rPr lang="zh-CN" altLang="en-US"/>
              <a:t> </a:t>
            </a:r>
            <a:r>
              <a:rPr lang="en-US" altLang="zh-CN"/>
              <a:t>Immediately”</a:t>
            </a:r>
            <a:r>
              <a:rPr lang="zh-CN" altLang="en-US"/>
              <a:t> </a:t>
            </a:r>
            <a:r>
              <a:rPr lang="en-US" altLang="zh-CN"/>
              <a:t>-&gt;</a:t>
            </a:r>
            <a:r>
              <a:rPr lang="zh-CN" altLang="en-US"/>
              <a:t> </a:t>
            </a:r>
            <a:r>
              <a:rPr lang="en-US"/>
              <a:t>RTL_LAND_DELAY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0</a:t>
            </a:r>
            <a:r>
              <a:rPr lang="zh-CN" altLang="en-US"/>
              <a:t> </a:t>
            </a:r>
            <a:endParaRPr lang="en-US" altLang="zh-CN"/>
          </a:p>
          <a:p>
            <a:r>
              <a:rPr lang="en-US" altLang="zh-CN"/>
              <a:t>“</a:t>
            </a:r>
            <a:r>
              <a:rPr lang="en-US"/>
              <a:t>Loiter and do not land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 altLang="zh-CN"/>
              <a:t>-&gt;</a:t>
            </a:r>
            <a:r>
              <a:rPr lang="zh-CN" altLang="en-US"/>
              <a:t> </a:t>
            </a:r>
            <a:r>
              <a:rPr lang="en-US"/>
              <a:t>RTL_LAND_DELAY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-1</a:t>
            </a:r>
          </a:p>
          <a:p>
            <a:r>
              <a:rPr lang="en-US" altLang="zh-CN"/>
              <a:t>“</a:t>
            </a:r>
            <a:r>
              <a:rPr lang="en-US"/>
              <a:t>Loiter and land after specified time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 altLang="zh-CN"/>
              <a:t>-&gt;</a:t>
            </a:r>
            <a:r>
              <a:rPr lang="zh-CN" altLang="en-US"/>
              <a:t> </a:t>
            </a:r>
            <a:r>
              <a:rPr lang="en-US"/>
              <a:t>RTL_LAND_DELAY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60</a:t>
            </a:r>
          </a:p>
          <a:p>
            <a:r>
              <a:rPr lang="en-US" altLang="zh-CN"/>
              <a:t>“</a:t>
            </a:r>
            <a:r>
              <a:rPr lang="en-US"/>
              <a:t>Loiter Time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/>
              <a:t>RTL_LAND_DELAY</a:t>
            </a:r>
          </a:p>
          <a:p>
            <a:r>
              <a:rPr lang="en-US" altLang="zh-CN"/>
              <a:t>“</a:t>
            </a:r>
            <a:r>
              <a:rPr lang="en-US"/>
              <a:t>Loiter Altitude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/>
              <a:t>RTL_DESCEND_ALT</a:t>
            </a:r>
          </a:p>
          <a:p>
            <a:endParaRPr lang="en-US" altLang="zh-CN"/>
          </a:p>
          <a:p>
            <a:r>
              <a:rPr lang="en-US" altLang="zh-CN"/>
              <a:t>[Land</a:t>
            </a:r>
            <a:r>
              <a:rPr lang="zh-CN" altLang="en-US"/>
              <a:t> </a:t>
            </a:r>
            <a:r>
              <a:rPr lang="en-US" altLang="zh-CN"/>
              <a:t>Mode</a:t>
            </a:r>
            <a:r>
              <a:rPr lang="zh-CN" altLang="en-US"/>
              <a:t> </a:t>
            </a:r>
            <a:r>
              <a:rPr lang="en-US" altLang="zh-CN"/>
              <a:t>setting]</a:t>
            </a:r>
          </a:p>
          <a:p>
            <a:r>
              <a:rPr lang="en-US" altLang="zh-CN"/>
              <a:t>“</a:t>
            </a:r>
            <a:r>
              <a:rPr lang="en-US"/>
              <a:t>Landing Velocity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/>
              <a:t>MPC_LAND_SPEED</a:t>
            </a:r>
          </a:p>
          <a:p>
            <a:r>
              <a:rPr lang="en-US" altLang="zh-CN"/>
              <a:t>“</a:t>
            </a:r>
            <a:r>
              <a:rPr lang="en-US"/>
              <a:t>Disarm After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/>
              <a:t>COM_DISARM_LAND</a:t>
            </a:r>
            <a:endParaRPr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3BDA-B5A9-F745-8ECC-727F23DB05BB}" type="slidenum">
              <a:rPr lang="uk-UA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08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0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9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B8E-37CA-2D45-915F-46DDED116D77}" type="datetimeFigureOut"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24F1-555A-1844-8160-FBA9128B2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umingpo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avlink.org/messages/common#PARAM_REQUEST_LI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qground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gumingpo@gmail.com</a:t>
            </a:r>
            <a:endParaRPr lang="en-US"/>
          </a:p>
          <a:p>
            <a:r>
              <a:rPr lang="en-US"/>
              <a:t>Aug 12, 2016</a:t>
            </a:r>
          </a:p>
        </p:txBody>
      </p:sp>
    </p:spTree>
    <p:extLst>
      <p:ext uri="{BB962C8B-B14F-4D97-AF65-F5344CB8AC3E}">
        <p14:creationId xmlns:p14="http://schemas.microsoft.com/office/powerpoint/2010/main" val="10824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/>
              <a:t>void UDPLink::</a:t>
            </a:r>
            <a:r>
              <a:rPr lang="en-US" i="1"/>
              <a:t>run</a:t>
            </a:r>
            <a:r>
              <a:rPr lang="en-US"/>
              <a:t>()</a:t>
            </a:r>
          </a:p>
          <a:p>
            <a:pPr marL="457200" lvl="1" indent="0">
              <a:buNone/>
            </a:pPr>
            <a:r>
              <a:rPr lang="en-US"/>
              <a:t>{</a:t>
            </a:r>
          </a:p>
          <a:p>
            <a:pPr marL="457200" lvl="1" indent="0">
              <a:buNone/>
            </a:pPr>
            <a:r>
              <a:rPr lang="en-US"/>
              <a:t>    if(_hardwareConnect()) {</a:t>
            </a:r>
          </a:p>
          <a:p>
            <a:pPr marL="457200" lvl="1" indent="0">
              <a:buNone/>
            </a:pPr>
            <a:r>
              <a:rPr lang="ro-RO"/>
              <a:t>        exec();</a:t>
            </a:r>
          </a:p>
          <a:p>
            <a:pPr marL="457200" lvl="1" indent="0">
              <a:buNone/>
            </a:pPr>
            <a:r>
              <a:rPr lang="de-DE"/>
              <a:t>    }</a:t>
            </a:r>
          </a:p>
          <a:p>
            <a:pPr marL="457200" lvl="1" indent="0">
              <a:buNone/>
            </a:pPr>
            <a:r>
              <a:rPr lang="en-US"/>
              <a:t>    if (_socket) {</a:t>
            </a:r>
          </a:p>
          <a:p>
            <a:pPr marL="457200" lvl="1" indent="0">
              <a:buNone/>
            </a:pPr>
            <a:r>
              <a:rPr lang="en-US"/>
              <a:t>        _deregisterZeroconf();</a:t>
            </a:r>
          </a:p>
          <a:p>
            <a:pPr marL="457200" lvl="1" indent="0">
              <a:buNone/>
            </a:pPr>
            <a:r>
              <a:rPr lang="en-US"/>
              <a:t>        _socket-&gt;</a:t>
            </a:r>
            <a:r>
              <a:rPr lang="en-US" i="1"/>
              <a:t>close</a:t>
            </a:r>
            <a:r>
              <a:rPr lang="en-US"/>
              <a:t>();</a:t>
            </a:r>
          </a:p>
          <a:p>
            <a:pPr marL="457200" lvl="1" indent="0">
              <a:buNone/>
            </a:pPr>
            <a:r>
              <a:rPr lang="de-DE"/>
              <a:t>    }</a:t>
            </a:r>
          </a:p>
          <a:p>
            <a:pPr marL="457200" lvl="1" indent="0">
              <a:buNone/>
            </a:pPr>
            <a:r>
              <a:rPr lang="de-DE"/>
              <a:t>}</a:t>
            </a:r>
            <a:endParaRPr lang="en-US"/>
          </a:p>
          <a:p>
            <a:r>
              <a:rPr lang="en-US"/>
              <a:t>bool UDPLink::</a:t>
            </a:r>
            <a:r>
              <a:rPr lang="en-US" i="1"/>
              <a:t>_connect</a:t>
            </a:r>
            <a:r>
              <a:rPr lang="en-US"/>
              <a:t>(void) -&gt; start(NormalPriority)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class Vehicle : public FactGroup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270" y="0"/>
            <a:ext cx="10515600" cy="57986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/>
              <a:t>QGCTool and QGCToolbox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75" y="666208"/>
            <a:ext cx="2531307" cy="4351338"/>
          </a:xfrm>
        </p:spPr>
      </p:pic>
      <p:sp>
        <p:nvSpPr>
          <p:cNvPr id="5" name="TextBox 4"/>
          <p:cNvSpPr txBox="1"/>
          <p:nvPr/>
        </p:nvSpPr>
        <p:spPr>
          <a:xfrm>
            <a:off x="157975" y="0"/>
            <a:ext cx="9558322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Setup flow:</a:t>
            </a:r>
          </a:p>
          <a:p>
            <a:r>
              <a:rPr lang="en-US"/>
              <a:t>QGCApplication::QGCApplication() -&gt; </a:t>
            </a:r>
          </a:p>
          <a:p>
            <a:r>
              <a:rPr lang="en-US"/>
              <a:t>_</a:t>
            </a:r>
            <a:r>
              <a:rPr lang="en-US">
                <a:solidFill>
                  <a:srgbClr val="FF0000"/>
                </a:solidFill>
              </a:rPr>
              <a:t>toolbox</a:t>
            </a:r>
            <a:r>
              <a:rPr lang="en-US"/>
              <a:t> = new QGCToolbox(this) -&gt;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_linkManager = new LinkManager(app);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_mavlinkProtocol = new MAVLinkProtocol(app);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_multiVehicleManager = new MultiVehicleManager(app);</a:t>
            </a:r>
          </a:p>
          <a:p>
            <a:r>
              <a:rPr lang="en-US"/>
              <a:t>QGCApplication::_initCommon() //register types to be used in qml</a:t>
            </a:r>
          </a:p>
          <a:p>
            <a:r>
              <a:rPr lang="en-US"/>
              <a:t>2. QGCTool contains </a:t>
            </a:r>
          </a:p>
          <a:p>
            <a:pPr lvl="1"/>
            <a:r>
              <a:rPr lang="en-US"/>
              <a:t>QGCApplication* _app;</a:t>
            </a:r>
          </a:p>
          <a:p>
            <a:pPr lvl="1"/>
            <a:r>
              <a:rPr lang="en-US"/>
              <a:t>QGCToolbox*     _toolbox;</a:t>
            </a:r>
          </a:p>
          <a:p>
            <a:r>
              <a:rPr lang="en-US"/>
              <a:t>3. QGCToolbox contains</a:t>
            </a:r>
          </a:p>
          <a:p>
            <a:r>
              <a:rPr lang="en-US"/>
              <a:t>    AutoPilotPluginManager*     autopilotPluginManager(void)    { return _autopilotPluginManager; }</a:t>
            </a:r>
          </a:p>
          <a:p>
            <a:r>
              <a:rPr lang="en-US"/>
              <a:t>    FirmwarePluginManager*      firmwarePluginManager(void)     { return _firmwarePluginManager; }</a:t>
            </a:r>
          </a:p>
          <a:p>
            <a:r>
              <a:rPr lang="en-US"/>
              <a:t>    FlightMapSettings*          flightMapSettings(void)         { return _flightMapSettings; }</a:t>
            </a:r>
          </a:p>
          <a:p>
            <a:r>
              <a:rPr lang="de-DE"/>
              <a:t>    GAudioOutput*               audioOutput(void)               { return _audioOutput; }</a:t>
            </a:r>
          </a:p>
          <a:p>
            <a:r>
              <a:rPr lang="de-DE"/>
              <a:t>    HomePositionManager*        homePositionManager(void)       { return _homePositionManager; }</a:t>
            </a:r>
          </a:p>
          <a:p>
            <a:r>
              <a:rPr lang="de-DE"/>
              <a:t>    JoystickManager*            joystickManager(void)           { return _joystickManager; }</a:t>
            </a:r>
          </a:p>
          <a:p>
            <a:r>
              <a:rPr lang="de-DE"/>
              <a:t>    </a:t>
            </a:r>
            <a:r>
              <a:rPr lang="de-DE">
                <a:solidFill>
                  <a:srgbClr val="FF0000"/>
                </a:solidFill>
              </a:rPr>
              <a:t>LinkManager*                linkManager(void)               { return _linkManager; }</a:t>
            </a:r>
          </a:p>
          <a:p>
            <a:r>
              <a:rPr lang="de-DE">
                <a:solidFill>
                  <a:srgbClr val="FF0000"/>
                </a:solidFill>
              </a:rPr>
              <a:t>    MAVLinkProtocol*            mavlinkProtocol(void)           { return _mavlinkProtocol; }</a:t>
            </a:r>
          </a:p>
          <a:p>
            <a:r>
              <a:rPr lang="de-DE"/>
              <a:t>    MissionCommands*            missionCommands(void)           { return _missionCommands; }</a:t>
            </a:r>
          </a:p>
          <a:p>
            <a:r>
              <a:rPr lang="de-DE"/>
              <a:t>    </a:t>
            </a:r>
            <a:r>
              <a:rPr lang="de-DE">
                <a:solidFill>
                  <a:srgbClr val="FF0000"/>
                </a:solidFill>
              </a:rPr>
              <a:t>MultiVehicleManager*        multiVehicleManager(void)       { return _multiVehicleManager; }</a:t>
            </a:r>
          </a:p>
          <a:p>
            <a:r>
              <a:rPr lang="de-DE"/>
              <a:t>    QGCMapEngineManager*        mapEngineManager(void)          { return _mapEngineManager; }</a:t>
            </a:r>
          </a:p>
          <a:p>
            <a:r>
              <a:rPr lang="de-DE"/>
              <a:t>    QGCImageProvider*           imageProvider()                 { return _imageProvider; }</a:t>
            </a:r>
          </a:p>
          <a:p>
            <a:r>
              <a:rPr lang="de-DE"/>
              <a:t>    UASMessageHandler*          uasMessageHandler(void)         { return _uasMessageHandler; }</a:t>
            </a:r>
          </a:p>
          <a:p>
            <a:r>
              <a:rPr lang="en-US"/>
              <a:t>    FollowMe*                   followMe(void)                  { return _followMe; }</a:t>
            </a:r>
          </a:p>
          <a:p>
            <a:r>
              <a:rPr lang="en-US"/>
              <a:t>    QGCPositionManager*         qgcPositionManager(void)        { return _qgcPositionManager; }</a:t>
            </a:r>
          </a:p>
        </p:txBody>
      </p:sp>
    </p:spTree>
    <p:extLst>
      <p:ext uri="{BB962C8B-B14F-4D97-AF65-F5344CB8AC3E}">
        <p14:creationId xmlns:p14="http://schemas.microsoft.com/office/powerpoint/2010/main" val="200898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496"/>
            <a:ext cx="10515600" cy="270495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*LinkManager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318319"/>
          </a:xfrm>
        </p:spPr>
        <p:txBody>
          <a:bodyPr>
            <a:normAutofit lnSpcReduction="10000"/>
          </a:bodyPr>
          <a:lstStyle/>
          <a:p>
            <a:r>
              <a:rPr lang="en-US"/>
              <a:t>LinkSettings.qml -&gt; </a:t>
            </a:r>
          </a:p>
          <a:p>
            <a:pPr lvl="1"/>
            <a:r>
              <a:rPr lang="en-US"/>
              <a:t>LinkManager::startConfigurationEditing/cancelConfigurationEditing/endConfigurationEditing/createConfiguration/endCreateConfiguration/removeConfiguration/createConnectedLink/disconnectLink</a:t>
            </a:r>
          </a:p>
          <a:p>
            <a:r>
              <a:rPr lang="en-US"/>
              <a:t>15 seconds timer to check active link</a:t>
            </a:r>
          </a:p>
          <a:p>
            <a:r>
              <a:rPr lang="en-US"/>
              <a:t>1 second timer to call LinkManager::_</a:t>
            </a:r>
            <a:r>
              <a:rPr lang="en-US">
                <a:solidFill>
                  <a:srgbClr val="FF0000"/>
                </a:solidFill>
              </a:rPr>
              <a:t>updateAutoConnectLinks</a:t>
            </a:r>
          </a:p>
          <a:p>
            <a:r>
              <a:rPr lang="en-US"/>
              <a:t>LinkManager::</a:t>
            </a:r>
            <a:r>
              <a:rPr lang="en-US">
                <a:solidFill>
                  <a:srgbClr val="FF0000"/>
                </a:solidFill>
              </a:rPr>
              <a:t>createConnectedLink</a:t>
            </a:r>
            <a:r>
              <a:rPr lang="en-US"/>
              <a:t>(LinkConfiguration* config) //create &amp; connect</a:t>
            </a:r>
          </a:p>
          <a:p>
            <a:pPr lvl="1"/>
            <a:r>
              <a:rPr lang="en-US" sz="1600"/>
              <a:t>_mavlinkChannelsUsedBitMask:if bit-n is 1, it means it has been occupied by some link which set bit-n to 1</a:t>
            </a:r>
          </a:p>
          <a:p>
            <a:pPr lvl="1"/>
            <a:r>
              <a:rPr lang="en-US" sz="1600"/>
              <a:t>connect(link, &amp;LinkInterface::bytesReceived, _</a:t>
            </a:r>
            <a:r>
              <a:rPr lang="en-US" sz="1600">
                <a:solidFill>
                  <a:srgbClr val="FF0000"/>
                </a:solidFill>
              </a:rPr>
              <a:t>mavlinkProtocol</a:t>
            </a:r>
            <a:r>
              <a:rPr lang="en-US" sz="1600"/>
              <a:t>, &amp;MAVLinkProtocol::</a:t>
            </a:r>
            <a:r>
              <a:rPr lang="en-US" sz="1600" b="1"/>
              <a:t>receiveBytes</a:t>
            </a:r>
            <a:r>
              <a:rPr lang="en-US" sz="1600"/>
              <a:t>);</a:t>
            </a:r>
          </a:p>
          <a:p>
            <a:pPr lvl="1"/>
            <a:r>
              <a:rPr lang="en-US" sz="1600"/>
              <a:t>connect(link, &amp;LinkInterface::connected, this, &amp;LinkManager::_linkConnected);</a:t>
            </a:r>
          </a:p>
          <a:p>
            <a:pPr lvl="1"/>
            <a:r>
              <a:rPr lang="en-US" sz="1600"/>
              <a:t>connect(link, &amp;LinkInterface::disconnected, this, &amp;LinkManager::_linkDisconnected);</a:t>
            </a:r>
          </a:p>
          <a:p>
            <a:pPr lvl="1"/>
            <a:r>
              <a:rPr lang="en-US" sz="1600"/>
              <a:t>link-&gt;</a:t>
            </a:r>
            <a:r>
              <a:rPr lang="en-US" sz="1600" i="1"/>
              <a:t>_connect</a:t>
            </a:r>
            <a:r>
              <a:rPr lang="en-US" sz="1600"/>
              <a:t>()</a:t>
            </a:r>
          </a:p>
          <a:p>
            <a:pPr marL="0" indent="0">
              <a:buNone/>
            </a:pPr>
            <a:r>
              <a:rPr lang="en-US"/>
              <a:t>Note: all Link shares the same </a:t>
            </a:r>
            <a:r>
              <a:rPr lang="en-US">
                <a:solidFill>
                  <a:srgbClr val="FF0000"/>
                </a:solidFill>
              </a:rPr>
              <a:t>mavlinkProtocol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949"/>
            <a:ext cx="10515600" cy="493519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MavLink heart-beat via </a:t>
            </a:r>
            <a:r>
              <a:rPr lang="en-US" b="1">
                <a:solidFill>
                  <a:srgbClr val="FF0000"/>
                </a:solidFill>
              </a:rPr>
              <a:t>MultiVehicleManager</a:t>
            </a:r>
            <a:r>
              <a:rPr lang="en-US"/>
              <a:t>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81" y="624468"/>
            <a:ext cx="11486367" cy="61270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Membership:MAVLinkProtocol* _</a:t>
            </a:r>
            <a:r>
              <a:rPr lang="en-US">
                <a:solidFill>
                  <a:srgbClr val="FF0000"/>
                </a:solidFill>
              </a:rPr>
              <a:t>mavlinkProtocol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 sz="4000" b="1">
                <a:solidFill>
                  <a:srgbClr val="FF0000"/>
                </a:solidFill>
              </a:rPr>
              <a:t>1. Send heart-beat</a:t>
            </a:r>
          </a:p>
          <a:p>
            <a:pPr marL="0" indent="0">
              <a:buNone/>
            </a:pPr>
            <a:r>
              <a:rPr lang="en-US"/>
              <a:t>MultiVehicleManager() -&gt; </a:t>
            </a:r>
          </a:p>
          <a:p>
            <a:pPr marL="0" indent="0">
              <a:buNone/>
            </a:pPr>
            <a:r>
              <a:rPr lang="en-US"/>
              <a:t>connect(&amp;_gcsHeartbeatTimer, &amp;QTimer::timeout, this, &amp;MultiVehicleManager::_sendGCSHeartbeat)</a:t>
            </a:r>
          </a:p>
          <a:p>
            <a:pPr marL="0" indent="0">
              <a:buNone/>
            </a:pPr>
            <a:r>
              <a:rPr lang="en-US"/>
              <a:t>void MultiVehicleManager::_sendGCSHeartbeat(void) -&gt; Vehicle::sendMessageOnPriorityLink(message) -&gt; Vehicle::sendMessageOnLink(LinkInterface* link, mavlink_message_t message)</a:t>
            </a:r>
          </a:p>
          <a:p>
            <a:pPr marL="0" indent="0">
              <a:buNone/>
            </a:pPr>
            <a:r>
              <a:rPr lang="en-US"/>
              <a:t>	bool sendMessageOnPriorityLink(mavlink_message_t message) { return sendMessageOnLink(priorityLink(), message); } //send mavlink msg to usb-link or other link if any</a:t>
            </a:r>
          </a:p>
          <a:p>
            <a:pPr marL="0" indent="0">
              <a:buNone/>
            </a:pPr>
            <a:r>
              <a:rPr lang="en-US"/>
              <a:t>Vehicle is only added after recevied mavlink-heartbeat from peer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z="4300" b="1"/>
              <a:t>2. Receive heart-beat</a:t>
            </a:r>
          </a:p>
          <a:p>
            <a:pPr marL="0" indent="0">
              <a:buNone/>
            </a:pPr>
            <a:r>
              <a:rPr lang="de-DE"/>
              <a:t>MultiVehicleManager::</a:t>
            </a:r>
            <a:r>
              <a:rPr lang="de-DE" i="1"/>
              <a:t>setToolbox() -&gt; </a:t>
            </a:r>
            <a:r>
              <a:rPr lang="de-DE"/>
              <a:t>connect(_mavlinkProtocol, &amp;MAVLinkProtocol::vehicleHeartbeatInfo, this, &amp;MultiVehicleManager::_vehicleHeartbeatInfo);</a:t>
            </a:r>
          </a:p>
          <a:p>
            <a:pPr marL="0" indent="0">
              <a:buNone/>
            </a:pPr>
            <a:r>
              <a:rPr lang="de-DE"/>
              <a:t>MAVLinkProtocol::receiveBytes(LinkInterface* link, QByteArray b) -&gt; MultiVehicleManager::_vehicleHeartbeatInfo() -&gt;</a:t>
            </a:r>
          </a:p>
          <a:p>
            <a:pPr marL="0" indent="0">
              <a:buNone/>
            </a:pPr>
            <a:r>
              <a:rPr lang="en-US"/>
              <a:t>Vehicle* vehicle = new Vehicle(link, vehicleId, (MAV_AUTOPILOT)vehicleFirmwareType, (MAV_TYPE)vehicleType, _firmwarePluginManager, _autopilotPluginManager, _joystickManager);</a:t>
            </a:r>
          </a:p>
        </p:txBody>
      </p:sp>
    </p:spTree>
    <p:extLst>
      <p:ext uri="{BB962C8B-B14F-4D97-AF65-F5344CB8AC3E}">
        <p14:creationId xmlns:p14="http://schemas.microsoft.com/office/powerpoint/2010/main" val="146578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and backed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UDPLink is backed by </a:t>
            </a:r>
            <a:r>
              <a:rPr lang="en-US" b="1"/>
              <a:t>QUdpSocket</a:t>
            </a:r>
          </a:p>
          <a:p>
            <a:r>
              <a:rPr lang="en-US"/>
              <a:t>TCPLink is backed by </a:t>
            </a:r>
            <a:r>
              <a:rPr lang="en-US" b="1"/>
              <a:t>QTcpSocket</a:t>
            </a:r>
          </a:p>
          <a:p>
            <a:r>
              <a:rPr lang="en-US"/>
              <a:t>SerialLink is backed by </a:t>
            </a:r>
            <a:r>
              <a:rPr lang="en-US" b="1"/>
              <a:t>QSerialPort</a:t>
            </a:r>
            <a:r>
              <a:rPr lang="en-US"/>
              <a:t>(Central/libs/qtandroidserialport/src/qserialport.h and Central/libs/qtandroidserialport/src/qserialport_android.cpp)</a:t>
            </a:r>
          </a:p>
          <a:p>
            <a:r>
              <a:rPr lang="en-US"/>
              <a:t>BluetoothLink is backed by </a:t>
            </a:r>
            <a:r>
              <a:rPr lang="en-US" b="1"/>
              <a:t>QBluetoothSocket</a:t>
            </a:r>
            <a:r>
              <a:rPr lang="en-US"/>
              <a:t>(/Users/migu/Qt5.5.1/5.5/android_armv7/include/QtBluetooth/qbluetoothsocket.h) and android BluetoothAdapter/ </a:t>
            </a:r>
            <a:r>
              <a:rPr lang="en-US" b="1"/>
              <a:t>BluetoothSocket</a:t>
            </a:r>
            <a:r>
              <a:rPr lang="en-US"/>
              <a:t> BluetoothDevice. createRfcommSocketToServiceRecord(service-uuid)</a:t>
            </a:r>
          </a:p>
          <a:p>
            <a:r>
              <a:rPr lang="en-US">
                <a:solidFill>
                  <a:srgbClr val="FF0000"/>
                </a:solidFill>
              </a:rPr>
              <a:t>Qt5.5.1/5.5/Src/qtconnectivity/src/bluetooth/</a:t>
            </a:r>
            <a:r>
              <a:rPr lang="en-US" b="1">
                <a:solidFill>
                  <a:srgbClr val="FF0000"/>
                </a:solidFill>
              </a:rPr>
              <a:t>qbluetoothsocket_android.cpp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Scan/Get/Set</a:t>
            </a:r>
          </a:p>
          <a:p>
            <a:r>
              <a:rPr lang="en-US"/>
              <a:t>Since Qt 5.5, BLE is supported</a:t>
            </a:r>
          </a:p>
          <a:p>
            <a:r>
              <a:rPr lang="en-US"/>
              <a:t>See </a:t>
            </a:r>
            <a:r>
              <a:rPr lang="en-US" b="1"/>
              <a:t>“Bluetooth Lower Energy Scanner Example”</a:t>
            </a:r>
          </a:p>
          <a:p>
            <a:r>
              <a:rPr lang="en-US" b="1"/>
              <a:t>See “Bluetooth Low Energy Overview” on QtCreator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022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417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QGC-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9300"/>
            <a:ext cx="10515600" cy="542766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Vehicle.Vehicle() is called after received heartbeat mavlink-msg from uav</a:t>
            </a:r>
            <a:endParaRPr lang="en-US" b="1"/>
          </a:p>
          <a:p>
            <a:pPr lvl="1"/>
            <a:r>
              <a:rPr lang="en-US" sz="1400"/>
              <a:t>_parameterLoader = new ParameterLoader(this);</a:t>
            </a:r>
          </a:p>
          <a:p>
            <a:pPr lvl="1"/>
            <a:r>
              <a:rPr lang="en-US" sz="1400"/>
              <a:t>connect(_parameterLoader, &amp;ParameterLoader::parametersReady, _autopilotPlugin, &amp;AutoPilotPlugin::_</a:t>
            </a:r>
            <a:r>
              <a:rPr lang="en-US" sz="1400">
                <a:solidFill>
                  <a:srgbClr val="FF0000"/>
                </a:solidFill>
              </a:rPr>
              <a:t>parametersReadyPreChecks</a:t>
            </a:r>
            <a:r>
              <a:rPr lang="en-US" sz="1400"/>
              <a:t>);</a:t>
            </a:r>
          </a:p>
          <a:p>
            <a:pPr lvl="1"/>
            <a:r>
              <a:rPr lang="en-US" sz="1400"/>
              <a:t>connect(_parameterLoader, &amp;ParameterLoader::parameterListProgress, _autopilotPlugin, &amp;AutoPilotPlugin::</a:t>
            </a:r>
            <a:r>
              <a:rPr lang="en-US" sz="1400">
                <a:solidFill>
                  <a:srgbClr val="FF0000"/>
                </a:solidFill>
              </a:rPr>
              <a:t>parameterListProgress</a:t>
            </a:r>
            <a:r>
              <a:rPr lang="en-US" sz="1400"/>
              <a:t>);</a:t>
            </a:r>
          </a:p>
          <a:p>
            <a:pPr lvl="1"/>
            <a:r>
              <a:rPr lang="en-US" sz="1400" b="1"/>
              <a:t>In MainToolBarController.cc, </a:t>
            </a:r>
            <a:r>
              <a:rPr lang="en-US" sz="1400"/>
              <a:t>connect(_vehicle-&gt;autopilotPlugin(), &amp;AutoPilotPlugin::parameterListProgress, this, &amp;MainToolBarController::_setProgressBarValue) -&gt; MainToolBar.qml </a:t>
            </a:r>
            <a:r>
              <a:rPr lang="en-US" sz="1200" i="1"/>
              <a:t>progressBar’s </a:t>
            </a:r>
            <a:r>
              <a:rPr lang="en-US" sz="1200"/>
              <a:t>width: </a:t>
            </a:r>
            <a:r>
              <a:rPr lang="en-US" sz="1200" i="1"/>
              <a:t>parent</a:t>
            </a:r>
            <a:r>
              <a:rPr lang="en-US" sz="1200"/>
              <a:t>.width * </a:t>
            </a:r>
            <a:r>
              <a:rPr lang="en-US" sz="1200" i="1"/>
              <a:t>_controller</a:t>
            </a:r>
            <a:r>
              <a:rPr lang="en-US" sz="1200"/>
              <a:t>.progressBarValue</a:t>
            </a:r>
            <a:endParaRPr lang="en-US" sz="1400" b="1"/>
          </a:p>
          <a:p>
            <a:r>
              <a:rPr lang="en-US" b="1"/>
              <a:t>ParameterLoader.cc</a:t>
            </a:r>
          </a:p>
          <a:p>
            <a:pPr lvl="1"/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Constructor,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call</a:t>
            </a:r>
            <a:r>
              <a:rPr lang="zh-CN" altLang="en-US"/>
              <a:t> </a:t>
            </a:r>
            <a:r>
              <a:rPr lang="en-US">
                <a:solidFill>
                  <a:srgbClr val="FF0000"/>
                </a:solidFill>
              </a:rPr>
              <a:t>refreshAllParameters</a:t>
            </a:r>
            <a:r>
              <a:rPr lang="en-US" altLang="zh-CN"/>
              <a:t>(compID:</a:t>
            </a:r>
            <a:r>
              <a:rPr lang="en-US"/>
              <a:t>MAV_COMP_ID_ALL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0)</a:t>
            </a:r>
            <a:r>
              <a:rPr lang="zh-CN" altLang="en-US"/>
              <a:t> </a:t>
            </a:r>
            <a:r>
              <a:rPr lang="en-US" altLang="zh-CN"/>
              <a:t>-&gt;</a:t>
            </a:r>
            <a:r>
              <a:rPr lang="zh-CN" altLang="en-US"/>
              <a:t> </a:t>
            </a:r>
            <a:r>
              <a:rPr lang="en-US"/>
              <a:t>mavlink_msg_param_request_list_pack</a:t>
            </a:r>
            <a:r>
              <a:rPr lang="en-US" altLang="zh-CN"/>
              <a:t>() , see </a:t>
            </a:r>
            <a:r>
              <a:rPr lang="en-US" b="1">
                <a:hlinkClick r:id="rId3"/>
              </a:rPr>
              <a:t>PARAM_REQUEST_LIST ( </a:t>
            </a:r>
            <a:r>
              <a:rPr lang="en-US" b="1" u="sng">
                <a:hlinkClick r:id="rId3"/>
              </a:rPr>
              <a:t>#21 )</a:t>
            </a:r>
            <a:r>
              <a:rPr lang="en-US" b="1" u="sng"/>
              <a:t>, allow 6 seconds to response, retry 4 times if failed</a:t>
            </a:r>
          </a:p>
          <a:p>
            <a:pPr lvl="1"/>
            <a:r>
              <a:rPr lang="en-US" b="1">
                <a:hlinkClick r:id="rId3"/>
              </a:rPr>
              <a:t>PARAM_REQUEST_READ ( </a:t>
            </a:r>
            <a:r>
              <a:rPr lang="en-US" b="1" u="sng">
                <a:hlinkClick r:id="rId3"/>
              </a:rPr>
              <a:t>#20 )</a:t>
            </a:r>
            <a:endParaRPr lang="en-US" b="1" u="sng"/>
          </a:p>
          <a:p>
            <a:r>
              <a:rPr lang="en-US"/>
              <a:t>MAVLinkProtocol.cc receiveBytes(BTSerialLink* link, QByteArray b) -&gt;</a:t>
            </a:r>
          </a:p>
          <a:p>
            <a:r>
              <a:rPr lang="en-US"/>
              <a:t>Vehicle.cc _mavlinkMessageReceived() -&gt; </a:t>
            </a:r>
          </a:p>
          <a:p>
            <a:r>
              <a:rPr lang="en-US" b="1"/>
              <a:t>UAS.cc</a:t>
            </a:r>
            <a:r>
              <a:rPr lang="en-US"/>
              <a:t> </a:t>
            </a:r>
            <a:r>
              <a:rPr lang="en-US" i="1"/>
              <a:t>receiveMessage</a:t>
            </a:r>
            <a:r>
              <a:rPr lang="en-US"/>
              <a:t>(mavlink_message_t message) -&gt; </a:t>
            </a:r>
            <a:r>
              <a:rPr lang="en-US" b="1" i="1"/>
              <a:t>processParamValueMsg</a:t>
            </a:r>
            <a:r>
              <a:rPr lang="en-US" i="1"/>
              <a:t>() -&gt; </a:t>
            </a:r>
            <a:r>
              <a:rPr lang="de-DE" b="1">
                <a:hlinkClick r:id="rId3"/>
              </a:rPr>
              <a:t>PARAM_VALUE ( </a:t>
            </a:r>
            <a:r>
              <a:rPr lang="de-DE" b="1" u="sng">
                <a:hlinkClick r:id="rId3"/>
              </a:rPr>
              <a:t>#22 )</a:t>
            </a:r>
            <a:endParaRPr lang="en-US" i="1"/>
          </a:p>
          <a:p>
            <a:r>
              <a:rPr lang="en-US" b="1"/>
              <a:t>ParameterLoader.cc </a:t>
            </a:r>
            <a:r>
              <a:rPr lang="en-US"/>
              <a:t>_</a:t>
            </a:r>
            <a:r>
              <a:rPr lang="en-US">
                <a:solidFill>
                  <a:srgbClr val="FF0000"/>
                </a:solidFill>
              </a:rPr>
              <a:t>parameterUpdate</a:t>
            </a:r>
            <a:r>
              <a:rPr lang="en-US"/>
              <a:t>() -&gt;</a:t>
            </a:r>
          </a:p>
          <a:p>
            <a:pPr lvl="1"/>
            <a:r>
              <a:rPr lang="en-US" sz="1600"/>
              <a:t>emit parameterListProgress((float)(_totalParamCount - readWaitingParamCount) / (float)_totalParamCount) -&gt;</a:t>
            </a:r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6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class FactSystem : public QGCTool</a:t>
            </a:r>
          </a:p>
          <a:p>
            <a:pPr marL="0" indent="0">
              <a:buNone/>
            </a:pPr>
            <a:r>
              <a:rPr lang="en-US" sz="1400"/>
              <a:t>const char* FactSystem::_factSystemQmlUri = "</a:t>
            </a:r>
            <a:r>
              <a:rPr lang="en-US" sz="1400">
                <a:solidFill>
                  <a:srgbClr val="FF0000"/>
                </a:solidFill>
              </a:rPr>
              <a:t>QGroundControl.FactSystem</a:t>
            </a:r>
            <a:r>
              <a:rPr lang="en-US" sz="1400"/>
              <a:t>";</a:t>
            </a:r>
          </a:p>
          <a:p>
            <a:pPr marL="0" indent="0">
              <a:buNone/>
            </a:pPr>
            <a:r>
              <a:rPr lang="en-US" sz="1400"/>
              <a:t>void FactSystem::</a:t>
            </a:r>
            <a:r>
              <a:rPr lang="en-US" sz="1400" i="1"/>
              <a:t>setToolbox</a:t>
            </a:r>
            <a:r>
              <a:rPr lang="en-US" sz="1400"/>
              <a:t>(QGCToolbox *toolbox)</a:t>
            </a:r>
          </a:p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    QGCTool::</a:t>
            </a:r>
            <a:r>
              <a:rPr lang="en-US" sz="1400" i="1"/>
              <a:t>setToolbox</a:t>
            </a:r>
            <a:r>
              <a:rPr lang="en-US" sz="1400"/>
              <a:t>(toolbox);</a:t>
            </a:r>
          </a:p>
          <a:p>
            <a:pPr marL="0" indent="0">
              <a:buNone/>
            </a:pPr>
            <a:r>
              <a:rPr lang="en-US" sz="1400"/>
              <a:t>    qmlRegisterType&lt;</a:t>
            </a:r>
            <a:r>
              <a:rPr lang="en-US" sz="1400">
                <a:solidFill>
                  <a:srgbClr val="FF0000"/>
                </a:solidFill>
              </a:rPr>
              <a:t>Fact</a:t>
            </a:r>
            <a:r>
              <a:rPr lang="en-US" sz="1400"/>
              <a:t>&gt;               (_factSystemQmlUri, 1, 0, "</a:t>
            </a:r>
            <a:r>
              <a:rPr lang="en-US" sz="1400">
                <a:solidFill>
                  <a:srgbClr val="FF0000"/>
                </a:solidFill>
              </a:rPr>
              <a:t>Fact</a:t>
            </a:r>
            <a:r>
              <a:rPr lang="en-US" sz="1400"/>
              <a:t>");</a:t>
            </a:r>
          </a:p>
          <a:p>
            <a:pPr marL="0" indent="0">
              <a:buNone/>
            </a:pPr>
            <a:r>
              <a:rPr lang="en-US" sz="1400"/>
              <a:t>    qmlRegisterType&lt;</a:t>
            </a:r>
            <a:r>
              <a:rPr lang="en-US" sz="1400">
                <a:solidFill>
                  <a:srgbClr val="FF0000"/>
                </a:solidFill>
              </a:rPr>
              <a:t>FactPanelController</a:t>
            </a:r>
            <a:r>
              <a:rPr lang="en-US" sz="1400"/>
              <a:t>&gt;(_factSystemQmlUri, 1, 0, "</a:t>
            </a:r>
            <a:r>
              <a:rPr lang="en-US" sz="1400">
                <a:solidFill>
                  <a:srgbClr val="FF0000"/>
                </a:solidFill>
              </a:rPr>
              <a:t>FactPanelController</a:t>
            </a:r>
            <a:r>
              <a:rPr lang="en-US" sz="1400"/>
              <a:t>");</a:t>
            </a:r>
          </a:p>
          <a:p>
            <a:pPr marL="0" indent="0">
              <a:buNone/>
            </a:pPr>
            <a:r>
              <a:rPr lang="en-US" sz="1400"/>
              <a:t>    qmlRegisterUncreatableType&lt;</a:t>
            </a:r>
            <a:r>
              <a:rPr lang="en-US" sz="1400">
                <a:solidFill>
                  <a:srgbClr val="FF0000"/>
                </a:solidFill>
              </a:rPr>
              <a:t>FactGroup</a:t>
            </a:r>
            <a:r>
              <a:rPr lang="en-US" sz="1400"/>
              <a:t>&gt;(_factSystemQmlUri, 1, 0, "FactGroup", "ReferenceOnly");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  <a:p>
            <a:pPr marL="0" indent="0">
              <a:buNone/>
            </a:pPr>
            <a:r>
              <a:rPr lang="en-US" sz="1400"/>
              <a:t>PX4FlightModes.qml </a:t>
            </a:r>
          </a:p>
          <a:p>
            <a:pPr marL="0" indent="0">
              <a:buNone/>
            </a:pPr>
            <a:r>
              <a:rPr lang="en-US" sz="1400"/>
              <a:t>PX4SimpleFlightModes.qml</a:t>
            </a:r>
          </a:p>
          <a:p>
            <a:pPr marL="0" indent="0">
              <a:buNone/>
            </a:pPr>
            <a:r>
              <a:rPr lang="en-US" sz="1400"/>
              <a:t>PX4AdvancedFlightModes.qml</a:t>
            </a:r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27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40093"/>
          </a:xfrm>
        </p:spPr>
        <p:txBody>
          <a:bodyPr>
            <a:noAutofit/>
          </a:bodyPr>
          <a:lstStyle/>
          <a:p>
            <a:pPr algn="ctr"/>
            <a:r>
              <a:rPr lang="en-US" sz="2400" b="1"/>
              <a:t>qmlRegisterType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0093"/>
            <a:ext cx="10515600" cy="5736870"/>
          </a:xfrm>
        </p:spPr>
        <p:txBody>
          <a:bodyPr>
            <a:normAutofit/>
          </a:bodyPr>
          <a:lstStyle/>
          <a:p>
            <a:r>
              <a:rPr lang="en-US"/>
              <a:t>FactSystem.cc </a:t>
            </a:r>
            <a:r>
              <a:rPr lang="en-US" i="1"/>
              <a:t>setToolbox()</a:t>
            </a:r>
            <a:endParaRPr lang="en-US"/>
          </a:p>
          <a:p>
            <a:pPr lvl="1"/>
            <a:r>
              <a:rPr lang="en-US" sz="1600"/>
              <a:t>qmlRegisterType&lt;Fact&gt;               ("QGroundControl.FactSystem", 1, 0, "Fact");</a:t>
            </a:r>
          </a:p>
          <a:p>
            <a:pPr lvl="1"/>
            <a:r>
              <a:rPr lang="en-US" sz="1600"/>
              <a:t>qmlRegisterType&lt;FactPanelController&gt;("QGroundControl.FactSystem", 1, 0, "FactPanelController");</a:t>
            </a:r>
          </a:p>
          <a:p>
            <a:pPr lvl="1"/>
            <a:r>
              <a:rPr lang="en-US" sz="1600"/>
              <a:t>qmlRegisterUncreatableType&lt;FactGroup&gt;("QGroundControl.FactSystem", 1, 0, "FactGroup", "ReferenceOnly");</a:t>
            </a:r>
          </a:p>
          <a:p>
            <a:endParaRPr lang="en-US" sz="2000"/>
          </a:p>
          <a:p>
            <a:r>
              <a:rPr lang="en-US" sz="2000"/>
              <a:t>GQCApplication.cc _initCommon()</a:t>
            </a:r>
          </a:p>
          <a:p>
            <a:pPr lvl="1"/>
            <a:r>
              <a:rPr lang="en-US" sz="1200"/>
              <a:t>qmlRegisterUncreatableType&lt;Vehicle&gt;             ("QGroundControl.Vehicle",          1, 0, "Vehicle",                "Reference only"); search </a:t>
            </a:r>
            <a:r>
              <a:rPr lang="en-US" sz="1200">
                <a:solidFill>
                  <a:srgbClr val="FF0000"/>
                </a:solidFill>
              </a:rPr>
              <a:t>activeVehicle</a:t>
            </a:r>
          </a:p>
          <a:p>
            <a:pPr lvl="1"/>
            <a:r>
              <a:rPr lang="en-US" sz="1200"/>
              <a:t>qmlRegisterUncreatableType&lt;MissionItem&gt;         ("QGroundControl.Vehicle",          1, 0, "MissionItem",            "Reference only");</a:t>
            </a:r>
          </a:p>
          <a:p>
            <a:pPr lvl="1"/>
            <a:r>
              <a:rPr lang="en-US" sz="1200"/>
              <a:t>qmlRegisterUncreatableType&lt;MissionManager&gt;      ("QGroundControl.Vehicle",          1, 0, "MissionManager",         "Reference only");</a:t>
            </a:r>
          </a:p>
          <a:p>
            <a:pPr lvl="1"/>
            <a:endParaRPr lang="en-US" sz="1200"/>
          </a:p>
          <a:p>
            <a:pPr lvl="1"/>
            <a:r>
              <a:rPr lang="en-US" sz="1200"/>
              <a:t>qmlRegisterType&lt;ParameterEditorController&gt;          ("QGroundControl.Controllers", 1, 0, "ParameterEditorController”); see </a:t>
            </a:r>
            <a:r>
              <a:rPr lang="en-US" sz="1200">
                <a:solidFill>
                  <a:srgbClr val="FF0000"/>
                </a:solidFill>
              </a:rPr>
              <a:t>ParameterEditor.qml</a:t>
            </a:r>
          </a:p>
          <a:p>
            <a:pPr lvl="1"/>
            <a:r>
              <a:rPr lang="en-US" sz="1200"/>
              <a:t>qmlRegisterType&lt;APMFlightModesComponentController&gt;  ("QGroundControl.Controllers", 1, 0, "APMFlightModesComponentController");</a:t>
            </a:r>
          </a:p>
          <a:p>
            <a:pPr lvl="1"/>
            <a:r>
              <a:rPr lang="en-US" sz="1200"/>
              <a:t>qmlRegisterType&lt;PX4AdvancedFlightModesController&gt;   ("QGroundControl.Controllers", 1, 0, "PX4AdvancedFlightModesController");</a:t>
            </a:r>
          </a:p>
          <a:p>
            <a:pPr lvl="1"/>
            <a:r>
              <a:rPr lang="en-US" sz="1200"/>
              <a:t>qmlRegisterType&lt;PX4SimpleFlightModesController&gt;     ("QGroundControl.Controllers", 1, 0, "PX4SimpleFlightModesController");</a:t>
            </a:r>
          </a:p>
          <a:p>
            <a:pPr lvl="1"/>
            <a:endParaRPr lang="en-US" sz="1100"/>
          </a:p>
          <a:p>
            <a:pPr lvl="1"/>
            <a:r>
              <a:rPr lang="en-US" sz="1100"/>
              <a:t>qmlRegisterSingletonType&lt;MavlinkQmlSingleton&gt;       ("QGroundControl.Mavlink",                  1, 0, "Mavlink",                mavlinkQmlSingletonFactory); //define Mavlink-CMDs</a:t>
            </a:r>
          </a:p>
          <a:p>
            <a:endParaRPr lang="en-US" sz="1600"/>
          </a:p>
          <a:p>
            <a:r>
              <a:rPr lang="en-US" sz="1600"/>
              <a:t>VideoStreaming.cc initializeVideoStreaming()</a:t>
            </a:r>
          </a:p>
          <a:p>
            <a:pPr lvl="1"/>
            <a:r>
              <a:rPr lang="en-US" sz="1100"/>
              <a:t>qmlRegisterType&lt;VideoItem&gt;              ("QGroundControl.QgcQtGStreamer", 1, 0, "VideoItem");</a:t>
            </a:r>
          </a:p>
          <a:p>
            <a:pPr lvl="1"/>
            <a:r>
              <a:rPr lang="en-US" sz="1100"/>
              <a:t>qmlRegisterUncreatableType&lt;VideoSurface&gt;("QGroundControl.QgcQtGStreamer", 1, 0, "VideoSurface", QLatin1String("VideoSurface from QML is not supported"));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753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48"/>
            <a:ext cx="10515600" cy="504670"/>
          </a:xfrm>
        </p:spPr>
        <p:txBody>
          <a:bodyPr>
            <a:normAutofit fontScale="90000"/>
          </a:bodyPr>
          <a:lstStyle/>
          <a:p>
            <a:r>
              <a:rPr lang="en-US"/>
              <a:t>BoardType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318"/>
            <a:ext cx="10515600" cy="5563645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QGCSerialPortInfo</a:t>
            </a:r>
          </a:p>
          <a:p>
            <a:pPr marL="0" lvl="0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static const struct VIDPIDMapInfo_s {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int vendorId;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int productId;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QGCSerialPortInfo::BoardType_t boardType;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const char * boardString;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} s_rgVIDPIDMappings[] = {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QGCSerialPortInfo::px4VendorId, QGCSerialPortInfo::pixhawkFMUV4ProductId, QGCSerialPortInfo::BoardTypePX4FMUV4, "Found PX4 FMU V4" },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QGCSerialPortInfo::px4VendorId, QGCSerialPortInfo::pixhawkFMUV2ProductId, QGCSerialPortInfo::BoardTypePX4FMUV2, "Found PX4 FMU V2" },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QGCSerialPortInfo::px4VendorId, QGCSerialPortInfo::pixhawkFMUV2OldBootloaderProductId, QGCSerialPortInfo::BoardTypePX4FMUV2, "Found PX4 FMU V2"},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QGCSerialPortInfo::px4VendorId, QGCSerialPortInfo::pixhawkFMUV1ProductId, QGCSerialPortInfo::BoardTypePX4FMUV1, "Found PX4 FMU V1" },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QGCSerialPortInfo::px4VendorId, QGCSerialPortInfo::px4FlowProductId, QGCSerialPortInfo::BoardTypePX4Flow, "Found PX4 Flow" },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QGCSerialPortInfo::px4VendorId, QGCSerialPortInfo::AeroCoreProductId, QGCSerialPortInfo::BoardTypeAeroCore, "Found AeroCore" },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QGCSerialPortInfo::px4VendorId=9900, QGCSerialPortInfo::MindPXFMUV2ProductId = 48, QGCSerialPortInfo::BoardTypeMINDPXFMUV2 = 7,"Found MindPX FMU V2" },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QGCSerialPortInfo::threeDRRadioVendorId, QGCSerialPortInfo::threeDRRadioProductId, QGCSerialPortInfo::BoardTypeSikRadio, "Found SiK Radio" },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QGCSerialPortInfo::siLabsRadioVendorId, QGCSerialPortInfo::siLabsRadioProductId, QGCSerialPortInfo::BoardTypeSikRadio, "Found SiK Radio" },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 QGCSerialPortInfo::ubloxRTKVendorId, QGCSerialPortInfo::ubloxRTKProductId, QGCSerialPortInfo::BoardTypeRTKGPS, "Found RTK GPS" },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};</a:t>
            </a:r>
            <a:endParaRPr kumimoji="0" lang="en-US" altLang="en-US" sz="5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542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/>
              <a:t>setContextProperty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203"/>
            <a:ext cx="10515600" cy="5822760"/>
          </a:xfrm>
        </p:spPr>
        <p:txBody>
          <a:bodyPr/>
          <a:lstStyle/>
          <a:p>
            <a:r>
              <a:rPr lang="en-US"/>
              <a:t>joystickManager -&gt; JoystickManager</a:t>
            </a:r>
          </a:p>
          <a:p>
            <a:r>
              <a:rPr lang="en-US"/>
              <a:t>debugMessageModel  -&gt; AppLogModel</a:t>
            </a:r>
          </a:p>
          <a:p>
            <a:r>
              <a:rPr lang="en-US" b="1"/>
              <a:t>autopilot</a:t>
            </a:r>
            <a:r>
              <a:rPr lang="en-US"/>
              <a:t> -&gt; PX4AutoPilotPlugin or APMAutoPilotPlugin (refer to Vehicle each other)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280374" cy="33724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Parameter MAVLink message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617262"/>
            <a:ext cx="4306957" cy="11103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2007617"/>
            <a:ext cx="9581322" cy="1980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4267928"/>
            <a:ext cx="9488557" cy="20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parameter between memory and storage (#76 Command_Long)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967"/>
            <a:ext cx="10515600" cy="15177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4961"/>
            <a:ext cx="10058400" cy="29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64" y="1825625"/>
            <a:ext cx="8875472" cy="4351338"/>
          </a:xfrm>
        </p:spPr>
      </p:pic>
    </p:spTree>
    <p:extLst>
      <p:ext uri="{BB962C8B-B14F-4D97-AF65-F5344CB8AC3E}">
        <p14:creationId xmlns:p14="http://schemas.microsoft.com/office/powerpoint/2010/main" val="20927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346" y="1"/>
            <a:ext cx="7728031" cy="243068"/>
          </a:xfrm>
        </p:spPr>
        <p:txBody>
          <a:bodyPr>
            <a:noAutofit/>
          </a:bodyPr>
          <a:lstStyle/>
          <a:p>
            <a:pPr algn="ctr"/>
            <a:r>
              <a:rPr lang="en-US" sz="2800" b="1"/>
              <a:t>Vehicle Components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7" y="1006954"/>
            <a:ext cx="2981149" cy="53764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12" y="1006954"/>
            <a:ext cx="8604107" cy="45883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118167" y="4155311"/>
            <a:ext cx="1235045" cy="17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62178" y="2270024"/>
            <a:ext cx="691034" cy="179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2576229" y="3301114"/>
            <a:ext cx="776983" cy="145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49346" y="2908285"/>
            <a:ext cx="1103866" cy="327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18167" y="4510408"/>
            <a:ext cx="1246621" cy="99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0045" y="5670669"/>
            <a:ext cx="4363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AirframeComponent.cc</a:t>
            </a:r>
          </a:p>
          <a:p>
            <a:r>
              <a:rPr lang="en-US"/>
              <a:t>AirframeComponentSummary.qml</a:t>
            </a:r>
          </a:p>
          <a:p>
            <a:r>
              <a:rPr lang="en-US"/>
              <a:t>AirframeComponent.qml</a:t>
            </a:r>
          </a:p>
          <a:p>
            <a:r>
              <a:rPr lang="en-US"/>
              <a:t>AirframeComponentIcon.png</a:t>
            </a:r>
          </a:p>
          <a:p>
            <a:r>
              <a:rPr lang="en-US"/>
              <a:t>AirframeComponentController.cc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0"/>
            <a:ext cx="10162876" cy="42825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Airframe setup/select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9" y="440145"/>
            <a:ext cx="8849715" cy="6417855"/>
          </a:xfrm>
        </p:spPr>
      </p:pic>
    </p:spTree>
    <p:extLst>
      <p:ext uri="{BB962C8B-B14F-4D97-AF65-F5344CB8AC3E}">
        <p14:creationId xmlns:p14="http://schemas.microsoft.com/office/powerpoint/2010/main" val="19399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588" y="-196150"/>
            <a:ext cx="10515600" cy="662782"/>
          </a:xfrm>
        </p:spPr>
        <p:txBody>
          <a:bodyPr>
            <a:normAutofit/>
          </a:bodyPr>
          <a:lstStyle/>
          <a:p>
            <a:r>
              <a:rPr lang="en-US" sz="2400"/>
              <a:t>Airframe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2471084"/>
            <a:ext cx="10609805" cy="4300106"/>
          </a:xfrm>
        </p:spPr>
        <p:txBody>
          <a:bodyPr>
            <a:normAutofit fontScale="32500" lnSpcReduction="20000"/>
          </a:bodyPr>
          <a:lstStyle/>
          <a:p>
            <a:r>
              <a:rPr lang="en-US"/>
              <a:t>AirframeComponent.qml/AirframeComponentSummary.qml</a:t>
            </a:r>
            <a:endParaRPr lang="en-US" b="1"/>
          </a:p>
          <a:p>
            <a:r>
              <a:rPr lang="en-US" b="1"/>
              <a:t>VehicleComponent:</a:t>
            </a:r>
            <a:r>
              <a:rPr lang="en-US"/>
              <a:t>A vehicle component is an object which abstracts the physical portion of a vehicle into a set of </a:t>
            </a:r>
            <a:r>
              <a:rPr lang="en-US">
                <a:solidFill>
                  <a:srgbClr val="FF0000"/>
                </a:solidFill>
              </a:rPr>
              <a:t>configurable values </a:t>
            </a:r>
            <a:r>
              <a:rPr lang="en-US"/>
              <a:t>and user interface.</a:t>
            </a:r>
          </a:p>
          <a:p>
            <a:pPr lvl="1"/>
            <a:r>
              <a:rPr lang="en-US" b="1"/>
              <a:t>AirframeComponent:</a:t>
            </a:r>
            <a:r>
              <a:rPr lang="en-US"/>
              <a:t>The Airframe VehicleComponent is used to set the </a:t>
            </a:r>
            <a:r>
              <a:rPr lang="en-US">
                <a:solidFill>
                  <a:srgbClr val="FF0000"/>
                </a:solidFill>
              </a:rPr>
              <a:t>SYS_AUTOSTART</a:t>
            </a:r>
            <a:r>
              <a:rPr lang="en-US"/>
              <a:t> airframe id.</a:t>
            </a:r>
            <a:endParaRPr lang="en-US" b="1"/>
          </a:p>
          <a:p>
            <a:pPr lvl="1"/>
            <a:r>
              <a:rPr lang="en-US"/>
              <a:t>FlightModesComponent</a:t>
            </a:r>
          </a:p>
          <a:p>
            <a:pPr lvl="1"/>
            <a:r>
              <a:rPr lang="en-US"/>
              <a:t>PowerComponent</a:t>
            </a:r>
          </a:p>
          <a:p>
            <a:r>
              <a:rPr lang="en-US"/>
              <a:t>System Id -&gt; MAV_SYS_ID</a:t>
            </a:r>
          </a:p>
          <a:p>
            <a:r>
              <a:rPr lang="en-US"/>
              <a:t>Airframe type -&gt; AirframeComponentController. currentAirframeType</a:t>
            </a:r>
          </a:p>
          <a:p>
            <a:r>
              <a:rPr lang="en-US"/>
              <a:t>Vehicle -&gt; AirframeComponentController. currentVehicleName</a:t>
            </a:r>
          </a:p>
          <a:p>
            <a:r>
              <a:rPr lang="en-US"/>
              <a:t>Firmware Version -&gt; </a:t>
            </a:r>
          </a:p>
          <a:p>
            <a:pPr lvl="1"/>
            <a:r>
              <a:rPr lang="en-US"/>
              <a:t>&lt;activeVehicle.firmwareMajorVersion&gt;. </a:t>
            </a:r>
          </a:p>
          <a:p>
            <a:pPr lvl="1"/>
            <a:r>
              <a:rPr lang="en-US"/>
              <a:t>&lt;activeVehicle.firmwareMinorVersion&gt;. </a:t>
            </a:r>
          </a:p>
          <a:p>
            <a:pPr lvl="1"/>
            <a:r>
              <a:rPr lang="en-US"/>
              <a:t>&lt;activeVehicle.firmwarePatchVersion&gt;&lt;sactiveVehicle.firmwareVersionTypeString&gt;</a:t>
            </a:r>
          </a:p>
          <a:p>
            <a:r>
              <a:rPr lang="en-US">
                <a:solidFill>
                  <a:srgbClr val="FF0000"/>
                </a:solidFill>
              </a:rPr>
              <a:t>SYS_AUTOSTART?</a:t>
            </a:r>
          </a:p>
          <a:p>
            <a:r>
              <a:rPr lang="en-US">
                <a:solidFill>
                  <a:srgbClr val="FF0000"/>
                </a:solidFill>
              </a:rPr>
              <a:t>SetupView.qml -&gt; </a:t>
            </a:r>
            <a:r>
              <a:rPr lang="en-US"/>
              <a:t>PX4AutoPilotPlugin.</a:t>
            </a:r>
            <a:r>
              <a:rPr lang="en-US" i="1"/>
              <a:t>vehicleComponents -&gt; </a:t>
            </a:r>
            <a:r>
              <a:rPr lang="en-US"/>
              <a:t>AirframeComponent</a:t>
            </a:r>
          </a:p>
          <a:p>
            <a:pPr lvl="1"/>
            <a:r>
              <a:rPr lang="en-US"/>
              <a:t>modelData -&gt; VehicleComponent</a:t>
            </a:r>
          </a:p>
          <a:p>
            <a:r>
              <a:rPr lang="en-US" b="1"/>
              <a:t>AirframeComponent.qml</a:t>
            </a:r>
          </a:p>
          <a:p>
            <a:pPr lvl="1"/>
            <a:r>
              <a:rPr lang="en-US"/>
              <a:t>model -&gt; AirframeComponentController.airframeTypes, </a:t>
            </a:r>
            <a:r>
              <a:rPr lang="en-US">
                <a:solidFill>
                  <a:srgbClr val="FF0000"/>
                </a:solidFill>
              </a:rPr>
              <a:t>modelData -&gt; AirframeType </a:t>
            </a:r>
            <a:r>
              <a:rPr lang="en-US"/>
              <a:t>which has properties name, imageResource and airframes (which is list of AirFrame) -&gt; </a:t>
            </a:r>
            <a:r>
              <a:rPr lang="is-IS"/>
              <a:t>…</a:t>
            </a:r>
          </a:p>
          <a:p>
            <a:pPr lvl="1"/>
            <a:r>
              <a:rPr lang="is-IS"/>
              <a:t>-&gt; set </a:t>
            </a:r>
            <a:r>
              <a:rPr lang="en-US"/>
              <a:t>SYS_AUTOSTART to selected &lt;airframe id&gt;, and set SYS_AUTOCONFIG to 1, finally call _uas-&gt;</a:t>
            </a:r>
            <a:r>
              <a:rPr lang="en-US" i="1"/>
              <a:t>executeCommand</a:t>
            </a: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MAV_CMD_PREFLIGHT_REBOOT_SHUTDOWN</a:t>
            </a:r>
            <a:r>
              <a:rPr lang="en-US"/>
              <a:t>, 1, 1.0f, 0.0f, 0.0f, 0.0f, 0.0f, 0.0f, 0.0f, 0)</a:t>
            </a:r>
          </a:p>
          <a:p>
            <a:r>
              <a:rPr lang="en-US"/>
              <a:t>Note: Load AirFrame, After received heartbeat from UAV, to call PX4AutoPilotPlugin::PX4AutoPilotPlugin()  -&gt; PX4AirframeLoader::loadAirframeMetaData -&gt; </a:t>
            </a:r>
            <a:r>
              <a:rPr lang="en-US" b="1">
                <a:solidFill>
                  <a:srgbClr val="FF0000"/>
                </a:solidFill>
              </a:rPr>
              <a:t>AirframeFactMetaData.xml</a:t>
            </a:r>
            <a:r>
              <a:rPr lang="en-US"/>
              <a:t> -&gt; AirframeComponentAirframes::insert(airframeGroup, image, name, id.toInt())</a:t>
            </a:r>
          </a:p>
          <a:p>
            <a:endParaRPr lang="en-US"/>
          </a:p>
          <a:p>
            <a:r>
              <a:rPr lang="en-US" sz="4900">
                <a:solidFill>
                  <a:srgbClr val="FF0000"/>
                </a:solidFill>
              </a:rPr>
              <a:t>Airframe id (i.e. SYS_AUTOSTART) = auto-start script index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267"/>
            <a:ext cx="6522402" cy="2400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202" y="0"/>
            <a:ext cx="4862907" cy="25237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73742" y="5058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899469" cy="379458"/>
          </a:xfrm>
        </p:spPr>
        <p:txBody>
          <a:bodyPr>
            <a:noAutofit/>
          </a:bodyPr>
          <a:lstStyle/>
          <a:p>
            <a:r>
              <a:rPr lang="en-US" sz="2400"/>
              <a:t>Safety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339"/>
            <a:ext cx="8825759" cy="61557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59" y="519339"/>
            <a:ext cx="3393241" cy="2877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25759" y="3835402"/>
            <a:ext cx="3486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SafetyComponent.cc</a:t>
            </a:r>
          </a:p>
          <a:p>
            <a:r>
              <a:rPr lang="en-US"/>
              <a:t>SafetyComponent.qml</a:t>
            </a:r>
          </a:p>
          <a:p>
            <a:r>
              <a:rPr lang="en-US"/>
              <a:t>SafetyComponentSummary.qml</a:t>
            </a:r>
          </a:p>
          <a:p>
            <a:r>
              <a:rPr lang="en-US"/>
              <a:t>SafetyComponentIcon.png</a:t>
            </a:r>
          </a:p>
          <a:p>
            <a:r>
              <a:rPr lang="en-US"/>
              <a:t>“RTL min alt” RTL_RETURN_ALT</a:t>
            </a:r>
          </a:p>
          <a:p>
            <a:r>
              <a:rPr lang="en-US"/>
              <a:t> "RTL home alt” RTL_DESCEND_ALT</a:t>
            </a:r>
          </a:p>
          <a:p>
            <a:r>
              <a:rPr lang="en-US"/>
              <a:t>“RC loss RTL” COM_RC_LOSS_T</a:t>
            </a:r>
          </a:p>
          <a:p>
            <a:r>
              <a:rPr lang="en-US"/>
              <a:t>“RC loss action” NAV_RCL_ACT</a:t>
            </a:r>
          </a:p>
          <a:p>
            <a:r>
              <a:rPr lang="en-US"/>
              <a:t>“Link loss action” NAV_DLL_ACT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Mavlink over QGC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1. Receive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MAVLinkProtocol.cc</a:t>
            </a:r>
            <a:r>
              <a:rPr lang="en-US"/>
              <a:t> receiveBytes() -&gt;</a:t>
            </a:r>
          </a:p>
          <a:p>
            <a:pPr marL="0" indent="0">
              <a:buNone/>
            </a:pPr>
            <a:r>
              <a:rPr lang="en-US"/>
              <a:t>mavlink_msg_heartbeat.h mavlink_msg_heartbeat_decode()</a:t>
            </a:r>
          </a:p>
          <a:p>
            <a:pPr marL="0" indent="0">
              <a:buNone/>
            </a:pPr>
            <a:r>
              <a:rPr lang="en-US"/>
              <a:t>MultiVehicleManager.cc _vehicleHeartbeatInfo()</a:t>
            </a:r>
          </a:p>
          <a:p>
            <a:endParaRPr lang="en-US"/>
          </a:p>
          <a:p>
            <a:r>
              <a:rPr lang="en-US"/>
              <a:t>2. Send mavlink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Vehicle.cc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bool Vehicle::sendMessageOnLink(LinkInterface* link, mavlink_message_t message)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{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if (!link || !_links.contains(link) || !link-&gt;isConnected()) {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return false;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}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/>
            </a:r>
            <a:b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</a:b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emit _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sendMessageOnLinkOnThread(link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, message);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/>
            </a:r>
            <a:b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</a:b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return true;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</a:rPr>
              <a:t>}</a:t>
            </a:r>
          </a:p>
          <a:p>
            <a:pPr marL="0" lvl="0" indent="0">
              <a:buNone/>
            </a:pPr>
            <a:r>
              <a:rPr lang="en-US" sz="4400"/>
              <a:t>Vehicle::</a:t>
            </a:r>
            <a:r>
              <a:rPr lang="en-US" sz="4400">
                <a:solidFill>
                  <a:srgbClr val="FF0000"/>
                </a:solidFill>
              </a:rPr>
              <a:t>_sendMessageOnLink</a:t>
            </a:r>
            <a:r>
              <a:rPr lang="en-US" sz="4400"/>
              <a:t>(LinkInterface* link, mavlink_message_t message)</a:t>
            </a:r>
            <a:endParaRPr kumimoji="0" lang="en-US" altLang="en-US" sz="5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0"/>
            <a:ext cx="10515600" cy="473869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LinkInterface: public QThread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677629"/>
            <a:ext cx="11685494" cy="59921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uint8_t _mavlinkChannel</a:t>
            </a:r>
          </a:p>
          <a:p>
            <a:pPr marL="0" indent="0">
              <a:buNone/>
            </a:pPr>
            <a:r>
              <a:rPr lang="en-US"/>
              <a:t>virtual LinkConfiguration* </a:t>
            </a:r>
            <a:r>
              <a:rPr lang="en-US" i="1"/>
              <a:t>getLinkConfiguration</a:t>
            </a:r>
            <a:r>
              <a:rPr lang="en-US"/>
              <a:t>()</a:t>
            </a:r>
          </a:p>
          <a:p>
            <a:r>
              <a:rPr lang="en-US"/>
              <a:t>public:</a:t>
            </a:r>
          </a:p>
          <a:p>
            <a:pPr marL="457200" lvl="1" indent="0">
              <a:buNone/>
            </a:pPr>
            <a:r>
              <a:rPr lang="en-US"/>
              <a:t>virtual QString </a:t>
            </a:r>
            <a:r>
              <a:rPr lang="en-US" i="1"/>
              <a:t>getName</a:t>
            </a:r>
            <a:r>
              <a:rPr lang="en-US"/>
              <a:t>() const = 0</a:t>
            </a:r>
          </a:p>
          <a:p>
            <a:pPr marL="457200" lvl="1" indent="0">
              <a:buNone/>
            </a:pPr>
            <a:r>
              <a:rPr lang="en-US"/>
              <a:t>virtual bool </a:t>
            </a:r>
            <a:r>
              <a:rPr lang="en-US" i="1"/>
              <a:t>isConnected</a:t>
            </a:r>
            <a:r>
              <a:rPr lang="en-US"/>
              <a:t>() const = 0;</a:t>
            </a:r>
          </a:p>
          <a:p>
            <a:pPr marL="457200" lvl="1" indent="0">
              <a:buNone/>
            </a:pPr>
            <a:r>
              <a:rPr lang="en-US"/>
              <a:t>bool connect(void);</a:t>
            </a:r>
          </a:p>
          <a:p>
            <a:pPr marL="457200" lvl="1" indent="0">
              <a:buNone/>
            </a:pPr>
            <a:r>
              <a:rPr lang="en-US"/>
              <a:t>bool disconnect(void);</a:t>
            </a:r>
          </a:p>
          <a:p>
            <a:r>
              <a:rPr lang="en-US"/>
              <a:t>public slots:</a:t>
            </a:r>
          </a:p>
          <a:p>
            <a:pPr marL="457200" lvl="1" indent="0">
              <a:buNone/>
            </a:pPr>
            <a:r>
              <a:rPr lang="en-US"/>
              <a:t>void writeBytesSafe(const char *bytes, int length)</a:t>
            </a:r>
          </a:p>
          <a:p>
            <a:pPr lvl="2"/>
            <a:r>
              <a:rPr lang="en-US"/>
              <a:t>emit _invokeWriteBytes(QByteArray(bytes, length))</a:t>
            </a:r>
          </a:p>
          <a:p>
            <a:pPr marL="457200" lvl="1" indent="0">
              <a:buNone/>
            </a:pPr>
            <a:r>
              <a:rPr lang="en-US"/>
              <a:t>virtual void </a:t>
            </a:r>
            <a:r>
              <a:rPr lang="en-US" i="1">
                <a:solidFill>
                  <a:srgbClr val="FF0000"/>
                </a:solidFill>
              </a:rPr>
              <a:t>_writeBytes</a:t>
            </a:r>
            <a:r>
              <a:rPr lang="en-US"/>
              <a:t>(const QByteArray)</a:t>
            </a:r>
          </a:p>
          <a:p>
            <a:r>
              <a:rPr lang="en-US"/>
              <a:t>Private slots:</a:t>
            </a:r>
          </a:p>
          <a:p>
            <a:pPr marL="457200" lvl="1" indent="0">
              <a:buNone/>
            </a:pPr>
            <a:r>
              <a:rPr lang="en-US"/>
              <a:t>virtual void </a:t>
            </a:r>
            <a:r>
              <a:rPr lang="en-US" i="1"/>
              <a:t>_writeBytes</a:t>
            </a:r>
            <a:r>
              <a:rPr lang="en-US"/>
              <a:t>(const QByteArray) = 0</a:t>
            </a:r>
          </a:p>
          <a:p>
            <a:r>
              <a:rPr lang="en-US"/>
              <a:t>signals:</a:t>
            </a:r>
          </a:p>
          <a:p>
            <a:pPr marL="457200" lvl="1" indent="0">
              <a:buNone/>
            </a:pPr>
            <a:r>
              <a:rPr lang="en-US"/>
              <a:t>void </a:t>
            </a:r>
            <a:r>
              <a:rPr lang="en-US">
                <a:solidFill>
                  <a:srgbClr val="FF0000"/>
                </a:solidFill>
              </a:rPr>
              <a:t>bytesReceived</a:t>
            </a:r>
            <a:r>
              <a:rPr lang="en-US"/>
              <a:t>(LinkInterface* link, QByteArray data) //link to </a:t>
            </a:r>
            <a:r>
              <a:rPr lang="en-US">
                <a:solidFill>
                  <a:srgbClr val="FF0000"/>
                </a:solidFill>
              </a:rPr>
              <a:t>MAVLinkProtocol::receiveBytes</a:t>
            </a:r>
          </a:p>
          <a:p>
            <a:pPr marL="457200" lvl="1" indent="0">
              <a:buNone/>
            </a:pPr>
            <a:r>
              <a:rPr lang="en-US"/>
              <a:t>void connected()</a:t>
            </a:r>
          </a:p>
          <a:p>
            <a:pPr marL="457200" lvl="1" indent="0">
              <a:buNone/>
            </a:pPr>
            <a:r>
              <a:rPr lang="en-US"/>
              <a:t>void disconnected()</a:t>
            </a:r>
          </a:p>
          <a:p>
            <a:pPr marL="457200" lvl="1" indent="0">
              <a:buNone/>
            </a:pPr>
            <a:r>
              <a:rPr lang="en-US"/>
              <a:t>writeBytesSafe(const char *bytes, int length)  -&gt; emit _invokeWriteBytes(QByteArray(bytes, length)) -&gt; svoid _invokeWriteBytes(QByteArray) -&gt; _writeBytes()</a:t>
            </a:r>
          </a:p>
          <a:p>
            <a:pPr marL="457200" lvl="1" indent="0">
              <a:buNone/>
            </a:pPr>
            <a:r>
              <a:rPr lang="en-US"/>
              <a:t>LinkInterface() {</a:t>
            </a:r>
          </a:p>
          <a:p>
            <a:pPr marL="914400" lvl="2" indent="0">
              <a:buNone/>
            </a:pPr>
            <a:r>
              <a:rPr lang="en-US"/>
              <a:t>QObject::connect(this, &amp;LinkInterface::_</a:t>
            </a:r>
            <a:r>
              <a:rPr lang="en-US">
                <a:solidFill>
                  <a:srgbClr val="FF0000"/>
                </a:solidFill>
              </a:rPr>
              <a:t>invokeWriteBytes</a:t>
            </a:r>
            <a:r>
              <a:rPr lang="en-US"/>
              <a:t>, this, &amp;LinkInterface::_</a:t>
            </a:r>
            <a:r>
              <a:rPr lang="en-US">
                <a:solidFill>
                  <a:srgbClr val="FF0000"/>
                </a:solidFill>
              </a:rPr>
              <a:t>writeBytes</a:t>
            </a:r>
            <a:r>
              <a:rPr lang="en-US"/>
              <a:t>);</a:t>
            </a:r>
          </a:p>
          <a:p>
            <a:pPr marL="457200" lvl="1" indent="0">
              <a:buNone/>
            </a:pPr>
            <a:r>
              <a:rPr lang="en-US"/>
              <a:t>}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FF0000"/>
                </a:solidFill>
              </a:rPr>
              <a:t>MAVLinkProtocol::_sendMessage</a:t>
            </a:r>
            <a:r>
              <a:rPr lang="en-US"/>
              <a:t>(LinkInterface* link, mavlink_message_t message)  or</a:t>
            </a:r>
          </a:p>
          <a:p>
            <a:pPr marL="457200" lvl="1" indent="0">
              <a:buNone/>
            </a:pPr>
            <a:r>
              <a:rPr lang="en-US"/>
              <a:t> Vehicle::sendMessageOnLink(LinkInterface* link, mavlink_message_t message)  -&gt; </a:t>
            </a:r>
            <a:r>
              <a:rPr lang="en-US">
                <a:solidFill>
                  <a:srgbClr val="FF0000"/>
                </a:solidFill>
              </a:rPr>
              <a:t>Vehicle::_sendMessageOnLink</a:t>
            </a:r>
            <a:r>
              <a:rPr lang="en-US"/>
              <a:t>(LinkInterface* link, mavlink_message_t message)   -&gt;</a:t>
            </a:r>
          </a:p>
          <a:p>
            <a:pPr marL="457200" lvl="1" indent="0">
              <a:buNone/>
            </a:pPr>
            <a:r>
              <a:rPr lang="en-US"/>
              <a:t>void writeBytesSafe(const char *bytes, int length) -&gt; emit _invokeWriteBytes(QByteArray(bytes, length))</a:t>
            </a:r>
          </a:p>
          <a:p>
            <a:pPr lvl="1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37" y="838994"/>
            <a:ext cx="2743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SerialLink : public LinkInterface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protected:</a:t>
            </a:r>
          </a:p>
          <a:p>
            <a:pPr lvl="1"/>
            <a:r>
              <a:rPr lang="en-US"/>
              <a:t>QSerialPort* _port; //call it’s close()/open() -&gt; UsbDeviceJNI.open()/close()/setParameters()/startIoManager()/stopIoManager()/write()</a:t>
            </a:r>
          </a:p>
          <a:p>
            <a:r>
              <a:rPr lang="en-US"/>
              <a:t>private slots:</a:t>
            </a:r>
          </a:p>
          <a:p>
            <a:pPr lvl="1"/>
            <a:r>
              <a:rPr lang="en-US"/>
              <a:t>void </a:t>
            </a:r>
            <a:r>
              <a:rPr lang="en-US" i="1"/>
              <a:t>_writeBytes</a:t>
            </a:r>
            <a:r>
              <a:rPr lang="en-US"/>
              <a:t>(const QByteArray data)</a:t>
            </a:r>
          </a:p>
          <a:p>
            <a:pPr lvl="1"/>
            <a:r>
              <a:rPr lang="en-US"/>
              <a:t>void _readBytes(void)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50" y="1027906"/>
            <a:ext cx="2882900" cy="2641600"/>
          </a:xfrm>
        </p:spPr>
      </p:pic>
      <p:sp>
        <p:nvSpPr>
          <p:cNvPr id="5" name="TextBox 4"/>
          <p:cNvSpPr txBox="1"/>
          <p:nvPr/>
        </p:nvSpPr>
        <p:spPr>
          <a:xfrm>
            <a:off x="1416205" y="1895707"/>
            <a:ext cx="3575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LinkInterface* _link;</a:t>
            </a:r>
          </a:p>
          <a:p>
            <a:endParaRPr lang="en-US"/>
          </a:p>
          <a:p>
            <a:r>
              <a:rPr lang="en-US"/>
              <a:t>TCPConfiguration: default port:5760</a:t>
            </a:r>
          </a:p>
          <a:p>
            <a:r>
              <a:rPr lang="en-US"/>
              <a:t>UDPConfiguration:14550</a:t>
            </a:r>
          </a:p>
        </p:txBody>
      </p:sp>
    </p:spTree>
    <p:extLst>
      <p:ext uri="{BB962C8B-B14F-4D97-AF65-F5344CB8AC3E}">
        <p14:creationId xmlns:p14="http://schemas.microsoft.com/office/powerpoint/2010/main" val="10050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MAVLinkProtocol* _mavlinkProtocol</a:t>
            </a:r>
          </a:p>
          <a:p>
            <a:r>
              <a:rPr lang="en-US"/>
              <a:t>QmlObjectListModel _links;</a:t>
            </a:r>
          </a:p>
          <a:p>
            <a:r>
              <a:rPr lang="en-US"/>
              <a:t>QmlObjectListModel _linkConfigurations;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flow to setup serial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main.cc main() -&gt; </a:t>
            </a:r>
          </a:p>
          <a:p>
            <a:pPr lvl="1"/>
            <a:r>
              <a:rPr lang="en-US"/>
              <a:t>QGCApplication* app = new QGCApplication(argc, argv, runUnitTests)</a:t>
            </a:r>
          </a:p>
          <a:p>
            <a:pPr lvl="2"/>
            <a:r>
              <a:rPr lang="en-US"/>
              <a:t>QGCApplication::QGCApplication()</a:t>
            </a:r>
          </a:p>
          <a:p>
            <a:pPr lvl="2"/>
            <a:r>
              <a:rPr lang="en-US"/>
              <a:t>LinkManager::</a:t>
            </a:r>
            <a:r>
              <a:rPr lang="en-US" i="1"/>
              <a:t>setToolbox</a:t>
            </a:r>
            <a:r>
              <a:rPr lang="en-US"/>
              <a:t>(QGCToolbox *toolbox)</a:t>
            </a:r>
          </a:p>
          <a:p>
            <a:pPr lvl="2"/>
            <a:r>
              <a:rPr lang="en-US"/>
              <a:t>LinkManager::_updateAutoConnectLinks(void) //called each 1 second exception firmware-update and shutdown</a:t>
            </a:r>
          </a:p>
          <a:p>
            <a:pPr lvl="2"/>
            <a:r>
              <a:rPr lang="en-US"/>
              <a:t>LinkManager::createConnectedLink(LinkConfiguration* config)</a:t>
            </a:r>
          </a:p>
          <a:p>
            <a:pPr lvl="3"/>
            <a:r>
              <a:rPr lang="en-US"/>
              <a:t>LinkManager::_addLink(LinkInterface* link)</a:t>
            </a:r>
          </a:p>
          <a:p>
            <a:pPr lvl="4"/>
            <a:r>
              <a:rPr lang="en-US"/>
              <a:t>connect(link, &amp;LinkInterface::bytesReceived, _mavlinkProtocol, &amp;MAVLinkProtocol::receiveBytes);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en-US"/>
              <a:t>class SerialLink : public LinkInterface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protected:</a:t>
            </a:r>
          </a:p>
          <a:p>
            <a:pPr marL="0" indent="0">
              <a:buNone/>
            </a:pPr>
            <a:r>
              <a:rPr lang="en-US"/>
              <a:t>    QSerialPort* _port;</a:t>
            </a:r>
          </a:p>
          <a:p>
            <a:r>
              <a:rPr lang="en-US"/>
              <a:t>private slots:</a:t>
            </a:r>
          </a:p>
          <a:p>
            <a:pPr marL="457200" lvl="1" indent="0">
              <a:buNone/>
            </a:pPr>
            <a:r>
              <a:rPr lang="en-US"/>
              <a:t>void </a:t>
            </a:r>
            <a:r>
              <a:rPr lang="en-US" i="1"/>
              <a:t>_writeBytes</a:t>
            </a:r>
            <a:r>
              <a:rPr lang="en-US"/>
              <a:t>(const QByteArray data) -&gt; _port-&gt;write(data)</a:t>
            </a:r>
          </a:p>
          <a:p>
            <a:pPr marL="457200" lvl="1" indent="0">
              <a:buNone/>
            </a:pPr>
            <a:r>
              <a:rPr lang="en-US"/>
              <a:t>SerialLink::~</a:t>
            </a:r>
            <a:r>
              <a:rPr lang="en-US" i="1"/>
              <a:t>SerialLink</a:t>
            </a:r>
            <a:r>
              <a:rPr lang="en-US"/>
              <a:t>() -&gt; </a:t>
            </a:r>
            <a:r>
              <a:rPr lang="en-US" i="1"/>
              <a:t>_disconnect</a:t>
            </a:r>
            <a:r>
              <a:rPr lang="en-US"/>
              <a:t>() -&gt; _port-&gt;</a:t>
            </a:r>
            <a:r>
              <a:rPr lang="en-US" i="1"/>
              <a:t>close</a:t>
            </a:r>
            <a:r>
              <a:rPr lang="en-US"/>
              <a:t>()</a:t>
            </a:r>
          </a:p>
          <a:p>
            <a:pPr marL="457200" lvl="1" indent="0">
              <a:buNone/>
            </a:pPr>
            <a:r>
              <a:rPr lang="en-US"/>
              <a:t>bool SerialLink::</a:t>
            </a:r>
            <a:r>
              <a:rPr lang="en-US" i="1"/>
              <a:t>_connect</a:t>
            </a:r>
            <a:r>
              <a:rPr lang="en-US"/>
              <a:t>(void) -&gt; _hardwareConnect(error, errorString) -&gt;</a:t>
            </a:r>
          </a:p>
          <a:p>
            <a:pPr marL="914400" lvl="2" indent="0">
              <a:buNone/>
            </a:pPr>
            <a:r>
              <a:rPr lang="en-US"/>
              <a:t>_port = new QSerialPort(_config-&gt;portName());</a:t>
            </a:r>
          </a:p>
          <a:p>
            <a:pPr marL="914400" lvl="2" indent="0">
              <a:buNone/>
            </a:pPr>
            <a:r>
              <a:rPr lang="en-US"/>
              <a:t>QObject::connect(_port, &amp;QIODevice::</a:t>
            </a:r>
            <a:r>
              <a:rPr lang="en-US">
                <a:solidFill>
                  <a:srgbClr val="FF0000"/>
                </a:solidFill>
              </a:rPr>
              <a:t>readyRead</a:t>
            </a:r>
            <a:r>
              <a:rPr lang="en-US"/>
              <a:t>, this, &amp;SerialLink::_</a:t>
            </a:r>
            <a:r>
              <a:rPr lang="en-US">
                <a:solidFill>
                  <a:srgbClr val="FF0000"/>
                </a:solidFill>
              </a:rPr>
              <a:t>readBytes</a:t>
            </a:r>
            <a:r>
              <a:rPr lang="en-US"/>
              <a:t>)</a:t>
            </a:r>
          </a:p>
          <a:p>
            <a:pPr marL="914400" lvl="2" indent="0">
              <a:buNone/>
            </a:pPr>
            <a:r>
              <a:rPr lang="en-US"/>
              <a:t>_port-&gt;open(QIODevice::ReadWrite)</a:t>
            </a:r>
          </a:p>
          <a:p>
            <a:pPr marL="914400" lvl="2" indent="0">
              <a:buNone/>
            </a:pPr>
            <a:r>
              <a:rPr lang="en-US"/>
              <a:t>emit connected();</a:t>
            </a:r>
          </a:p>
          <a:p>
            <a:pPr marL="457200" lvl="1" indent="0">
              <a:buNone/>
            </a:pPr>
            <a:r>
              <a:rPr lang="en-US"/>
              <a:t>SerialLink::_</a:t>
            </a:r>
            <a:r>
              <a:rPr lang="en-US">
                <a:solidFill>
                  <a:srgbClr val="FF0000"/>
                </a:solidFill>
              </a:rPr>
              <a:t>readBytes(void</a:t>
            </a:r>
            <a:r>
              <a:rPr lang="en-US"/>
              <a:t>) -&gt; _port-&gt;read(buffer.data(), buffer.size()) -&gt; emit bytesReceived(this, buffer)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LinkManager::_addLink(LinkInterface* link) -&gt; </a:t>
            </a:r>
          </a:p>
          <a:p>
            <a:pPr marL="457200" lvl="1" indent="0">
              <a:buNone/>
            </a:pPr>
            <a:r>
              <a:rPr lang="en-US"/>
              <a:t>connect(link, &amp;</a:t>
            </a:r>
            <a:r>
              <a:rPr lang="en-US" b="1">
                <a:solidFill>
                  <a:srgbClr val="FF0000"/>
                </a:solidFill>
              </a:rPr>
              <a:t>LinkInterface</a:t>
            </a:r>
            <a:r>
              <a:rPr lang="en-US">
                <a:solidFill>
                  <a:srgbClr val="FF0000"/>
                </a:solidFill>
              </a:rPr>
              <a:t>::</a:t>
            </a:r>
            <a:r>
              <a:rPr lang="en-US" b="1">
                <a:solidFill>
                  <a:srgbClr val="FF0000"/>
                </a:solidFill>
              </a:rPr>
              <a:t>bytesReceived</a:t>
            </a:r>
            <a:r>
              <a:rPr lang="en-US"/>
              <a:t>, _mavlinkProtocol, static_cast&lt;void (MAVLinkProtocol::*)(LinkInterface*, QByteArray)&gt;(&amp;</a:t>
            </a:r>
            <a:r>
              <a:rPr lang="en-US" b="1">
                <a:solidFill>
                  <a:srgbClr val="FF0000"/>
                </a:solidFill>
              </a:rPr>
              <a:t>MAVLinkProtocol::receiveBytes</a:t>
            </a:r>
            <a:r>
              <a:rPr lang="en-US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8254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39257</TotalTime>
  <Words>2879</Words>
  <Application>Microsoft Macintosh PowerPoint</Application>
  <PresentationFormat>Widescreen</PresentationFormat>
  <Paragraphs>432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DengXian</vt:lpstr>
      <vt:lpstr>DengXian Light</vt:lpstr>
      <vt:lpstr>Office Theme</vt:lpstr>
      <vt:lpstr>qground</vt:lpstr>
      <vt:lpstr>BoardType</vt:lpstr>
      <vt:lpstr>Mavlink over QGC</vt:lpstr>
      <vt:lpstr>LinkInterface: public QThread</vt:lpstr>
      <vt:lpstr>class SerialLink : public LinkInterface</vt:lpstr>
      <vt:lpstr>LinkConfiguration</vt:lpstr>
      <vt:lpstr>LinkManager</vt:lpstr>
      <vt:lpstr>Call flow to setup serial connection</vt:lpstr>
      <vt:lpstr>class SerialLink : public LinkInterface</vt:lpstr>
      <vt:lpstr>UDPLink</vt:lpstr>
      <vt:lpstr>class Vehicle : public FactGroup</vt:lpstr>
      <vt:lpstr>QGCTool and QGCToolbox</vt:lpstr>
      <vt:lpstr>*LinkManager</vt:lpstr>
      <vt:lpstr>MavLink heart-beat via MultiVehicleManager.h</vt:lpstr>
      <vt:lpstr>Link and backed socket</vt:lpstr>
      <vt:lpstr>Bluetooth</vt:lpstr>
      <vt:lpstr>QGC- parameters</vt:lpstr>
      <vt:lpstr>FactSystem</vt:lpstr>
      <vt:lpstr>qmlRegisterType</vt:lpstr>
      <vt:lpstr>setContextProperty</vt:lpstr>
      <vt:lpstr>Parameter MAVLink message</vt:lpstr>
      <vt:lpstr>Transfer parameter between memory and storage (#76 Command_Long)</vt:lpstr>
      <vt:lpstr>Command</vt:lpstr>
      <vt:lpstr>Vehicle Components</vt:lpstr>
      <vt:lpstr>Airframe setup/select</vt:lpstr>
      <vt:lpstr>Airframe setup</vt:lpstr>
      <vt:lpstr>Safety setup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qground</dc:title>
  <dc:creator>Microsoft Office User</dc:creator>
  <cp:lastModifiedBy>Microsoft Office User</cp:lastModifiedBy>
  <cp:revision>558</cp:revision>
  <dcterms:created xsi:type="dcterms:W3CDTF">2016-08-12T13:25:23Z</dcterms:created>
  <dcterms:modified xsi:type="dcterms:W3CDTF">2017-01-21T04:55:25Z</dcterms:modified>
</cp:coreProperties>
</file>