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6B8E-71B4-E04F-91A6-B6FFA6D459E5}" type="datetimeFigureOut">
              <a:t>7/2/16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6AE-B58A-7E43-A566-82F34DAC7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umingpo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t.apidoc.info/5.2.0/qtdoc/deployment-androi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nlau/quickandroid.git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Qt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gumingpo@gmail.com</a:t>
            </a:r>
            <a:endParaRPr lang="en-US"/>
          </a:p>
          <a:p>
            <a:r>
              <a:rPr lang="en-US"/>
              <a:t>Jun 18, 2016</a:t>
            </a:r>
          </a:p>
        </p:txBody>
      </p:sp>
    </p:spTree>
    <p:extLst>
      <p:ext uri="{BB962C8B-B14F-4D97-AF65-F5344CB8AC3E}">
        <p14:creationId xmlns:p14="http://schemas.microsoft.com/office/powerpoint/2010/main" val="31805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4106"/>
          </a:xfrm>
        </p:spPr>
        <p:txBody>
          <a:bodyPr>
            <a:normAutofit fontScale="90000"/>
          </a:bodyPr>
          <a:lstStyle/>
          <a:p>
            <a:r>
              <a:rPr lang="en-US" b="1">
                <a:hlinkClick r:id="rId2"/>
              </a:rPr>
              <a:t>Deploying an Application on Android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8615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QtActivity.java (e.g. UsbDeviceJni.java for QGround)</a:t>
            </a:r>
          </a:p>
          <a:p>
            <a:r>
              <a:rPr lang="en-US"/>
              <a:t>QtActivityDelegate.java</a:t>
            </a:r>
          </a:p>
          <a:p>
            <a:pPr lvl="1"/>
            <a:r>
              <a:rPr lang="en-US"/>
              <a:t>public boolean loadApplication(Activity activity, ClassLoader classLoader, Bundle loaderParams) -&gt; </a:t>
            </a:r>
          </a:p>
          <a:p>
            <a:pPr lvl="2"/>
            <a:r>
              <a:rPr lang="en-US"/>
              <a:t>QtNative.loadQtLibraries(loaderParams.getStringArrayList(NATIVE_LIBRARIES_KEY)); -&gt; System.load(libName);</a:t>
            </a:r>
          </a:p>
          <a:p>
            <a:pPr lvl="2"/>
            <a:r>
              <a:rPr lang="en-US"/>
              <a:t>QtNative.loadBundledLibraries(loaderParams.getStringArrayList(BUNDLED_LIBRARIES_KEY), QtNativeLibrariesDir.nativeLibrariesDir(m_activity));  -&gt;Syste.load()</a:t>
            </a:r>
          </a:p>
          <a:p>
            <a:pPr lvl="1"/>
            <a:r>
              <a:rPr lang="en-US"/>
              <a:t>public void onCreate(Bundle savedInstanceState)  -&gt; public boolean startApplication() -&gt;  </a:t>
            </a:r>
          </a:p>
          <a:p>
            <a:pPr lvl="2"/>
            <a:r>
              <a:rPr lang="en-US"/>
              <a:t>QNative.startApplication()</a:t>
            </a:r>
          </a:p>
          <a:p>
            <a:pPr lvl="2"/>
            <a:r>
              <a:rPr lang="en-US"/>
              <a:t>&lt;meta-data android:name="android.app.lib_name" android:value="-- %%INSERT_APP_LIB_NAME%% --"/&gt;</a:t>
            </a:r>
          </a:p>
          <a:p>
            <a:r>
              <a:rPr lang="en-US" sz="2600"/>
              <a:t>/Users/migu/Documents/dev/qgroundcontrol/src/main.cc main() -&gt;</a:t>
            </a:r>
          </a:p>
          <a:p>
            <a:pPr marL="0" indent="0">
              <a:buNone/>
            </a:pPr>
            <a:r>
              <a:rPr lang="en-US" sz="2600"/>
              <a:t>QGCApplication.exec() -&gt; QGuiApplication.exec() -&gt; QCoreApplication.exec()</a:t>
            </a:r>
          </a:p>
          <a:p>
            <a:r>
              <a:rPr lang="en-US"/>
              <a:t>Note:qserialportinfo_android.cpp will call UsbDeviceJni.java -&gt;</a:t>
            </a:r>
          </a:p>
          <a:p>
            <a:pPr lvl="1"/>
            <a:r>
              <a:rPr lang="en-US"/>
              <a:t>QSerialPortPrivate. newDataArrived() -&gt; </a:t>
            </a:r>
            <a:r>
              <a:rPr lang="en-US" b="1"/>
              <a:t>SerialLink.cc</a:t>
            </a:r>
            <a:r>
              <a:rPr lang="en-US"/>
              <a:t> _readBytes() -&gt; MAVLinkProtocol.cc receiveBytes()</a:t>
            </a:r>
          </a:p>
          <a:p>
            <a:pPr lvl="1"/>
            <a:r>
              <a:rPr lang="en-US"/>
              <a:t>BluetoothLink.cc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LinkManager.cc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011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quickandroid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1149"/>
            <a:ext cx="10515600" cy="617788"/>
          </a:xfrm>
        </p:spPr>
        <p:txBody>
          <a:bodyPr/>
          <a:lstStyle/>
          <a:p>
            <a:r>
              <a:rPr lang="en-US">
                <a:hlinkClick r:id="rId2"/>
              </a:rPr>
              <a:t>https://github.com/benlau/quickandroid.git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8937"/>
            <a:ext cx="9182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610435"/>
            <a:ext cx="9434074" cy="5634404"/>
          </a:xfrm>
        </p:spPr>
      </p:pic>
    </p:spTree>
    <p:extLst>
      <p:ext uri="{BB962C8B-B14F-4D97-AF65-F5344CB8AC3E}">
        <p14:creationId xmlns:p14="http://schemas.microsoft.com/office/powerpoint/2010/main" val="11923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88"/>
            <a:ext cx="10515600" cy="602624"/>
          </a:xfrm>
        </p:spPr>
        <p:txBody>
          <a:bodyPr>
            <a:normAutofit/>
          </a:bodyPr>
          <a:lstStyle/>
          <a:p>
            <a:pPr algn="ctr"/>
            <a:r>
              <a:rPr lang="en-US" sz="1800"/>
              <a:t>Quickandroid</a:t>
            </a:r>
            <a:r>
              <a:rPr lang="en-US" sz="2000"/>
              <a:t> - SystemDispatcher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42" y="974558"/>
            <a:ext cx="10515600" cy="4964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quickandroid/qaqmltypes.cpp</a:t>
            </a:r>
          </a:p>
          <a:p>
            <a:pPr marL="0" indent="0">
              <a:buNone/>
            </a:pPr>
            <a:r>
              <a:rPr lang="en-US" sz="1300"/>
              <a:t>static QObject *systemDispatcherProvider(QQmlEngine *engine, QJSEngine *scriptEngine) {</a:t>
            </a:r>
          </a:p>
          <a:p>
            <a:pPr marL="0" indent="0">
              <a:buNone/>
            </a:pPr>
            <a:r>
              <a:rPr lang="en-US" sz="1300"/>
              <a:t>    </a:t>
            </a:r>
            <a:r>
              <a:rPr lang="en-US" sz="1300" b="1"/>
              <a:t>QASystemDispatcherProxy</a:t>
            </a:r>
            <a:r>
              <a:rPr lang="en-US" sz="1300"/>
              <a:t>* object = new </a:t>
            </a:r>
            <a:r>
              <a:rPr lang="en-US" sz="1300" b="1"/>
              <a:t>QASystemDispatcherProxy</a:t>
            </a:r>
            <a:r>
              <a:rPr lang="en-US" sz="1300"/>
              <a:t>();</a:t>
            </a:r>
          </a:p>
          <a:p>
            <a:pPr marL="0" indent="0">
              <a:buNone/>
            </a:pPr>
            <a:r>
              <a:rPr lang="en-US" sz="1300"/>
              <a:t>    return object;</a:t>
            </a:r>
          </a:p>
          <a:p>
            <a:pPr marL="0" indent="0">
              <a:buNone/>
            </a:pPr>
            <a:r>
              <a:rPr lang="en-US" sz="1300"/>
              <a:t>}</a:t>
            </a:r>
            <a:endParaRPr lang="en-US" altLang="en-US" sz="1300">
              <a:latin typeface="Arial Unicode MS" charset="0"/>
            </a:endParaRPr>
          </a:p>
          <a:p>
            <a:pPr marL="0" lvl="0" indent="0">
              <a:buNone/>
            </a:pPr>
            <a:r>
              <a:rPr lang="en-US" altLang="en-US" sz="1300">
                <a:latin typeface="Arial Unicode MS" charset="0"/>
              </a:rPr>
              <a:t>class QAQmlTypes {</a:t>
            </a: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/>
            </a:r>
            <a:br>
              <a:rPr lang="en-US" altLang="en-US" sz="1300">
                <a:latin typeface="Arial Unicode MS" charset="0"/>
              </a:rPr>
            </a:br>
            <a:r>
              <a:rPr lang="en-US" altLang="en-US" sz="1300">
                <a:latin typeface="Arial Unicode MS" charset="0"/>
              </a:rPr>
              <a:t>public:</a:t>
            </a: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>QAQmlTypes() {</a:t>
            </a: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>// QADevice is a exception. Won't register by QAQmlTypes.</a:t>
            </a: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/>
            </a:r>
            <a:br>
              <a:rPr lang="en-US" altLang="en-US" sz="1300">
                <a:latin typeface="Arial Unicode MS" charset="0"/>
              </a:rPr>
            </a:br>
            <a:r>
              <a:rPr lang="en-US" altLang="en-US" sz="1300">
                <a:latin typeface="Arial Unicode MS" charset="0"/>
              </a:rPr>
              <a:t>qmlRegisterSingletonType&lt;</a:t>
            </a:r>
            <a:r>
              <a:rPr lang="en-US" altLang="en-US" sz="1300">
                <a:solidFill>
                  <a:srgbClr val="FF0000"/>
                </a:solidFill>
                <a:latin typeface="Arial Unicode MS" charset="0"/>
              </a:rPr>
              <a:t>QASystemDispatcherProxy</a:t>
            </a:r>
            <a:r>
              <a:rPr lang="en-US" altLang="en-US" sz="1300">
                <a:latin typeface="Arial Unicode MS" charset="0"/>
              </a:rPr>
              <a:t>&gt;("QuickAndroid", 0, 1,</a:t>
            </a: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>"</a:t>
            </a:r>
            <a:r>
              <a:rPr lang="en-US" altLang="en-US" sz="1300" b="1">
                <a:latin typeface="Arial Unicode MS" charset="0"/>
              </a:rPr>
              <a:t>SystemDispatcher</a:t>
            </a:r>
            <a:r>
              <a:rPr lang="en-US" altLang="en-US" sz="1300">
                <a:latin typeface="Arial Unicode MS" charset="0"/>
              </a:rPr>
              <a:t>", systemDispatcherProvider);</a:t>
            </a: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>qmlRegisterType&lt;</a:t>
            </a:r>
            <a:r>
              <a:rPr lang="en-US" altLang="en-US" sz="1300">
                <a:solidFill>
                  <a:srgbClr val="FF0000"/>
                </a:solidFill>
                <a:latin typeface="Arial Unicode MS" charset="0"/>
              </a:rPr>
              <a:t>QALine</a:t>
            </a:r>
            <a:r>
              <a:rPr lang="en-US" altLang="en-US" sz="1300">
                <a:latin typeface="Arial Unicode MS" charset="0"/>
              </a:rPr>
              <a:t>&gt;("QuickAndroid.Private",0,1,"Line");</a:t>
            </a: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>qmlRegisterType&lt;</a:t>
            </a:r>
            <a:r>
              <a:rPr lang="en-US" altLang="en-US" sz="1300">
                <a:solidFill>
                  <a:srgbClr val="FF0000"/>
                </a:solidFill>
                <a:latin typeface="Arial Unicode MS" charset="0"/>
              </a:rPr>
              <a:t>QAMouseSensor</a:t>
            </a:r>
            <a:r>
              <a:rPr lang="en-US" altLang="en-US" sz="1300">
                <a:latin typeface="Arial Unicode MS" charset="0"/>
              </a:rPr>
              <a:t>&gt;("QuickAndroid.Private",0,1,"</a:t>
            </a:r>
            <a:r>
              <a:rPr lang="en-US" altLang="en-US" sz="1300" b="1">
                <a:latin typeface="Arial Unicode MS" charset="0"/>
              </a:rPr>
              <a:t>MouseSensor</a:t>
            </a:r>
            <a:r>
              <a:rPr lang="en-US" altLang="en-US" sz="1300">
                <a:latin typeface="Arial Unicode MS" charset="0"/>
              </a:rPr>
              <a:t>");</a:t>
            </a:r>
            <a:r>
              <a:rPr lang="en-US" altLang="en-US" sz="1300"/>
              <a:t> </a:t>
            </a:r>
          </a:p>
          <a:p>
            <a:pPr marL="0" lvl="0" indent="0">
              <a:buNone/>
            </a:pPr>
            <a:r>
              <a:rPr lang="en-US" altLang="en-US" sz="1300">
                <a:latin typeface="Arial Unicode MS" charset="0"/>
              </a:rPr>
              <a:t>qmlRegisterSingletonType("QuickAndroid.Private", 0, 1, "</a:t>
            </a:r>
            <a:r>
              <a:rPr lang="en-US" altLang="en-US" sz="1300" b="1">
                <a:latin typeface="Arial Unicode MS" charset="0"/>
              </a:rPr>
              <a:t>TimerUtils</a:t>
            </a:r>
            <a:r>
              <a:rPr lang="en-US" altLang="en-US" sz="1300">
                <a:latin typeface="Arial Unicode MS" charset="0"/>
              </a:rPr>
              <a:t>", timerProvider);</a:t>
            </a: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>qmlRegisterType&lt;</a:t>
            </a:r>
            <a:r>
              <a:rPr lang="en-US" altLang="en-US" sz="1300">
                <a:solidFill>
                  <a:srgbClr val="FF0000"/>
                </a:solidFill>
                <a:latin typeface="Arial Unicode MS" charset="0"/>
              </a:rPr>
              <a:t>QAImageWriter</a:t>
            </a:r>
            <a:r>
              <a:rPr lang="en-US" altLang="en-US" sz="1300">
                <a:latin typeface="Arial Unicode MS" charset="0"/>
              </a:rPr>
              <a:t>&gt;("QuickAndroid.Private",0,1,"</a:t>
            </a:r>
            <a:r>
              <a:rPr lang="en-US" altLang="en-US" sz="1300" b="1">
                <a:latin typeface="Arial Unicode MS" charset="0"/>
              </a:rPr>
              <a:t>ImageWriter</a:t>
            </a:r>
            <a:r>
              <a:rPr lang="en-US" altLang="en-US" sz="1300">
                <a:latin typeface="Arial Unicode MS" charset="0"/>
              </a:rPr>
              <a:t>");</a:t>
            </a:r>
          </a:p>
          <a:p>
            <a:pPr marL="0" lvl="0" indent="0">
              <a:buNone/>
            </a:pP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>}</a:t>
            </a:r>
            <a:r>
              <a:rPr lang="en-US" altLang="en-US" sz="1300"/>
              <a:t> </a:t>
            </a:r>
          </a:p>
          <a:p>
            <a:pPr marL="0" lvl="0" indent="0">
              <a:buNone/>
            </a:pPr>
            <a:r>
              <a:rPr lang="en-US" altLang="en-US" sz="1300">
                <a:latin typeface="Arial Unicode MS" charset="0"/>
              </a:rPr>
              <a:t>};</a:t>
            </a:r>
            <a:r>
              <a:rPr lang="en-US" altLang="en-US" sz="1300"/>
              <a:t> </a:t>
            </a:r>
            <a:r>
              <a:rPr lang="en-US" altLang="en-US" sz="1300">
                <a:latin typeface="Arial Unicode MS" charset="0"/>
              </a:rPr>
              <a:t/>
            </a:r>
            <a:br>
              <a:rPr lang="en-US" altLang="en-US" sz="1300">
                <a:latin typeface="Arial Unicode MS" charset="0"/>
              </a:rPr>
            </a:br>
            <a:r>
              <a:rPr lang="en-US" altLang="en-US" sz="1300">
                <a:latin typeface="Arial Unicode MS" charset="0"/>
              </a:rPr>
              <a:t>static QAQmlTypes registerHelper;</a:t>
            </a:r>
            <a:endParaRPr lang="en-US" altLang="en-US" sz="1300">
              <a:latin typeface="Arial" charset="0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5" y="100431"/>
            <a:ext cx="10515600" cy="47708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Call Android-java from QML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6" y="697832"/>
            <a:ext cx="5642810" cy="5883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/>
              <a:t>quickandroid/examples/quickandroidexample/notification/NotificationDemo.qml</a:t>
            </a:r>
          </a:p>
          <a:p>
            <a:pPr marL="0" indent="0">
              <a:buNone/>
            </a:pPr>
            <a:r>
              <a:rPr lang="en-US" sz="1100"/>
              <a:t>MouseArea {</a:t>
            </a:r>
          </a:p>
          <a:p>
            <a:pPr marL="0" indent="0">
              <a:buNone/>
            </a:pPr>
            <a:r>
              <a:rPr lang="en-US" sz="1100"/>
              <a:t>        anchors.fill: </a:t>
            </a:r>
            <a:r>
              <a:rPr lang="en-US" sz="1100" i="1"/>
              <a:t>parent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        onClicked: {</a:t>
            </a:r>
          </a:p>
          <a:p>
            <a:pPr marL="0" indent="0">
              <a:buNone/>
            </a:pPr>
            <a:r>
              <a:rPr lang="en-US" sz="1100"/>
              <a:t>            </a:t>
            </a:r>
            <a:r>
              <a:rPr lang="en-US" sz="1100" b="1"/>
              <a:t>SystemDispatcher.dispatch</a:t>
            </a:r>
            <a:r>
              <a:rPr lang="en-US" sz="1100"/>
              <a:t>("</a:t>
            </a:r>
            <a:r>
              <a:rPr lang="en-US" sz="1100" b="1"/>
              <a:t>Notifier.notify</a:t>
            </a:r>
            <a:r>
              <a:rPr lang="en-US" sz="1100"/>
              <a:t>",{title: "Quick Android Example",message: "Hello!"});</a:t>
            </a:r>
          </a:p>
          <a:p>
            <a:pPr marL="0" indent="0">
              <a:buNone/>
            </a:pPr>
            <a:r>
              <a:rPr lang="de-DE" sz="1100"/>
              <a:t>        }</a:t>
            </a:r>
          </a:p>
          <a:p>
            <a:pPr marL="0" indent="0">
              <a:buNone/>
            </a:pPr>
            <a:r>
              <a:rPr lang="de-DE" sz="1100"/>
              <a:t>}</a:t>
            </a:r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r>
              <a:rPr lang="en-US" sz="1100" b="1"/>
              <a:t>quickandroid/priv/qasystemdispatcherproxy.h</a:t>
            </a:r>
          </a:p>
          <a:p>
            <a:pPr marL="0" indent="0">
              <a:buNone/>
            </a:pPr>
            <a:r>
              <a:rPr lang="en-US" sz="1100"/>
              <a:t>class QASystemDispatcherProxy : public QObject</a:t>
            </a:r>
          </a:p>
          <a:p>
            <a:pPr marL="0" indent="0">
              <a:buNone/>
            </a:pPr>
            <a:r>
              <a:rPr lang="en-US" sz="1100"/>
              <a:t>{</a:t>
            </a:r>
          </a:p>
          <a:p>
            <a:pPr marL="0" indent="0">
              <a:buNone/>
            </a:pPr>
            <a:r>
              <a:rPr lang="en-US" sz="1100"/>
              <a:t>    Q_OBJECT</a:t>
            </a:r>
          </a:p>
          <a:p>
            <a:pPr marL="0" indent="0">
              <a:buNone/>
            </a:pPr>
            <a:r>
              <a:rPr lang="en-US" sz="1100"/>
              <a:t>public:</a:t>
            </a:r>
          </a:p>
          <a:p>
            <a:pPr marL="0" indent="0">
              <a:buNone/>
            </a:pPr>
            <a:r>
              <a:rPr lang="en-US" sz="1100"/>
              <a:t>    explicit QASystemDispatcherProxy(QObject *parent = 0);</a:t>
            </a:r>
          </a:p>
          <a:p>
            <a:pPr marL="0" indent="0">
              <a:buNone/>
            </a:pPr>
            <a:r>
              <a:rPr lang="en-US" sz="1100"/>
              <a:t>    ~</a:t>
            </a:r>
            <a:r>
              <a:rPr lang="en-US" sz="1100" i="1"/>
              <a:t>QASystemDispatcherProxy</a:t>
            </a:r>
            <a:r>
              <a:rPr lang="en-US" sz="1100"/>
              <a:t>();</a:t>
            </a:r>
          </a:p>
          <a:p>
            <a:pPr marL="0" indent="0">
              <a:buNone/>
            </a:pPr>
            <a:r>
              <a:rPr lang="en-US" sz="1100"/>
              <a:t>          Q_INVOKABLE void </a:t>
            </a:r>
            <a:r>
              <a:rPr lang="en-US" sz="1100" b="1"/>
              <a:t>dispatch</a:t>
            </a:r>
            <a:r>
              <a:rPr lang="en-US" sz="1100"/>
              <a:t>(QString type, QVariantMap message = QVariantMap());</a:t>
            </a:r>
          </a:p>
          <a:p>
            <a:pPr marL="0" indent="0">
              <a:buNone/>
            </a:pPr>
            <a:r>
              <a:rPr lang="en-US" sz="1100"/>
              <a:t>          Q_INVOKABLE void loadClass(QString className);</a:t>
            </a:r>
          </a:p>
          <a:p>
            <a:pPr marL="0" indent="0">
              <a:buNone/>
            </a:pPr>
            <a:r>
              <a:rPr lang="en-US" sz="1100"/>
              <a:t>signals:</a:t>
            </a:r>
          </a:p>
          <a:p>
            <a:pPr marL="0" indent="0">
              <a:buNone/>
            </a:pPr>
            <a:r>
              <a:rPr lang="en-US" sz="1100"/>
              <a:t>    void dispatched(QString type , QVariantMap message);</a:t>
            </a:r>
          </a:p>
          <a:p>
            <a:pPr marL="0" indent="0">
              <a:buNone/>
            </a:pPr>
            <a:r>
              <a:rPr lang="uk-UA" sz="1100"/>
              <a:t>};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5739061" y="577517"/>
            <a:ext cx="658127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quickandroid/priv/qasystemdispatcherproxy.cpp</a:t>
            </a:r>
          </a:p>
          <a:p>
            <a:r>
              <a:rPr lang="en-US" sz="1400"/>
              <a:t>QASystemDispatcherProxy::QASystemDispatcherProxy(QObject *parent) : QObject(parent)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connect(</a:t>
            </a:r>
            <a:r>
              <a:rPr lang="en-US" sz="1400" b="1"/>
              <a:t>QASystemDispatcher</a:t>
            </a:r>
            <a:r>
              <a:rPr lang="en-US" sz="1400"/>
              <a:t>::instance(),SIGNAL(dispatched(QString,QVariantMap)), </a:t>
            </a:r>
          </a:p>
          <a:p>
            <a:r>
              <a:rPr lang="en-US" sz="1400"/>
              <a:t>                    this,SIGNAL(dispatched(QString,QVariantMap)));</a:t>
            </a:r>
          </a:p>
          <a:p>
            <a:r>
              <a:rPr lang="en-US" sz="1400"/>
              <a:t>} </a:t>
            </a:r>
            <a:r>
              <a:rPr lang="en-US" sz="1400">
                <a:solidFill>
                  <a:srgbClr val="FF0000"/>
                </a:solidFill>
              </a:rPr>
              <a:t>//relay QASystemDispatcher.diapatched() signal to QASystemDispatcherProxy then to QML’s onDispatched() slot</a:t>
            </a:r>
          </a:p>
          <a:p>
            <a:endParaRPr lang="en-US" sz="1400"/>
          </a:p>
          <a:p>
            <a:r>
              <a:rPr lang="en-US" sz="1400"/>
              <a:t>void QASystemDispatcherProxy::dispatch(QString type, QVariantMap message)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</a:t>
            </a:r>
            <a:r>
              <a:rPr lang="en-US" sz="1400" b="1"/>
              <a:t>QASystemDispatcher::instance()-&gt;dispatch</a:t>
            </a:r>
            <a:r>
              <a:rPr lang="en-US" sz="1400"/>
              <a:t>(type,message);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 b="1"/>
              <a:t>quickandroid/qasystemdispatcher.cpp</a:t>
            </a:r>
          </a:p>
          <a:p>
            <a:r>
              <a:rPr lang="en-US" sz="1400"/>
              <a:t>#define JCLASS_Name "</a:t>
            </a:r>
            <a:r>
              <a:rPr lang="en-US" sz="1400" b="1"/>
              <a:t>quickandroid/SystemDispatcher</a:t>
            </a:r>
            <a:r>
              <a:rPr lang="en-US" sz="1400"/>
              <a:t>"</a:t>
            </a:r>
          </a:p>
          <a:p>
            <a:r>
              <a:rPr lang="en-US" sz="1400"/>
              <a:t>#define DISPATCH_SIGNATURE "(Ljava/lang/String;Ljava/util/Map;)V"</a:t>
            </a:r>
          </a:p>
          <a:p>
            <a:r>
              <a:rPr lang="en-US" sz="1400"/>
              <a:t>#define EMIT_SIGNATURE "(Ljava/lang/String;Ljava/util/Map;)V"EndFragment</a:t>
            </a:r>
          </a:p>
          <a:p>
            <a:r>
              <a:rPr lang="en-US" sz="1400"/>
              <a:t>void QASystemDispatcher::dispatch(QString type, QVariantMap message)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#ifdef Q_OS_ANDROID</a:t>
            </a:r>
          </a:p>
          <a:p>
            <a:r>
              <a:rPr lang="en-US" sz="1400"/>
              <a:t>    QAndroidJniEnvironment env;</a:t>
            </a:r>
          </a:p>
          <a:p>
            <a:r>
              <a:rPr lang="en-US" sz="1400"/>
              <a:t>          jstring jType = env-&gt;NewStringUTF(type.toLocal8Bit().data());</a:t>
            </a:r>
          </a:p>
          <a:p>
            <a:r>
              <a:rPr lang="en-US" sz="1400"/>
              <a:t>    jobject jData = createHashMap(message);</a:t>
            </a:r>
          </a:p>
          <a:p>
            <a:r>
              <a:rPr lang="en-US" sz="1400"/>
              <a:t>    QAndroidJniObject::callStaticMethod&lt;void&gt;(JCLASS_Name, "</a:t>
            </a:r>
            <a:r>
              <a:rPr lang="en-US" sz="1400" b="1"/>
              <a:t>dispatch</a:t>
            </a:r>
            <a:r>
              <a:rPr lang="en-US" sz="1400"/>
              <a:t>",DISPATCH_SIGNATURE,jType,jData);</a:t>
            </a:r>
          </a:p>
          <a:p>
            <a:r>
              <a:rPr lang="en-US" sz="1400"/>
              <a:t>#else</a:t>
            </a:r>
          </a:p>
          <a:p>
            <a:r>
              <a:rPr lang="en-US" sz="1400"/>
              <a:t>#endif</a:t>
            </a:r>
          </a:p>
          <a:p>
            <a:r>
              <a:rPr lang="en-US" sz="1400"/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0807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9286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Call Android-java from QML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453"/>
            <a:ext cx="10515600" cy="61601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/>
              <a:t>quickandroid/java/quickandroid/SystemDispatcher.java</a:t>
            </a:r>
          </a:p>
          <a:p>
            <a:pPr marL="0" indent="0">
              <a:buNone/>
            </a:pPr>
            <a:r>
              <a:rPr lang="en-US"/>
              <a:t>void </a:t>
            </a:r>
            <a:r>
              <a:rPr lang="en-US" b="1"/>
              <a:t>dispatch(String</a:t>
            </a:r>
            <a:r>
              <a:rPr lang="en-US"/>
              <a:t> type,Map message) -&gt;EndFragment</a:t>
            </a:r>
          </a:p>
          <a:p>
            <a:pPr marL="0" indent="0">
              <a:buNone/>
            </a:pPr>
            <a:r>
              <a:rPr lang="en-US"/>
              <a:t>void </a:t>
            </a:r>
            <a:r>
              <a:rPr lang="en-US" b="1"/>
              <a:t>emit(String</a:t>
            </a:r>
            <a:r>
              <a:rPr lang="en-US"/>
              <a:t> name,Map message) {</a:t>
            </a:r>
          </a:p>
          <a:p>
            <a:pPr marL="0" indent="0">
              <a:buNone/>
            </a:pPr>
            <a:r>
              <a:rPr lang="de-DE"/>
              <a:t>        for (int i = 0 ; i &lt; listeners.size() ; i++ ) {</a:t>
            </a:r>
          </a:p>
          <a:p>
            <a:pPr marL="0" indent="0">
              <a:buNone/>
            </a:pPr>
            <a:r>
              <a:rPr lang="de-DE"/>
              <a:t>            Listener listener = listeners.get(i);</a:t>
            </a:r>
          </a:p>
          <a:p>
            <a:pPr marL="0" indent="0">
              <a:buNone/>
            </a:pPr>
            <a:r>
              <a:rPr lang="de-DE"/>
              <a:t>            try {</a:t>
            </a:r>
          </a:p>
          <a:p>
            <a:pPr marL="0" indent="0">
              <a:buNone/>
            </a:pPr>
            <a:r>
              <a:rPr lang="de-DE"/>
              <a:t>                listener.onDispatched(name,message);</a:t>
            </a:r>
          </a:p>
          <a:p>
            <a:pPr marL="0" indent="0">
              <a:buNone/>
            </a:pPr>
            <a:r>
              <a:rPr lang="en-US"/>
              <a:t>            } catch (Exception e) {}</a:t>
            </a:r>
          </a:p>
          <a:p>
            <a:pPr marL="0" indent="0">
              <a:buNone/>
            </a:pPr>
            <a:r>
              <a:rPr lang="de-DE"/>
              <a:t>        }</a:t>
            </a:r>
          </a:p>
          <a:p>
            <a:pPr marL="0" indent="0">
              <a:buNone/>
            </a:pPr>
            <a:r>
              <a:rPr lang="de-DE"/>
              <a:t>        jniEmit(name,message);</a:t>
            </a:r>
          </a:p>
          <a:p>
            <a:pPr marL="0" indent="0">
              <a:buNone/>
            </a:pPr>
            <a:r>
              <a:rPr lang="de-DE"/>
              <a:t>}EndFragment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b="1"/>
              <a:t>quickandroid/examples/quickandroidexample/main.cpp</a:t>
            </a:r>
          </a:p>
          <a:p>
            <a:pPr marL="0" indent="0">
              <a:buNone/>
            </a:pPr>
            <a:r>
              <a:rPr lang="de-DE"/>
              <a:t>JNIEXPORT jint </a:t>
            </a:r>
            <a:r>
              <a:rPr lang="de-DE" b="1"/>
              <a:t>JNI_OnLoad(JavaVM</a:t>
            </a:r>
            <a:r>
              <a:rPr lang="de-DE"/>
              <a:t>* vm, void*) {</a:t>
            </a:r>
          </a:p>
          <a:p>
            <a:pPr marL="0" indent="0">
              <a:buNone/>
            </a:pPr>
            <a:r>
              <a:rPr lang="de-DE"/>
              <a:t>    // It must call this function within JNI_OnLoad to enable System Dispatcher</a:t>
            </a:r>
          </a:p>
          <a:p>
            <a:pPr marL="0" indent="0">
              <a:buNone/>
            </a:pPr>
            <a:r>
              <a:rPr lang="de-DE"/>
              <a:t>    QASystemDispatcher::registerNatives();</a:t>
            </a:r>
          </a:p>
          <a:p>
            <a:pPr marL="0" indent="0">
              <a:buNone/>
            </a:pPr>
            <a:r>
              <a:rPr lang="de-DE"/>
              <a:t>    </a:t>
            </a:r>
            <a:r>
              <a:rPr lang="de-DE" b="1"/>
              <a:t>QAndroidJniObject::callStaticMethod&lt;void&gt;("quickandroid/example/ExampleService","start”, "()V");</a:t>
            </a:r>
          </a:p>
          <a:p>
            <a:pPr marL="0" indent="0">
              <a:buNone/>
            </a:pPr>
            <a:r>
              <a:rPr lang="de-DE"/>
              <a:t>    return JNI_VERSION_1_6;</a:t>
            </a:r>
          </a:p>
          <a:p>
            <a:pPr marL="0" indent="0">
              <a:buNone/>
            </a:pPr>
            <a:r>
              <a:rPr lang="de-DE"/>
              <a:t>}EndFragment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b="1"/>
              <a:t>quickandroid/examples/quickandroidexample/android-sources/src/quickandroid/example/ExampleService.java</a:t>
            </a:r>
            <a:r>
              <a:rPr lang="de-DE"/>
              <a:t> -&gt; </a:t>
            </a:r>
            <a:r>
              <a:rPr lang="de-DE" b="1"/>
              <a:t>SystemDispatcher.addListener to handle type:"Notifier.notify"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3303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91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Other samples from QML call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779"/>
            <a:ext cx="10515600" cy="4475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quickandroid/QuickAndroid/ImagePicker.qml -&gt;</a:t>
            </a:r>
          </a:p>
          <a:p>
            <a:pPr marL="0" indent="0">
              <a:buNone/>
            </a:pPr>
            <a:r>
              <a:rPr lang="en-US" sz="1400"/>
              <a:t>quickandroid/java/quickandroid/ImagePicker.java </a:t>
            </a:r>
          </a:p>
          <a:p>
            <a:pPr marL="0" indent="0">
              <a:buNone/>
            </a:pPr>
            <a:r>
              <a:rPr lang="en-US" sz="1400">
                <a:solidFill>
                  <a:srgbClr val="FF0000"/>
                </a:solidFill>
              </a:rPr>
              <a:t>quickandroid.ImagePicker.pickImage</a:t>
            </a:r>
            <a:r>
              <a:rPr lang="en-US" sz="1400"/>
              <a:t> or </a:t>
            </a:r>
            <a:r>
              <a:rPr lang="en-US" sz="1400">
                <a:solidFill>
                  <a:srgbClr val="FF0000"/>
                </a:solidFill>
              </a:rPr>
              <a:t>quickandroid.ImagePicker.takePhoto</a:t>
            </a:r>
            <a:r>
              <a:rPr lang="en-US" sz="1400"/>
              <a:t>-&gt;  //Dispatcher-Type</a:t>
            </a:r>
          </a:p>
          <a:p>
            <a:pPr marL="0" indent="0">
              <a:buNone/>
            </a:pPr>
            <a:r>
              <a:rPr lang="en-US" sz="1400"/>
              <a:t>new Intent(Intent.ACTION_PICK, android.provider.MediaStore.Images.Media.EXTERNAL_CONTENT_URI) -&gt; </a:t>
            </a:r>
          </a:p>
          <a:p>
            <a:pPr marL="0" indent="0">
              <a:buNone/>
            </a:pPr>
            <a:r>
              <a:rPr lang="en-US" sz="1400"/>
              <a:t>QuickAndroidActivity.onActivityResult() -&gt; </a:t>
            </a:r>
          </a:p>
          <a:p>
            <a:pPr marL="0" indent="0">
              <a:buNone/>
            </a:pPr>
            <a:r>
              <a:rPr lang="en-US" sz="1400"/>
              <a:t>SystemDispatcher.onActivityResult() -&gt;</a:t>
            </a:r>
          </a:p>
          <a:p>
            <a:pPr marL="0" indent="0">
              <a:buNone/>
            </a:pPr>
            <a:r>
              <a:rPr lang="en-US" sz="1400"/>
              <a:t>SystemDispatcher.dispatch(ACTIVITY_RESULT_MESSAGE,message) -&gt;  </a:t>
            </a:r>
          </a:p>
          <a:p>
            <a:pPr marL="0" indent="0">
              <a:buNone/>
            </a:pPr>
            <a:r>
              <a:rPr lang="en-US" sz="1400"/>
              <a:t>QASystemDispatcherProxy -&gt;  </a:t>
            </a:r>
          </a:p>
          <a:p>
            <a:pPr marL="0" indent="0">
              <a:buNone/>
            </a:pPr>
            <a:r>
              <a:rPr lang="is-IS" sz="1400"/>
              <a:t>…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quickandroid/QuickAndroid/ImagePicker.qml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613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15383</TotalTime>
  <Words>485</Words>
  <Application>Microsoft Macintosh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Calibri</vt:lpstr>
      <vt:lpstr>Calibri Light</vt:lpstr>
      <vt:lpstr>Arial</vt:lpstr>
      <vt:lpstr>Office Theme</vt:lpstr>
      <vt:lpstr>Qt for Android</vt:lpstr>
      <vt:lpstr>Deploying an Application on Android</vt:lpstr>
      <vt:lpstr>quickandroid</vt:lpstr>
      <vt:lpstr>PowerPoint Presentation</vt:lpstr>
      <vt:lpstr>Quickandroid - SystemDispatcher</vt:lpstr>
      <vt:lpstr>Call Android-java from QML</vt:lpstr>
      <vt:lpstr>Call Android-java from QML (cont.)</vt:lpstr>
      <vt:lpstr>Other samples from QML call to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for Android</dc:title>
  <dc:creator>Microsoft Office User</dc:creator>
  <cp:lastModifiedBy>Microsoft Office User</cp:lastModifiedBy>
  <cp:revision>105</cp:revision>
  <dcterms:created xsi:type="dcterms:W3CDTF">2016-06-18T11:27:17Z</dcterms:created>
  <dcterms:modified xsi:type="dcterms:W3CDTF">2016-07-11T01:39:56Z</dcterms:modified>
</cp:coreProperties>
</file>