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7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760220" y="2315170"/>
            <a:ext cx="111099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Oracle ADF Business Components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1760220" y="431482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Business Service Layer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4920139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Oracle ADF Business Components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1444704"/>
            <a:ext cx="5715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Creating Entity Objects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58341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Represents tables in the database and map to database tables.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318873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Consist of attributes that map to columns.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794046"/>
            <a:ext cx="3703320" cy="88868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982391" y="5015984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Insert, Update, Delete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982391" y="5496401"/>
            <a:ext cx="32589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 insert, update, delete operations against the table.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40" y="3794046"/>
            <a:ext cx="3703320" cy="88868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685711" y="5015984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Behaviors and Validation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685711" y="5496401"/>
            <a:ext cx="32589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behaviors and validation for attributes.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860" y="3794046"/>
            <a:ext cx="3703320" cy="88868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389031" y="50159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Association</a:t>
            </a:r>
            <a:endParaRPr lang="en-US" sz="2187" dirty="0"/>
          </a:p>
        </p:txBody>
      </p:sp>
      <p:sp>
        <p:nvSpPr>
          <p:cNvPr id="15" name="Text 10"/>
          <p:cNvSpPr/>
          <p:nvPr/>
        </p:nvSpPr>
        <p:spPr>
          <a:xfrm>
            <a:off x="9389031" y="5496401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Association represents relationships between entity objects.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760219" y="2315170"/>
            <a:ext cx="11762257" cy="1828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Oracle ADF Business Components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1760220" y="431482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Business Service Layer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4920139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Oracle ADF Business Components</a:t>
            </a:r>
            <a:endParaRPr lang="en-US" sz="175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6480029-4607-FE5F-28B3-9DDABF57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489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148C01-B860-D903-92B4-71B1132F2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8868"/>
              </p:ext>
            </p:extLst>
          </p:nvPr>
        </p:nvGraphicFramePr>
        <p:xfrm>
          <a:off x="-2" y="-2"/>
          <a:ext cx="14519869" cy="829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F148C01-B860-D903-92B4-71B1132F20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" y="-2"/>
                        <a:ext cx="14519869" cy="82999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31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619958"/>
            <a:ext cx="6789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Business Service Layer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175867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 of ADF Business Components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2363986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ADF Business Components is a framework for building Java EE based business services that interact with a database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43589" y="3324701"/>
            <a:ext cx="99893" cy="4284821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2343448" y="369826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1843504" y="3498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036266" y="3539966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3315533" y="3546872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Simplifies Data Access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3315533" y="4027289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simplifies data access and writing business logic on top of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3448" y="520059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2"/>
          <p:cNvSpPr/>
          <p:nvPr/>
        </p:nvSpPr>
        <p:spPr>
          <a:xfrm>
            <a:off x="1843504" y="50006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2001976" y="504229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3315533" y="5049203"/>
            <a:ext cx="3093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Declarative Development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3315533" y="5529620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is mostly declarative through metadata rather than code.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343448" y="670292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7"/>
          <p:cNvSpPr/>
          <p:nvPr/>
        </p:nvSpPr>
        <p:spPr>
          <a:xfrm>
            <a:off x="1843504" y="65029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2001976" y="65446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9"/>
          <p:cNvSpPr/>
          <p:nvPr/>
        </p:nvSpPr>
        <p:spPr>
          <a:xfrm>
            <a:off x="3315533" y="6551533"/>
            <a:ext cx="3078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Separation of Data Views</a:t>
            </a:r>
            <a:endParaRPr lang="en-US" sz="2187" dirty="0"/>
          </a:p>
        </p:txBody>
      </p:sp>
      <p:sp>
        <p:nvSpPr>
          <p:cNvPr id="22" name="Text 20"/>
          <p:cNvSpPr/>
          <p:nvPr/>
        </p:nvSpPr>
        <p:spPr>
          <a:xfrm>
            <a:off x="3315533" y="7031950"/>
            <a:ext cx="95546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separation of data views from business logic and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1455896"/>
            <a:ext cx="9616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Artifacts of ADF Business Components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594610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Entity objects represent database tables and allow operations like insert, update, and delete.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3199924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Entity objects consist of attributes that map to columns.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760220" y="40274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Entity Objects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60220" y="4596765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 tables in the database and map to database tables.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760220" y="5862876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behaviors and validation for attributes.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651421" y="40274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View Objects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651421" y="4596765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 queries against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51421" y="5507474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be based on single or multiple entity objects.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542621" y="40274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 Model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542621" y="4596765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Exposes data model for developers to use.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542621" y="5507474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Controls database connection and transaction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1A72B523-F7CE-E318-C8E9-CB26E9F879C6}"/>
              </a:ext>
            </a:extLst>
          </p:cNvPr>
          <p:cNvSpPr/>
          <p:nvPr/>
        </p:nvSpPr>
        <p:spPr>
          <a:xfrm>
            <a:off x="1974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12424-383F-F053-1ECE-29FFE232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33" y="2998836"/>
            <a:ext cx="7317174" cy="484796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7F002A41-7CCF-562F-EE12-E748C093B19B}"/>
              </a:ext>
            </a:extLst>
          </p:cNvPr>
          <p:cNvSpPr/>
          <p:nvPr/>
        </p:nvSpPr>
        <p:spPr>
          <a:xfrm>
            <a:off x="403693" y="764639"/>
            <a:ext cx="6358848" cy="498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.ADF business components are divided into three layers: entity objects, view objects, </a:t>
            </a:r>
          </a:p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and application model.</a:t>
            </a:r>
          </a:p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•.Entity objects represent database tables and allow operations like insert, update, and delete.</a:t>
            </a:r>
          </a:p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View objects represent data sets that can be updated or non-updatable.</a:t>
            </a:r>
          </a:p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The application model exposes the interface for user interface designers and handles </a:t>
            </a:r>
          </a:p>
          <a:p>
            <a:pPr>
              <a:lnSpc>
                <a:spcPts val="2799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database connection in transaction management.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28976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204180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Entity Objects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80517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 tables in the database and map to database tables.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3785830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Consist of attributes that map to columns.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45647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952982" y="4606409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482334" y="46410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Operations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482334" y="5121473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 insert, update, delete operations against the table.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537597" y="45647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5696069" y="46064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6259711" y="46410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Behaviors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6259711" y="5121473"/>
            <a:ext cx="28330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behaviors and validation for attributes.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314974" y="45647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9473446" y="46064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10037088" y="46410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Association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10037088" y="5121473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Association represents relationships between entity objects.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7B6A8C-D80F-4281-2BF2-D8652473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13" y="252055"/>
            <a:ext cx="4957962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43748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19476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Association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08633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Represent relationships between entity objects.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Map to database relationships.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Can be independent of database relationships.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• Used to access data from one entity to another.</a:t>
            </a:r>
          </a:p>
        </p:txBody>
      </p:sp>
      <p:sp>
        <p:nvSpPr>
          <p:cNvPr id="6" name="Text 4"/>
          <p:cNvSpPr/>
          <p:nvPr/>
        </p:nvSpPr>
        <p:spPr>
          <a:xfrm>
            <a:off x="1760220" y="369165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982391" y="4437817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443781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5430322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430322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BF98FA-4387-78F1-BB60-8B6B1FF8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5" y="1332150"/>
            <a:ext cx="5731510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833199" y="217789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View Objects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205520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3810833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33199" y="4416147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106685" y="49992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Updatability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33199" y="3041027"/>
            <a:ext cx="6601474" cy="1895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- Represent queries against data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- Can be based on single or multiple entity objects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- Can be updatable or non-updatable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50" dirty="0">
                <a:solidFill>
                  <a:srgbClr val="EEEFF5"/>
                </a:solidFill>
                <a:latin typeface="Montserrat" pitchFamily="34" charset="0"/>
              </a:rPr>
              <a:t>- Define specific sets of data through filtering, joining, etc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Shape 8"/>
          <p:cNvSpPr/>
          <p:nvPr/>
        </p:nvSpPr>
        <p:spPr>
          <a:xfrm>
            <a:off x="5597485" y="4676094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106685" y="5677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Filtering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819656" y="5118735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88B2A6-D846-6166-E490-9AF5B20E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53" y="2177891"/>
            <a:ext cx="5731510" cy="3335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60220" y="147244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2611160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Exposes data model for developers to use.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760220" y="3216473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Controls database connection and transaction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760220" y="3932873"/>
            <a:ext cx="5388293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3343394" y="5210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Model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760220" y="5690830"/>
            <a:ext cx="53882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Constructed from view objects, view links, and service methods at the application module level.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481768" y="3932873"/>
            <a:ext cx="5388412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7873" dirty="0"/>
          </a:p>
        </p:txBody>
      </p:sp>
      <p:sp>
        <p:nvSpPr>
          <p:cNvPr id="11" name="Text 9"/>
          <p:cNvSpPr/>
          <p:nvPr/>
        </p:nvSpPr>
        <p:spPr>
          <a:xfrm>
            <a:off x="8861465" y="5210413"/>
            <a:ext cx="2628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Database Connection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481768" y="5690830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Handles database connection and transaction management.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495</Words>
  <Application>Microsoft Office PowerPoint</Application>
  <PresentationFormat>Custom</PresentationFormat>
  <Paragraphs>87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Montserrat</vt:lpstr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Vinod Gummadi</cp:lastModifiedBy>
  <cp:revision>15</cp:revision>
  <dcterms:created xsi:type="dcterms:W3CDTF">2024-01-23T15:58:58Z</dcterms:created>
  <dcterms:modified xsi:type="dcterms:W3CDTF">2024-01-24T11:49:55Z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7d819618-ca44-4774-b2d3-8722b19779e3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