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Gummadi" userId="8759a76407d40136" providerId="LiveId" clId="{C72645F8-CD73-4BFB-ACD8-EC2F73F6C7BC}"/>
    <pc:docChg chg="undo custSel addSld delSld modSld">
      <pc:chgData name="Yaswanth Gummadi" userId="8759a76407d40136" providerId="LiveId" clId="{C72645F8-CD73-4BFB-ACD8-EC2F73F6C7BC}" dt="2019-11-27T06:24:51.257" v="1515" actId="1076"/>
      <pc:docMkLst>
        <pc:docMk/>
      </pc:docMkLst>
      <pc:sldChg chg="modSp add setBg">
        <pc:chgData name="Yaswanth Gummadi" userId="8759a76407d40136" providerId="LiveId" clId="{C72645F8-CD73-4BFB-ACD8-EC2F73F6C7BC}" dt="2019-11-27T06:13:25.325" v="1379"/>
        <pc:sldMkLst>
          <pc:docMk/>
          <pc:sldMk cId="1060949116" sldId="257"/>
        </pc:sldMkLst>
        <pc:spChg chg="mod">
          <ac:chgData name="Yaswanth Gummadi" userId="8759a76407d40136" providerId="LiveId" clId="{C72645F8-CD73-4BFB-ACD8-EC2F73F6C7BC}" dt="2019-11-27T05:51:09.403" v="22" actId="20577"/>
          <ac:spMkLst>
            <pc:docMk/>
            <pc:sldMk cId="1060949116" sldId="257"/>
            <ac:spMk id="2" creationId="{7A48A18B-B1E5-44EA-A13D-9930297496F3}"/>
          </ac:spMkLst>
        </pc:spChg>
        <pc:spChg chg="mod">
          <ac:chgData name="Yaswanth Gummadi" userId="8759a76407d40136" providerId="LiveId" clId="{C72645F8-CD73-4BFB-ACD8-EC2F73F6C7BC}" dt="2019-11-27T05:55:50.811" v="186" actId="27636"/>
          <ac:spMkLst>
            <pc:docMk/>
            <pc:sldMk cId="1060949116" sldId="257"/>
            <ac:spMk id="3" creationId="{57862EC0-6581-43AA-8D79-4886F592D65C}"/>
          </ac:spMkLst>
        </pc:spChg>
      </pc:sldChg>
      <pc:sldChg chg="modSp add setBg">
        <pc:chgData name="Yaswanth Gummadi" userId="8759a76407d40136" providerId="LiveId" clId="{C72645F8-CD73-4BFB-ACD8-EC2F73F6C7BC}" dt="2019-11-27T06:14:43.245" v="1437"/>
        <pc:sldMkLst>
          <pc:docMk/>
          <pc:sldMk cId="3264258086" sldId="258"/>
        </pc:sldMkLst>
        <pc:spChg chg="mod">
          <ac:chgData name="Yaswanth Gummadi" userId="8759a76407d40136" providerId="LiveId" clId="{C72645F8-CD73-4BFB-ACD8-EC2F73F6C7BC}" dt="2019-11-27T05:56:21.005" v="207" actId="20577"/>
          <ac:spMkLst>
            <pc:docMk/>
            <pc:sldMk cId="3264258086" sldId="258"/>
            <ac:spMk id="2" creationId="{84864B6E-F3AA-4DA0-B0A4-4B07D92BE6FC}"/>
          </ac:spMkLst>
        </pc:spChg>
        <pc:spChg chg="mod">
          <ac:chgData name="Yaswanth Gummadi" userId="8759a76407d40136" providerId="LiveId" clId="{C72645F8-CD73-4BFB-ACD8-EC2F73F6C7BC}" dt="2019-11-27T05:57:57.940" v="268" actId="20577"/>
          <ac:spMkLst>
            <pc:docMk/>
            <pc:sldMk cId="3264258086" sldId="258"/>
            <ac:spMk id="3" creationId="{BE6E9C5E-C361-4919-A82A-A04FEB5E2942}"/>
          </ac:spMkLst>
        </pc:spChg>
      </pc:sldChg>
      <pc:sldChg chg="addSp modSp add setBg">
        <pc:chgData name="Yaswanth Gummadi" userId="8759a76407d40136" providerId="LiveId" clId="{C72645F8-CD73-4BFB-ACD8-EC2F73F6C7BC}" dt="2019-11-27T06:20:03.443" v="1480" actId="207"/>
        <pc:sldMkLst>
          <pc:docMk/>
          <pc:sldMk cId="3639649137" sldId="259"/>
        </pc:sldMkLst>
        <pc:spChg chg="mod">
          <ac:chgData name="Yaswanth Gummadi" userId="8759a76407d40136" providerId="LiveId" clId="{C72645F8-CD73-4BFB-ACD8-EC2F73F6C7BC}" dt="2019-11-27T06:20:03.443" v="1480" actId="207"/>
          <ac:spMkLst>
            <pc:docMk/>
            <pc:sldMk cId="3639649137" sldId="259"/>
            <ac:spMk id="2" creationId="{F1ADE504-2631-4C05-B4DD-C079F2EF28A5}"/>
          </ac:spMkLst>
        </pc:spChg>
        <pc:spChg chg="mod">
          <ac:chgData name="Yaswanth Gummadi" userId="8759a76407d40136" providerId="LiveId" clId="{C72645F8-CD73-4BFB-ACD8-EC2F73F6C7BC}" dt="2019-11-27T05:59:18.128" v="290" actId="27636"/>
          <ac:spMkLst>
            <pc:docMk/>
            <pc:sldMk cId="3639649137" sldId="259"/>
            <ac:spMk id="3" creationId="{D483618E-D71B-40D8-85EF-07898FBF36F3}"/>
          </ac:spMkLst>
        </pc:spChg>
        <pc:picChg chg="add mod">
          <ac:chgData name="Yaswanth Gummadi" userId="8759a76407d40136" providerId="LiveId" clId="{C72645F8-CD73-4BFB-ACD8-EC2F73F6C7BC}" dt="2019-11-27T06:19:54.739" v="1479" actId="207"/>
          <ac:picMkLst>
            <pc:docMk/>
            <pc:sldMk cId="3639649137" sldId="259"/>
            <ac:picMk id="1026" creationId="{B54A677C-6429-49DF-8085-E81C60AD8D34}"/>
          </ac:picMkLst>
        </pc:picChg>
        <pc:picChg chg="add mod">
          <ac:chgData name="Yaswanth Gummadi" userId="8759a76407d40136" providerId="LiveId" clId="{C72645F8-CD73-4BFB-ACD8-EC2F73F6C7BC}" dt="2019-11-27T06:19:21.455" v="1475" actId="1076"/>
          <ac:picMkLst>
            <pc:docMk/>
            <pc:sldMk cId="3639649137" sldId="259"/>
            <ac:picMk id="1028" creationId="{5502F918-055C-44BE-92D2-CE0AD88FE1B7}"/>
          </ac:picMkLst>
        </pc:picChg>
      </pc:sldChg>
      <pc:sldChg chg="modSp add setBg">
        <pc:chgData name="Yaswanth Gummadi" userId="8759a76407d40136" providerId="LiveId" clId="{C72645F8-CD73-4BFB-ACD8-EC2F73F6C7BC}" dt="2019-11-27T06:15:45.986" v="1440"/>
        <pc:sldMkLst>
          <pc:docMk/>
          <pc:sldMk cId="1889394326" sldId="260"/>
        </pc:sldMkLst>
        <pc:spChg chg="mod">
          <ac:chgData name="Yaswanth Gummadi" userId="8759a76407d40136" providerId="LiveId" clId="{C72645F8-CD73-4BFB-ACD8-EC2F73F6C7BC}" dt="2019-11-27T05:59:36.306" v="303" actId="20577"/>
          <ac:spMkLst>
            <pc:docMk/>
            <pc:sldMk cId="1889394326" sldId="260"/>
            <ac:spMk id="2" creationId="{5358DDC5-0FF0-40C4-8ABC-3FC83FE73FC1}"/>
          </ac:spMkLst>
        </pc:spChg>
        <pc:spChg chg="mod">
          <ac:chgData name="Yaswanth Gummadi" userId="8759a76407d40136" providerId="LiveId" clId="{C72645F8-CD73-4BFB-ACD8-EC2F73F6C7BC}" dt="2019-11-27T06:00:06.752" v="308" actId="20577"/>
          <ac:spMkLst>
            <pc:docMk/>
            <pc:sldMk cId="1889394326" sldId="260"/>
            <ac:spMk id="3" creationId="{E79FDEEE-D967-4D86-BE8C-E80A66466713}"/>
          </ac:spMkLst>
        </pc:spChg>
      </pc:sldChg>
      <pc:sldChg chg="modSp add setBg">
        <pc:chgData name="Yaswanth Gummadi" userId="8759a76407d40136" providerId="LiveId" clId="{C72645F8-CD73-4BFB-ACD8-EC2F73F6C7BC}" dt="2019-11-27T06:21:05.465" v="1483"/>
        <pc:sldMkLst>
          <pc:docMk/>
          <pc:sldMk cId="3635363932" sldId="261"/>
        </pc:sldMkLst>
        <pc:spChg chg="mod">
          <ac:chgData name="Yaswanth Gummadi" userId="8759a76407d40136" providerId="LiveId" clId="{C72645F8-CD73-4BFB-ACD8-EC2F73F6C7BC}" dt="2019-11-27T06:00:33.253" v="332" actId="20577"/>
          <ac:spMkLst>
            <pc:docMk/>
            <pc:sldMk cId="3635363932" sldId="261"/>
            <ac:spMk id="2" creationId="{53B205F2-A76F-4AA0-AB0B-31C568406705}"/>
          </ac:spMkLst>
        </pc:spChg>
        <pc:spChg chg="mod">
          <ac:chgData name="Yaswanth Gummadi" userId="8759a76407d40136" providerId="LiveId" clId="{C72645F8-CD73-4BFB-ACD8-EC2F73F6C7BC}" dt="2019-11-27T06:01:32.827" v="426"/>
          <ac:spMkLst>
            <pc:docMk/>
            <pc:sldMk cId="3635363932" sldId="261"/>
            <ac:spMk id="3" creationId="{1E60F6A5-54C0-44DA-9B4B-5FD0F67D77AC}"/>
          </ac:spMkLst>
        </pc:spChg>
      </pc:sldChg>
      <pc:sldChg chg="modSp add setBg">
        <pc:chgData name="Yaswanth Gummadi" userId="8759a76407d40136" providerId="LiveId" clId="{C72645F8-CD73-4BFB-ACD8-EC2F73F6C7BC}" dt="2019-11-27T06:21:58.604" v="1486"/>
        <pc:sldMkLst>
          <pc:docMk/>
          <pc:sldMk cId="3817504293" sldId="262"/>
        </pc:sldMkLst>
        <pc:spChg chg="mod">
          <ac:chgData name="Yaswanth Gummadi" userId="8759a76407d40136" providerId="LiveId" clId="{C72645F8-CD73-4BFB-ACD8-EC2F73F6C7BC}" dt="2019-11-27T06:01:49.608" v="438" actId="20577"/>
          <ac:spMkLst>
            <pc:docMk/>
            <pc:sldMk cId="3817504293" sldId="262"/>
            <ac:spMk id="2" creationId="{514BA21F-AA77-42F7-A5BF-6189F74AF0F7}"/>
          </ac:spMkLst>
        </pc:spChg>
        <pc:spChg chg="mod">
          <ac:chgData name="Yaswanth Gummadi" userId="8759a76407d40136" providerId="LiveId" clId="{C72645F8-CD73-4BFB-ACD8-EC2F73F6C7BC}" dt="2019-11-27T06:04:47.800" v="730" actId="20577"/>
          <ac:spMkLst>
            <pc:docMk/>
            <pc:sldMk cId="3817504293" sldId="262"/>
            <ac:spMk id="3" creationId="{EDEC5ACE-1FD4-4CA3-BF0A-61568AA68CF1}"/>
          </ac:spMkLst>
        </pc:spChg>
      </pc:sldChg>
      <pc:sldChg chg="addSp delSp modSp add">
        <pc:chgData name="Yaswanth Gummadi" userId="8759a76407d40136" providerId="LiveId" clId="{C72645F8-CD73-4BFB-ACD8-EC2F73F6C7BC}" dt="2019-11-27T06:06:57.320" v="917" actId="20577"/>
        <pc:sldMkLst>
          <pc:docMk/>
          <pc:sldMk cId="774372272" sldId="263"/>
        </pc:sldMkLst>
        <pc:spChg chg="mod">
          <ac:chgData name="Yaswanth Gummadi" userId="8759a76407d40136" providerId="LiveId" clId="{C72645F8-CD73-4BFB-ACD8-EC2F73F6C7BC}" dt="2019-11-27T06:05:31.700" v="794" actId="20577"/>
          <ac:spMkLst>
            <pc:docMk/>
            <pc:sldMk cId="774372272" sldId="263"/>
            <ac:spMk id="2" creationId="{07F10CF3-281C-42EA-9A3B-EEE8DF7164BB}"/>
          </ac:spMkLst>
        </pc:spChg>
        <pc:spChg chg="del">
          <ac:chgData name="Yaswanth Gummadi" userId="8759a76407d40136" providerId="LiveId" clId="{C72645F8-CD73-4BFB-ACD8-EC2F73F6C7BC}" dt="2019-11-27T06:05:53.238" v="795"/>
          <ac:spMkLst>
            <pc:docMk/>
            <pc:sldMk cId="774372272" sldId="263"/>
            <ac:spMk id="3" creationId="{A5AC0AB5-2623-40FD-8298-D76C24BD5D83}"/>
          </ac:spMkLst>
        </pc:spChg>
        <pc:spChg chg="mod">
          <ac:chgData name="Yaswanth Gummadi" userId="8759a76407d40136" providerId="LiveId" clId="{C72645F8-CD73-4BFB-ACD8-EC2F73F6C7BC}" dt="2019-11-27T06:06:57.320" v="917" actId="20577"/>
          <ac:spMkLst>
            <pc:docMk/>
            <pc:sldMk cId="774372272" sldId="263"/>
            <ac:spMk id="4" creationId="{77AA6EA8-7725-451A-876F-DC3E699BC9D0}"/>
          </ac:spMkLst>
        </pc:spChg>
        <pc:picChg chg="add mod">
          <ac:chgData name="Yaswanth Gummadi" userId="8759a76407d40136" providerId="LiveId" clId="{C72645F8-CD73-4BFB-ACD8-EC2F73F6C7BC}" dt="2019-11-27T06:06:12.499" v="799" actId="14100"/>
          <ac:picMkLst>
            <pc:docMk/>
            <pc:sldMk cId="774372272" sldId="263"/>
            <ac:picMk id="5" creationId="{20FAC8DD-80F3-49CB-9954-6630EB646EDA}"/>
          </ac:picMkLst>
        </pc:picChg>
      </pc:sldChg>
      <pc:sldChg chg="addSp delSp modSp add del">
        <pc:chgData name="Yaswanth Gummadi" userId="8759a76407d40136" providerId="LiveId" clId="{C72645F8-CD73-4BFB-ACD8-EC2F73F6C7BC}" dt="2019-11-27T06:04:23.352" v="676" actId="2696"/>
        <pc:sldMkLst>
          <pc:docMk/>
          <pc:sldMk cId="4274739460" sldId="263"/>
        </pc:sldMkLst>
        <pc:spChg chg="del">
          <ac:chgData name="Yaswanth Gummadi" userId="8759a76407d40136" providerId="LiveId" clId="{C72645F8-CD73-4BFB-ACD8-EC2F73F6C7BC}" dt="2019-11-27T06:04:05.328" v="674"/>
          <ac:spMkLst>
            <pc:docMk/>
            <pc:sldMk cId="4274739460" sldId="263"/>
            <ac:spMk id="2" creationId="{E6F935BD-9CE6-4B39-BC1B-7A679703C2FD}"/>
          </ac:spMkLst>
        </pc:spChg>
        <pc:spChg chg="add mod">
          <ac:chgData name="Yaswanth Gummadi" userId="8759a76407d40136" providerId="LiveId" clId="{C72645F8-CD73-4BFB-ACD8-EC2F73F6C7BC}" dt="2019-11-27T06:04:19.731" v="675" actId="478"/>
          <ac:spMkLst>
            <pc:docMk/>
            <pc:sldMk cId="4274739460" sldId="263"/>
            <ac:spMk id="7" creationId="{B19FB449-C044-440A-BA04-60EC60092600}"/>
          </ac:spMkLst>
        </pc:spChg>
        <pc:picChg chg="add del mod">
          <ac:chgData name="Yaswanth Gummadi" userId="8759a76407d40136" providerId="LiveId" clId="{C72645F8-CD73-4BFB-ACD8-EC2F73F6C7BC}" dt="2019-11-27T06:04:19.731" v="675" actId="478"/>
          <ac:picMkLst>
            <pc:docMk/>
            <pc:sldMk cId="4274739460" sldId="263"/>
            <ac:picMk id="5" creationId="{D5E8805A-6B3A-4F77-9473-83F8358BE133}"/>
          </ac:picMkLst>
        </pc:picChg>
      </pc:sldChg>
      <pc:sldChg chg="addSp delSp modSp add del">
        <pc:chgData name="Yaswanth Gummadi" userId="8759a76407d40136" providerId="LiveId" clId="{C72645F8-CD73-4BFB-ACD8-EC2F73F6C7BC}" dt="2019-11-27T06:08:53.684" v="1198" actId="2696"/>
        <pc:sldMkLst>
          <pc:docMk/>
          <pc:sldMk cId="128287707" sldId="264"/>
        </pc:sldMkLst>
        <pc:spChg chg="mod">
          <ac:chgData name="Yaswanth Gummadi" userId="8759a76407d40136" providerId="LiveId" clId="{C72645F8-CD73-4BFB-ACD8-EC2F73F6C7BC}" dt="2019-11-27T06:07:56.040" v="1002" actId="20577"/>
          <ac:spMkLst>
            <pc:docMk/>
            <pc:sldMk cId="128287707" sldId="264"/>
            <ac:spMk id="2" creationId="{31017F84-4FA7-4FDA-88C0-4E3E9BEFD7AD}"/>
          </ac:spMkLst>
        </pc:spChg>
        <pc:spChg chg="del">
          <ac:chgData name="Yaswanth Gummadi" userId="8759a76407d40136" providerId="LiveId" clId="{C72645F8-CD73-4BFB-ACD8-EC2F73F6C7BC}" dt="2019-11-27T06:07:20.583" v="919"/>
          <ac:spMkLst>
            <pc:docMk/>
            <pc:sldMk cId="128287707" sldId="264"/>
            <ac:spMk id="3" creationId="{378EBF10-EC88-4AED-BA74-33FA81BC54FF}"/>
          </ac:spMkLst>
        </pc:spChg>
        <pc:spChg chg="mod">
          <ac:chgData name="Yaswanth Gummadi" userId="8759a76407d40136" providerId="LiveId" clId="{C72645F8-CD73-4BFB-ACD8-EC2F73F6C7BC}" dt="2019-11-27T06:08:41.134" v="1195" actId="20577"/>
          <ac:spMkLst>
            <pc:docMk/>
            <pc:sldMk cId="128287707" sldId="264"/>
            <ac:spMk id="4" creationId="{9CC62FDC-3370-4FC8-9BB5-727B49851D85}"/>
          </ac:spMkLst>
        </pc:spChg>
        <pc:picChg chg="add mod">
          <ac:chgData name="Yaswanth Gummadi" userId="8759a76407d40136" providerId="LiveId" clId="{C72645F8-CD73-4BFB-ACD8-EC2F73F6C7BC}" dt="2019-11-27T06:07:33.734" v="922" actId="14100"/>
          <ac:picMkLst>
            <pc:docMk/>
            <pc:sldMk cId="128287707" sldId="264"/>
            <ac:picMk id="5" creationId="{9361DBB3-5E9F-4336-88AD-B71C3979276D}"/>
          </ac:picMkLst>
        </pc:picChg>
      </pc:sldChg>
      <pc:sldChg chg="add del">
        <pc:chgData name="Yaswanth Gummadi" userId="8759a76407d40136" providerId="LiveId" clId="{C72645F8-CD73-4BFB-ACD8-EC2F73F6C7BC}" dt="2019-11-27T06:08:56.363" v="1199" actId="2696"/>
        <pc:sldMkLst>
          <pc:docMk/>
          <pc:sldMk cId="402931600" sldId="265"/>
        </pc:sldMkLst>
      </pc:sldChg>
      <pc:sldChg chg="modSp add setBg">
        <pc:chgData name="Yaswanth Gummadi" userId="8759a76407d40136" providerId="LiveId" clId="{C72645F8-CD73-4BFB-ACD8-EC2F73F6C7BC}" dt="2019-11-27T06:23:07.067" v="1489"/>
        <pc:sldMkLst>
          <pc:docMk/>
          <pc:sldMk cId="3731562019" sldId="265"/>
        </pc:sldMkLst>
        <pc:spChg chg="mod">
          <ac:chgData name="Yaswanth Gummadi" userId="8759a76407d40136" providerId="LiveId" clId="{C72645F8-CD73-4BFB-ACD8-EC2F73F6C7BC}" dt="2019-11-27T06:09:15.890" v="1211" actId="20577"/>
          <ac:spMkLst>
            <pc:docMk/>
            <pc:sldMk cId="3731562019" sldId="265"/>
            <ac:spMk id="2" creationId="{39B62252-CF60-4016-B513-744EA6BB91CA}"/>
          </ac:spMkLst>
        </pc:spChg>
        <pc:spChg chg="mod">
          <ac:chgData name="Yaswanth Gummadi" userId="8759a76407d40136" providerId="LiveId" clId="{C72645F8-CD73-4BFB-ACD8-EC2F73F6C7BC}" dt="2019-11-27T06:10:24.866" v="1302" actId="20577"/>
          <ac:spMkLst>
            <pc:docMk/>
            <pc:sldMk cId="3731562019" sldId="265"/>
            <ac:spMk id="3" creationId="{980C6CE2-395C-4E25-80F7-EB14A2104488}"/>
          </ac:spMkLst>
        </pc:spChg>
      </pc:sldChg>
      <pc:sldChg chg="addSp modSp add setBg">
        <pc:chgData name="Yaswanth Gummadi" userId="8759a76407d40136" providerId="LiveId" clId="{C72645F8-CD73-4BFB-ACD8-EC2F73F6C7BC}" dt="2019-11-27T06:24:51.257" v="1515" actId="1076"/>
        <pc:sldMkLst>
          <pc:docMk/>
          <pc:sldMk cId="2595029464" sldId="266"/>
        </pc:sldMkLst>
        <pc:spChg chg="mod">
          <ac:chgData name="Yaswanth Gummadi" userId="8759a76407d40136" providerId="LiveId" clId="{C72645F8-CD73-4BFB-ACD8-EC2F73F6C7BC}" dt="2019-11-27T06:10:37.568" v="1313" actId="20577"/>
          <ac:spMkLst>
            <pc:docMk/>
            <pc:sldMk cId="2595029464" sldId="266"/>
            <ac:spMk id="2" creationId="{FBBA4975-97D1-4059-A9B1-C9034670ABD3}"/>
          </ac:spMkLst>
        </pc:spChg>
        <pc:spChg chg="mod">
          <ac:chgData name="Yaswanth Gummadi" userId="8759a76407d40136" providerId="LiveId" clId="{C72645F8-CD73-4BFB-ACD8-EC2F73F6C7BC}" dt="2019-11-27T06:10:46.396" v="1314"/>
          <ac:spMkLst>
            <pc:docMk/>
            <pc:sldMk cId="2595029464" sldId="266"/>
            <ac:spMk id="3" creationId="{00DC0366-06E7-4357-80F2-6592C0C94F28}"/>
          </ac:spMkLst>
        </pc:spChg>
        <pc:spChg chg="add mod">
          <ac:chgData name="Yaswanth Gummadi" userId="8759a76407d40136" providerId="LiveId" clId="{C72645F8-CD73-4BFB-ACD8-EC2F73F6C7BC}" dt="2019-11-27T06:24:51.257" v="1515" actId="1076"/>
          <ac:spMkLst>
            <pc:docMk/>
            <pc:sldMk cId="2595029464" sldId="266"/>
            <ac:spMk id="4" creationId="{4964BB61-7D2A-4404-9A46-F5B2BB8858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77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07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47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64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699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98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65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75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53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072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889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1988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f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E8A955-0A54-44CE-84FC-3A91BEEB96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976"/>
            <a:ext cx="12192000" cy="6858975"/>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721DE-B4D1-4DF0-8569-383EB6CD8760}"/>
              </a:ext>
            </a:extLst>
          </p:cNvPr>
          <p:cNvSpPr>
            <a:spLocks noGrp="1"/>
          </p:cNvSpPr>
          <p:nvPr>
            <p:ph type="ctrTitle"/>
          </p:nvPr>
        </p:nvSpPr>
        <p:spPr>
          <a:xfrm>
            <a:off x="854277" y="1475234"/>
            <a:ext cx="3214307" cy="3649216"/>
          </a:xfrm>
        </p:spPr>
        <p:txBody>
          <a:bodyPr anchor="b">
            <a:normAutofit fontScale="90000"/>
          </a:bodyPr>
          <a:lstStyle/>
          <a:p>
            <a:endParaRPr lang="en-IN" sz="4400" dirty="0">
              <a:solidFill>
                <a:schemeClr val="tx1"/>
              </a:solidFill>
            </a:endParaRPr>
          </a:p>
          <a:p>
            <a:r>
              <a:rPr lang="en-IN" sz="6700" dirty="0"/>
              <a:t>Exploring Toronto</a:t>
            </a:r>
            <a:br>
              <a:rPr lang="en-IN" sz="6700" dirty="0"/>
            </a:br>
            <a:r>
              <a:rPr lang="en-IN" sz="6700" dirty="0"/>
              <a:t>-</a:t>
            </a:r>
            <a:r>
              <a:rPr lang="en-IN" sz="3600" dirty="0"/>
              <a:t>XYZ Organizers </a:t>
            </a:r>
            <a:br>
              <a:rPr lang="en-IN" sz="6700" dirty="0"/>
            </a:br>
            <a:endParaRPr lang="en-IN" sz="6700" dirty="0"/>
          </a:p>
        </p:txBody>
      </p:sp>
      <p:sp>
        <p:nvSpPr>
          <p:cNvPr id="3" name="Subtitle 2">
            <a:extLst>
              <a:ext uri="{FF2B5EF4-FFF2-40B4-BE49-F238E27FC236}">
                <a16:creationId xmlns:a16="http://schemas.microsoft.com/office/drawing/2014/main" id="{8B3A6E9C-8BC5-420F-89A3-D152842B2EC1}"/>
              </a:ext>
            </a:extLst>
          </p:cNvPr>
          <p:cNvSpPr>
            <a:spLocks noGrp="1"/>
          </p:cNvSpPr>
          <p:nvPr>
            <p:ph type="subTitle" idx="1"/>
          </p:nvPr>
        </p:nvSpPr>
        <p:spPr>
          <a:xfrm>
            <a:off x="858610" y="4608576"/>
            <a:ext cx="3205640" cy="774186"/>
          </a:xfrm>
        </p:spPr>
        <p:txBody>
          <a:bodyPr anchor="t">
            <a:normAutofit/>
          </a:bodyPr>
          <a:lstStyle/>
          <a:p>
            <a:r>
              <a:rPr lang="en-IN" sz="2000" dirty="0"/>
              <a:t>- Yaswanth Gummadi</a:t>
            </a:r>
          </a:p>
          <a:p>
            <a:endParaRPr lang="en-IN" dirty="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23211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2252-CF60-4016-B513-744EA6BB91CA}"/>
              </a:ext>
            </a:extLst>
          </p:cNvPr>
          <p:cNvSpPr>
            <a:spLocks noGrp="1"/>
          </p:cNvSpPr>
          <p:nvPr>
            <p:ph type="title"/>
          </p:nvPr>
        </p:nvSpPr>
        <p:spPr/>
        <p:txBody>
          <a:bodyPr/>
          <a:lstStyle/>
          <a:p>
            <a:r>
              <a:rPr lang="en-IN" dirty="0"/>
              <a:t>Discussion </a:t>
            </a:r>
          </a:p>
        </p:txBody>
      </p:sp>
      <p:sp>
        <p:nvSpPr>
          <p:cNvPr id="3" name="Content Placeholder 2">
            <a:extLst>
              <a:ext uri="{FF2B5EF4-FFF2-40B4-BE49-F238E27FC236}">
                <a16:creationId xmlns:a16="http://schemas.microsoft.com/office/drawing/2014/main" id="{980C6CE2-395C-4E25-80F7-EB14A2104488}"/>
              </a:ext>
            </a:extLst>
          </p:cNvPr>
          <p:cNvSpPr>
            <a:spLocks noGrp="1"/>
          </p:cNvSpPr>
          <p:nvPr>
            <p:ph idx="1"/>
          </p:nvPr>
        </p:nvSpPr>
        <p:spPr/>
        <p:txBody>
          <a:bodyPr>
            <a:normAutofit fontScale="77500" lnSpcReduction="20000"/>
          </a:bodyPr>
          <a:lstStyle/>
          <a:p>
            <a:r>
              <a:rPr lang="en-IN" dirty="0"/>
              <a:t>We have a five day event at say Grand Ballroom. The artists can be being accommodated at Sheraton Centre Toronto Hotel. The hotel can be recommended for any clientele arriving exclusively for our event. They can have their meals at any of the cafes available in the list. They are fairly </a:t>
            </a:r>
            <a:r>
              <a:rPr lang="en-IN" dirty="0" err="1"/>
              <a:t>closeby</a:t>
            </a:r>
            <a:r>
              <a:rPr lang="en-IN" dirty="0"/>
              <a:t> and we have three shopping malls where they can proceed for their trip memories and souvenirs.</a:t>
            </a:r>
          </a:p>
          <a:p>
            <a:r>
              <a:rPr lang="en-IN" dirty="0"/>
              <a:t>We have a Bellevue Square Park, </a:t>
            </a:r>
            <a:r>
              <a:rPr lang="en-IN" dirty="0" err="1"/>
              <a:t>Rol</a:t>
            </a:r>
            <a:r>
              <a:rPr lang="en-IN" dirty="0"/>
              <a:t> San Restaurant, Shadow Restaurant, Goldstone Noodle Restaurant, New Sky Restaurant, Ka Chi Korean Restaurant, Green Tea Restaurant Downtown, </a:t>
            </a:r>
            <a:r>
              <a:rPr lang="en-IN" dirty="0" err="1"/>
              <a:t>Tasty’s</a:t>
            </a:r>
            <a:r>
              <a:rPr lang="en-IN" dirty="0"/>
              <a:t> Caribbean Restaurant, El Rancho Restaurant &amp; Night Club, Kensington Cornerstone Restaurant and Stay Cafeteria in a close proximities. Artists and clients can start their day with a breakfast at Kensington Cornerstone Restaurant, proceed to the park, have lunch at any of the above listed places and end the day at El Rancho Restaurant &amp; Night Club. </a:t>
            </a:r>
          </a:p>
          <a:p>
            <a:r>
              <a:rPr lang="en-IN" dirty="0"/>
              <a:t>The above are cases of event organization and day planning respectively</a:t>
            </a:r>
          </a:p>
          <a:p>
            <a:endParaRPr lang="en-IN" dirty="0"/>
          </a:p>
        </p:txBody>
      </p:sp>
    </p:spTree>
    <p:extLst>
      <p:ext uri="{BB962C8B-B14F-4D97-AF65-F5344CB8AC3E}">
        <p14:creationId xmlns:p14="http://schemas.microsoft.com/office/powerpoint/2010/main" val="373156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4975-97D1-4059-A9B1-C9034670ABD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DC0366-06E7-4357-80F2-6592C0C94F28}"/>
              </a:ext>
            </a:extLst>
          </p:cNvPr>
          <p:cNvSpPr>
            <a:spLocks noGrp="1"/>
          </p:cNvSpPr>
          <p:nvPr>
            <p:ph idx="1"/>
          </p:nvPr>
        </p:nvSpPr>
        <p:spPr/>
        <p:txBody>
          <a:bodyPr/>
          <a:lstStyle/>
          <a:p>
            <a:r>
              <a:rPr lang="en-IN" dirty="0"/>
              <a:t>We as XYZ event organizers created a customized solution for exploring a city based on client preferences. We achieved the solution using Python and used Foursquare Location Data to arrive at the solution. In this case, the client happens to be a Creative Arts Inc and we executed the solution for Toronto City for one of their art conference and exhibitions.</a:t>
            </a:r>
          </a:p>
          <a:p>
            <a:endParaRPr lang="en-IN" dirty="0"/>
          </a:p>
        </p:txBody>
      </p:sp>
      <p:sp>
        <p:nvSpPr>
          <p:cNvPr id="4" name="TextBox 3">
            <a:extLst>
              <a:ext uri="{FF2B5EF4-FFF2-40B4-BE49-F238E27FC236}">
                <a16:creationId xmlns:a16="http://schemas.microsoft.com/office/drawing/2014/main" id="{4964BB61-7D2A-4404-9A46-F5B2BB8858E4}"/>
              </a:ext>
            </a:extLst>
          </p:cNvPr>
          <p:cNvSpPr txBox="1"/>
          <p:nvPr/>
        </p:nvSpPr>
        <p:spPr>
          <a:xfrm>
            <a:off x="3550920" y="4846320"/>
            <a:ext cx="4526280" cy="923330"/>
          </a:xfrm>
          <a:prstGeom prst="rect">
            <a:avLst/>
          </a:prstGeom>
          <a:noFill/>
        </p:spPr>
        <p:txBody>
          <a:bodyPr wrap="square" rtlCol="0">
            <a:spAutoFit/>
          </a:bodyPr>
          <a:lstStyle/>
          <a:p>
            <a:pPr algn="ctr"/>
            <a:r>
              <a:rPr lang="en-IN" sz="5400" dirty="0"/>
              <a:t>THANK YOU!</a:t>
            </a:r>
          </a:p>
        </p:txBody>
      </p:sp>
    </p:spTree>
    <p:extLst>
      <p:ext uri="{BB962C8B-B14F-4D97-AF65-F5344CB8AC3E}">
        <p14:creationId xmlns:p14="http://schemas.microsoft.com/office/powerpoint/2010/main" val="259502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A18B-B1E5-44EA-A13D-9930297496F3}"/>
              </a:ext>
            </a:extLst>
          </p:cNvPr>
          <p:cNvSpPr>
            <a:spLocks noGrp="1"/>
          </p:cNvSpPr>
          <p:nvPr>
            <p:ph type="title"/>
          </p:nvPr>
        </p:nvSpPr>
        <p:spPr/>
        <p:txBody>
          <a:bodyPr/>
          <a:lstStyle/>
          <a:p>
            <a:r>
              <a:rPr lang="en-IN" dirty="0"/>
              <a:t>Toronto Background</a:t>
            </a:r>
          </a:p>
        </p:txBody>
      </p:sp>
      <p:sp>
        <p:nvSpPr>
          <p:cNvPr id="3" name="Content Placeholder 2">
            <a:extLst>
              <a:ext uri="{FF2B5EF4-FFF2-40B4-BE49-F238E27FC236}">
                <a16:creationId xmlns:a16="http://schemas.microsoft.com/office/drawing/2014/main" id="{57862EC0-6581-43AA-8D79-4886F592D65C}"/>
              </a:ext>
            </a:extLst>
          </p:cNvPr>
          <p:cNvSpPr>
            <a:spLocks noGrp="1"/>
          </p:cNvSpPr>
          <p:nvPr>
            <p:ph idx="1"/>
          </p:nvPr>
        </p:nvSpPr>
        <p:spPr/>
        <p:txBody>
          <a:bodyPr>
            <a:normAutofit fontScale="85000" lnSpcReduction="20000"/>
          </a:bodyPr>
          <a:lstStyle/>
          <a:p>
            <a:r>
              <a:rPr lang="en-IN" dirty="0"/>
              <a:t>Provincial Capital of Ontario and most populous city of Canada.</a:t>
            </a:r>
          </a:p>
          <a:p>
            <a:r>
              <a:rPr lang="en-IN" dirty="0"/>
              <a:t>An international centre of business, finance, arts, and culture, and is recognized as one of the most multicultural and cosmopolitan cities in the world. </a:t>
            </a:r>
          </a:p>
          <a:p>
            <a:r>
              <a:rPr lang="en-IN" dirty="0"/>
              <a:t>A prominent centre for music, theatre, motion picture production, and television production, and is home to the headquarters of Canada's major national broadcast networks and media outlets. </a:t>
            </a:r>
          </a:p>
          <a:p>
            <a:r>
              <a:rPr lang="en-IN" dirty="0"/>
              <a:t>Its varied cultural institutions, which include numerous museums and galleries, festivals and public events, entertainment districts, national historic sites, and sports activities, attract over 43 million tourists each year. </a:t>
            </a:r>
          </a:p>
          <a:p>
            <a:r>
              <a:rPr lang="en-IN" dirty="0"/>
              <a:t>Highly diversified economy with strengths in technology, design, financial services, life sciences, education, arts, fashion, business services, environmental innovation, food services, and tourism.</a:t>
            </a:r>
          </a:p>
          <a:p>
            <a:endParaRPr lang="en-IN" dirty="0"/>
          </a:p>
        </p:txBody>
      </p:sp>
    </p:spTree>
    <p:extLst>
      <p:ext uri="{BB962C8B-B14F-4D97-AF65-F5344CB8AC3E}">
        <p14:creationId xmlns:p14="http://schemas.microsoft.com/office/powerpoint/2010/main" val="10609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13000" r="-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4B6E-F3AA-4DA0-B0A4-4B07D92BE6FC}"/>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BE6E9C5E-C361-4919-A82A-A04FEB5E2942}"/>
              </a:ext>
            </a:extLst>
          </p:cNvPr>
          <p:cNvSpPr>
            <a:spLocks noGrp="1"/>
          </p:cNvSpPr>
          <p:nvPr>
            <p:ph idx="1"/>
          </p:nvPr>
        </p:nvSpPr>
        <p:spPr/>
        <p:txBody>
          <a:bodyPr>
            <a:normAutofit fontScale="92500" lnSpcReduction="20000"/>
          </a:bodyPr>
          <a:lstStyle/>
          <a:p>
            <a:r>
              <a:rPr lang="en-IN" dirty="0"/>
              <a:t>Creative Arts Inc. is a global company dedicated to the world of creative arts. It was formed to revive the Creative arts domain. Here artists are encouraged to follow their passion and their work is displayed throughout the world at different events, conventions etc for fund raising, training and selling of the work of artists. They leverage technology to get funds and revenues and to increase the awareness of the Creative Arts among general populace.</a:t>
            </a:r>
          </a:p>
          <a:p>
            <a:r>
              <a:rPr lang="en-IN" dirty="0"/>
              <a:t>XYZ is a company based in Toronto for organizing events, currently it works on a project for Creative Arts Inc. to organize an event for 5 days for a group of artists from all over the world. The company has to put a good program, including a hotel of residence, a hall for meetings, places of landscape to visit, stores for shopping, restaurants and cafes.</a:t>
            </a:r>
          </a:p>
          <a:p>
            <a:r>
              <a:rPr lang="en-IN" dirty="0"/>
              <a:t>The company’s purpose is to make a list of places of landscape in Toronto, including the nearest restaurants, cafes, and shopping stores for each place. </a:t>
            </a:r>
          </a:p>
          <a:p>
            <a:endParaRPr lang="en-IN" dirty="0"/>
          </a:p>
          <a:p>
            <a:endParaRPr lang="en-IN" dirty="0"/>
          </a:p>
          <a:p>
            <a:endParaRPr lang="en-IN" dirty="0"/>
          </a:p>
        </p:txBody>
      </p:sp>
    </p:spTree>
    <p:extLst>
      <p:ext uri="{BB962C8B-B14F-4D97-AF65-F5344CB8AC3E}">
        <p14:creationId xmlns:p14="http://schemas.microsoft.com/office/powerpoint/2010/main" val="326425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DC5-0FF0-40C4-8ABC-3FC83FE73FC1}"/>
              </a:ext>
            </a:extLst>
          </p:cNvPr>
          <p:cNvSpPr>
            <a:spLocks noGrp="1"/>
          </p:cNvSpPr>
          <p:nvPr>
            <p:ph type="title"/>
          </p:nvPr>
        </p:nvSpPr>
        <p:spPr/>
        <p:txBody>
          <a:bodyPr/>
          <a:lstStyle/>
          <a:p>
            <a:r>
              <a:rPr lang="en-IN" dirty="0"/>
              <a:t>Stakeholders</a:t>
            </a:r>
          </a:p>
        </p:txBody>
      </p:sp>
      <p:sp>
        <p:nvSpPr>
          <p:cNvPr id="3" name="Content Placeholder 2">
            <a:extLst>
              <a:ext uri="{FF2B5EF4-FFF2-40B4-BE49-F238E27FC236}">
                <a16:creationId xmlns:a16="http://schemas.microsoft.com/office/drawing/2014/main" id="{E79FDEEE-D967-4D86-BE8C-E80A66466713}"/>
              </a:ext>
            </a:extLst>
          </p:cNvPr>
          <p:cNvSpPr>
            <a:spLocks noGrp="1"/>
          </p:cNvSpPr>
          <p:nvPr>
            <p:ph idx="1"/>
          </p:nvPr>
        </p:nvSpPr>
        <p:spPr/>
        <p:txBody>
          <a:bodyPr/>
          <a:lstStyle/>
          <a:p>
            <a:r>
              <a:rPr lang="en-IN" dirty="0"/>
              <a:t>The artists are obviously the main stakeholders. They would prefer to have info about places with common hangout spots. </a:t>
            </a:r>
          </a:p>
          <a:p>
            <a:r>
              <a:rPr lang="en-IN" dirty="0"/>
              <a:t>The general population would also prefer active places for hanging out or even for interacting with the artists. </a:t>
            </a:r>
          </a:p>
          <a:p>
            <a:r>
              <a:rPr lang="en-IN" dirty="0"/>
              <a:t>The client- Creative Arts Inc. would be having sufficient opportunities to display the work of their artists to larger client base and gather more sales. </a:t>
            </a:r>
          </a:p>
          <a:p>
            <a:r>
              <a:rPr lang="en-IN" dirty="0"/>
              <a:t>Even the hotels or any such new businesses would be preferring a larger footfall for their new business.</a:t>
            </a:r>
          </a:p>
          <a:p>
            <a:endParaRPr lang="en-IN" dirty="0"/>
          </a:p>
        </p:txBody>
      </p:sp>
    </p:spTree>
    <p:extLst>
      <p:ext uri="{BB962C8B-B14F-4D97-AF65-F5344CB8AC3E}">
        <p14:creationId xmlns:p14="http://schemas.microsoft.com/office/powerpoint/2010/main" val="188939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E504-2631-4C05-B4DD-C079F2EF28A5}"/>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D483618E-D71B-40D8-85EF-07898FBF36F3}"/>
              </a:ext>
            </a:extLst>
          </p:cNvPr>
          <p:cNvSpPr>
            <a:spLocks noGrp="1"/>
          </p:cNvSpPr>
          <p:nvPr>
            <p:ph idx="1"/>
          </p:nvPr>
        </p:nvSpPr>
        <p:spPr/>
        <p:txBody>
          <a:bodyPr>
            <a:normAutofit lnSpcReduction="10000"/>
          </a:bodyPr>
          <a:lstStyle/>
          <a:p>
            <a:r>
              <a:rPr lang="en-IN" dirty="0"/>
              <a:t>For starters, we need Toronto location data. We would be getting the coordinates of the city of Toronto using </a:t>
            </a:r>
            <a:r>
              <a:rPr lang="en-IN" dirty="0" err="1"/>
              <a:t>geopy</a:t>
            </a:r>
            <a:r>
              <a:rPr lang="en-IN" dirty="0"/>
              <a:t> package in Python. </a:t>
            </a:r>
          </a:p>
          <a:p>
            <a:r>
              <a:rPr lang="en-IN" dirty="0"/>
              <a:t>Then using those coordinates as reference points, we would be using the Foursquare API to retrieve different locations of hotels, parks, restaurants, cafeterias etc. Using the Foursquare API, we can get wide range of information about any particular location. </a:t>
            </a:r>
          </a:p>
          <a:p>
            <a:r>
              <a:rPr lang="en-IN" dirty="0"/>
              <a:t>Then finally we would be plotting those points on a map using Folium package in Python to identify places with maximum activity/footprint for the artists attending the event and also for tourism purposes.</a:t>
            </a:r>
          </a:p>
          <a:p>
            <a:endParaRPr lang="en-IN" dirty="0"/>
          </a:p>
        </p:txBody>
      </p:sp>
      <p:pic>
        <p:nvPicPr>
          <p:cNvPr id="1026" name="Picture 2" descr="Image result for Geopy">
            <a:extLst>
              <a:ext uri="{FF2B5EF4-FFF2-40B4-BE49-F238E27FC236}">
                <a16:creationId xmlns:a16="http://schemas.microsoft.com/office/drawing/2014/main" id="{B54A677C-6429-49DF-8085-E81C60AD8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770" y="988908"/>
            <a:ext cx="3028950" cy="924877"/>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Image result for foursquare">
            <a:extLst>
              <a:ext uri="{FF2B5EF4-FFF2-40B4-BE49-F238E27FC236}">
                <a16:creationId xmlns:a16="http://schemas.microsoft.com/office/drawing/2014/main" id="{5502F918-055C-44BE-92D2-CE0AD88FE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015" y="5366740"/>
            <a:ext cx="2226945" cy="100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64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05F2-A76F-4AA0-AB0B-31C568406705}"/>
              </a:ext>
            </a:extLst>
          </p:cNvPr>
          <p:cNvSpPr>
            <a:spLocks noGrp="1"/>
          </p:cNvSpPr>
          <p:nvPr>
            <p:ph type="title"/>
          </p:nvPr>
        </p:nvSpPr>
        <p:spPr/>
        <p:txBody>
          <a:bodyPr/>
          <a:lstStyle/>
          <a:p>
            <a:r>
              <a:rPr lang="en-IN" dirty="0"/>
              <a:t>A Customizable Solution</a:t>
            </a:r>
          </a:p>
        </p:txBody>
      </p:sp>
      <p:sp>
        <p:nvSpPr>
          <p:cNvPr id="3" name="Content Placeholder 2">
            <a:extLst>
              <a:ext uri="{FF2B5EF4-FFF2-40B4-BE49-F238E27FC236}">
                <a16:creationId xmlns:a16="http://schemas.microsoft.com/office/drawing/2014/main" id="{1E60F6A5-54C0-44DA-9B4B-5FD0F67D77AC}"/>
              </a:ext>
            </a:extLst>
          </p:cNvPr>
          <p:cNvSpPr>
            <a:spLocks noGrp="1"/>
          </p:cNvSpPr>
          <p:nvPr>
            <p:ph idx="1"/>
          </p:nvPr>
        </p:nvSpPr>
        <p:spPr/>
        <p:txBody>
          <a:bodyPr/>
          <a:lstStyle/>
          <a:p>
            <a:r>
              <a:rPr lang="en-IN" dirty="0"/>
              <a:t>In our solution, we are looking at Toronto city, for hotels in 0.5 km radius for our event space, parks in 10 km radius, restaurants in 10 km radius, cafeteria in 10 km radius and shopping in 1 km radius.</a:t>
            </a:r>
          </a:p>
          <a:p>
            <a:r>
              <a:rPr lang="en-IN" dirty="0"/>
              <a:t>For example, we can do the same for New York city or London city or Tokyo. All these are possible thanks to </a:t>
            </a:r>
            <a:r>
              <a:rPr lang="en-IN" dirty="0" err="1"/>
              <a:t>geopy</a:t>
            </a:r>
            <a:r>
              <a:rPr lang="en-IN" dirty="0"/>
              <a:t> package and Foursquare API.</a:t>
            </a:r>
          </a:p>
        </p:txBody>
      </p:sp>
    </p:spTree>
    <p:extLst>
      <p:ext uri="{BB962C8B-B14F-4D97-AF65-F5344CB8AC3E}">
        <p14:creationId xmlns:p14="http://schemas.microsoft.com/office/powerpoint/2010/main" val="363536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A21F-AA77-42F7-A5BF-6189F74AF0F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DEC5ACE-1FD4-4CA3-BF0A-61568AA68CF1}"/>
              </a:ext>
            </a:extLst>
          </p:cNvPr>
          <p:cNvSpPr>
            <a:spLocks noGrp="1"/>
          </p:cNvSpPr>
          <p:nvPr>
            <p:ph idx="1"/>
          </p:nvPr>
        </p:nvSpPr>
        <p:spPr/>
        <p:txBody>
          <a:bodyPr>
            <a:normAutofit fontScale="62500" lnSpcReduction="20000"/>
          </a:bodyPr>
          <a:lstStyle/>
          <a:p>
            <a:pPr lvl="0"/>
            <a:r>
              <a:rPr lang="en-IN" dirty="0"/>
              <a:t>We start by importing the required packages for our solution. They would include </a:t>
            </a:r>
            <a:r>
              <a:rPr lang="en-IN" dirty="0" err="1"/>
              <a:t>numpy</a:t>
            </a:r>
            <a:r>
              <a:rPr lang="en-IN" dirty="0"/>
              <a:t>, pandas, json, </a:t>
            </a:r>
            <a:r>
              <a:rPr lang="en-IN" dirty="0" err="1"/>
              <a:t>geopy</a:t>
            </a:r>
            <a:r>
              <a:rPr lang="en-IN" dirty="0"/>
              <a:t>, matplotlib, folium.</a:t>
            </a:r>
          </a:p>
          <a:p>
            <a:pPr lvl="0"/>
            <a:r>
              <a:rPr lang="en-IN" dirty="0"/>
              <a:t>We define our Foursquare credentials for using the solution.</a:t>
            </a:r>
          </a:p>
          <a:p>
            <a:pPr lvl="0"/>
            <a:r>
              <a:rPr lang="en-IN" dirty="0"/>
              <a:t>We define the city and get its latitude and longitude using </a:t>
            </a:r>
            <a:r>
              <a:rPr lang="en-IN" dirty="0" err="1"/>
              <a:t>geopy</a:t>
            </a:r>
            <a:r>
              <a:rPr lang="en-IN" dirty="0"/>
              <a:t> package.</a:t>
            </a:r>
          </a:p>
          <a:p>
            <a:pPr lvl="0"/>
            <a:r>
              <a:rPr lang="en-IN" dirty="0"/>
              <a:t>We search for hotels in 500m radius, Parks, Restaurants, Cafeterias in 10km radius and shopping malls within 1km radius. with reference to city’s latitude and longitude using Foursquare API explore option.</a:t>
            </a:r>
          </a:p>
          <a:p>
            <a:pPr lvl="0"/>
            <a:r>
              <a:rPr lang="en-IN" dirty="0"/>
              <a:t>We export the results into a json file and assign the relevant part of the json file into a </a:t>
            </a:r>
            <a:r>
              <a:rPr lang="en-IN" dirty="0" err="1"/>
              <a:t>dataframe</a:t>
            </a:r>
            <a:r>
              <a:rPr lang="en-IN" dirty="0"/>
              <a:t>.</a:t>
            </a:r>
          </a:p>
          <a:p>
            <a:r>
              <a:rPr lang="en-IN" dirty="0"/>
              <a:t>We clean the </a:t>
            </a:r>
            <a:r>
              <a:rPr lang="en-IN" dirty="0" err="1"/>
              <a:t>dataframe</a:t>
            </a:r>
            <a:r>
              <a:rPr lang="en-IN" dirty="0"/>
              <a:t> to keep only relevant location data for each venue in the </a:t>
            </a:r>
            <a:r>
              <a:rPr lang="en-IN" dirty="0" err="1"/>
              <a:t>dataframe</a:t>
            </a:r>
            <a:r>
              <a:rPr lang="en-IN" dirty="0"/>
              <a:t>. Then we proceed to deal with column names, dropping unnecessary columns, removing null values, removing duplicate records, and ensure that the category of venue in our </a:t>
            </a:r>
            <a:r>
              <a:rPr lang="en-IN" dirty="0" err="1"/>
              <a:t>dataframe</a:t>
            </a:r>
            <a:r>
              <a:rPr lang="en-IN" dirty="0"/>
              <a:t> is relevant.</a:t>
            </a:r>
          </a:p>
          <a:p>
            <a:r>
              <a:rPr lang="en-IN" dirty="0"/>
              <a:t>Finally we have explicit </a:t>
            </a:r>
            <a:r>
              <a:rPr lang="en-IN" dirty="0" err="1"/>
              <a:t>dataframes</a:t>
            </a:r>
            <a:r>
              <a:rPr lang="en-IN" dirty="0"/>
              <a:t> for hotels/event spaces, parks, restaurants, cafeterias and shopping malls.</a:t>
            </a:r>
          </a:p>
          <a:p>
            <a:r>
              <a:rPr lang="en-IN" dirty="0"/>
              <a:t>We plot them on maps using Folium package of Python.</a:t>
            </a:r>
          </a:p>
        </p:txBody>
      </p:sp>
    </p:spTree>
    <p:extLst>
      <p:ext uri="{BB962C8B-B14F-4D97-AF65-F5344CB8AC3E}">
        <p14:creationId xmlns:p14="http://schemas.microsoft.com/office/powerpoint/2010/main" val="381750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CF3-281C-42EA-9A3B-EEE8DF7164BB}"/>
              </a:ext>
            </a:extLst>
          </p:cNvPr>
          <p:cNvSpPr>
            <a:spLocks noGrp="1"/>
          </p:cNvSpPr>
          <p:nvPr>
            <p:ph type="title"/>
          </p:nvPr>
        </p:nvSpPr>
        <p:spPr/>
        <p:txBody>
          <a:bodyPr/>
          <a:lstStyle/>
          <a:p>
            <a:r>
              <a:rPr lang="en-IN" dirty="0"/>
              <a:t>Dataset 1-Restaurants, Parks and Cafeterias</a:t>
            </a:r>
          </a:p>
        </p:txBody>
      </p:sp>
      <p:sp>
        <p:nvSpPr>
          <p:cNvPr id="4" name="Text Placeholder 3">
            <a:extLst>
              <a:ext uri="{FF2B5EF4-FFF2-40B4-BE49-F238E27FC236}">
                <a16:creationId xmlns:a16="http://schemas.microsoft.com/office/drawing/2014/main" id="{77AA6EA8-7725-451A-876F-DC3E699BC9D0}"/>
              </a:ext>
            </a:extLst>
          </p:cNvPr>
          <p:cNvSpPr>
            <a:spLocks noGrp="1"/>
          </p:cNvSpPr>
          <p:nvPr>
            <p:ph type="body" sz="half" idx="2"/>
          </p:nvPr>
        </p:nvSpPr>
        <p:spPr/>
        <p:txBody>
          <a:bodyPr/>
          <a:lstStyle/>
          <a:p>
            <a:r>
              <a:rPr lang="en-IN" dirty="0"/>
              <a:t>These can also be used to day planning for both artists and clients who want to experience the city through tourism</a:t>
            </a:r>
          </a:p>
        </p:txBody>
      </p:sp>
      <p:pic>
        <p:nvPicPr>
          <p:cNvPr id="5" name="Content Placeholder 4">
            <a:extLst>
              <a:ext uri="{FF2B5EF4-FFF2-40B4-BE49-F238E27FC236}">
                <a16:creationId xmlns:a16="http://schemas.microsoft.com/office/drawing/2014/main" id="{20FAC8DD-80F3-49CB-9954-6630EB646EDA}"/>
              </a:ext>
            </a:extLst>
          </p:cNvPr>
          <p:cNvPicPr>
            <a:picLocks noGrp="1"/>
          </p:cNvPicPr>
          <p:nvPr>
            <p:ph idx="1"/>
          </p:nvPr>
        </p:nvPicPr>
        <p:blipFill>
          <a:blip r:embed="rId2"/>
          <a:stretch>
            <a:fillRect/>
          </a:stretch>
        </p:blipFill>
        <p:spPr>
          <a:xfrm>
            <a:off x="4724400" y="0"/>
            <a:ext cx="7520939" cy="6644640"/>
          </a:xfrm>
          <a:prstGeom prst="rect">
            <a:avLst/>
          </a:prstGeom>
        </p:spPr>
      </p:pic>
    </p:spTree>
    <p:extLst>
      <p:ext uri="{BB962C8B-B14F-4D97-AF65-F5344CB8AC3E}">
        <p14:creationId xmlns:p14="http://schemas.microsoft.com/office/powerpoint/2010/main" val="77437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7F84-4FA7-4FDA-88C0-4E3E9BEFD7AD}"/>
              </a:ext>
            </a:extLst>
          </p:cNvPr>
          <p:cNvSpPr>
            <a:spLocks noGrp="1"/>
          </p:cNvSpPr>
          <p:nvPr>
            <p:ph type="title"/>
          </p:nvPr>
        </p:nvSpPr>
        <p:spPr/>
        <p:txBody>
          <a:bodyPr>
            <a:normAutofit fontScale="90000"/>
          </a:bodyPr>
          <a:lstStyle/>
          <a:p>
            <a:r>
              <a:rPr lang="en-IN" dirty="0"/>
              <a:t>Dataset 2- Hotels/Event Spaces, Cafeterias and Shopping Malls</a:t>
            </a:r>
          </a:p>
        </p:txBody>
      </p:sp>
      <p:sp>
        <p:nvSpPr>
          <p:cNvPr id="4" name="Text Placeholder 3">
            <a:extLst>
              <a:ext uri="{FF2B5EF4-FFF2-40B4-BE49-F238E27FC236}">
                <a16:creationId xmlns:a16="http://schemas.microsoft.com/office/drawing/2014/main" id="{9CC62FDC-3370-4FC8-9BB5-727B49851D85}"/>
              </a:ext>
            </a:extLst>
          </p:cNvPr>
          <p:cNvSpPr>
            <a:spLocks noGrp="1"/>
          </p:cNvSpPr>
          <p:nvPr>
            <p:ph type="body" sz="half" idx="2"/>
          </p:nvPr>
        </p:nvSpPr>
        <p:spPr/>
        <p:txBody>
          <a:bodyPr/>
          <a:lstStyle/>
          <a:p>
            <a:r>
              <a:rPr lang="en-IN" dirty="0"/>
              <a:t>This is for the artists and the clients attending the art convention and exhibition.</a:t>
            </a:r>
          </a:p>
          <a:p>
            <a:r>
              <a:rPr lang="en-IN" dirty="0"/>
              <a:t>They can proceed for a coffee at a cafeteria and go shopping for souvenirs for their trip.</a:t>
            </a:r>
          </a:p>
        </p:txBody>
      </p:sp>
      <p:pic>
        <p:nvPicPr>
          <p:cNvPr id="5" name="Content Placeholder 4">
            <a:extLst>
              <a:ext uri="{FF2B5EF4-FFF2-40B4-BE49-F238E27FC236}">
                <a16:creationId xmlns:a16="http://schemas.microsoft.com/office/drawing/2014/main" id="{9361DBB3-5E9F-4336-88AD-B71C3979276D}"/>
              </a:ext>
            </a:extLst>
          </p:cNvPr>
          <p:cNvPicPr>
            <a:picLocks noGrp="1"/>
          </p:cNvPicPr>
          <p:nvPr>
            <p:ph idx="1"/>
          </p:nvPr>
        </p:nvPicPr>
        <p:blipFill>
          <a:blip r:embed="rId2"/>
          <a:stretch>
            <a:fillRect/>
          </a:stretch>
        </p:blipFill>
        <p:spPr>
          <a:xfrm>
            <a:off x="4655820" y="167640"/>
            <a:ext cx="7536179" cy="6690360"/>
          </a:xfrm>
          <a:prstGeom prst="rect">
            <a:avLst/>
          </a:prstGeom>
        </p:spPr>
      </p:pic>
    </p:spTree>
    <p:extLst>
      <p:ext uri="{BB962C8B-B14F-4D97-AF65-F5344CB8AC3E}">
        <p14:creationId xmlns:p14="http://schemas.microsoft.com/office/powerpoint/2010/main" val="12828770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3624"/>
      </a:dk2>
      <a:lt2>
        <a:srgbClr val="E7E2E8"/>
      </a:lt2>
      <a:accent1>
        <a:srgbClr val="56B447"/>
      </a:accent1>
      <a:accent2>
        <a:srgbClr val="7BAE3A"/>
      </a:accent2>
      <a:accent3>
        <a:srgbClr val="A3A541"/>
      </a:accent3>
      <a:accent4>
        <a:srgbClr val="B1833B"/>
      </a:accent4>
      <a:accent5>
        <a:srgbClr val="C3634D"/>
      </a:accent5>
      <a:accent6>
        <a:srgbClr val="B13B55"/>
      </a:accent6>
      <a:hlink>
        <a:srgbClr val="BF6D3F"/>
      </a:hlink>
      <a:folHlink>
        <a:srgbClr val="82828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39</TotalTime>
  <Words>1127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RetrospectVTI</vt:lpstr>
      <vt:lpstr> Exploring Toronto -XYZ Organizers  </vt:lpstr>
      <vt:lpstr>Toronto Background</vt:lpstr>
      <vt:lpstr>Business Problem</vt:lpstr>
      <vt:lpstr>Stakeholders</vt:lpstr>
      <vt:lpstr>Data Description</vt:lpstr>
      <vt:lpstr>A Customizable Solution</vt:lpstr>
      <vt:lpstr>Methodology</vt:lpstr>
      <vt:lpstr>Dataset 1-Restaurants, Parks and Cafeterias</vt:lpstr>
      <vt:lpstr>Dataset 2- Hotels/Event Spaces, Cafeterias and Shopping Malls</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Toronto -XYZ Organizers  </dc:title>
  <dc:creator>Yaswanth Gummadi</dc:creator>
  <cp:lastModifiedBy>Yaswanth Gummadi</cp:lastModifiedBy>
  <cp:revision>3</cp:revision>
  <dcterms:created xsi:type="dcterms:W3CDTF">2019-11-27T05:45:40Z</dcterms:created>
  <dcterms:modified xsi:type="dcterms:W3CDTF">2019-11-27T06:24:58Z</dcterms:modified>
</cp:coreProperties>
</file>