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3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8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8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6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7A6B-857B-42A0-831B-252DEB20B34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1357745"/>
            <a:ext cx="3255818" cy="386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CustomerView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*</a:t>
            </a:r>
            <a:r>
              <a:rPr lang="en-US" altLang="zh-TW" dirty="0" err="1" smtClean="0"/>
              <a:t>CustomerService</a:t>
            </a:r>
            <a:endParaRPr lang="en-US" altLang="zh-TW" dirty="0"/>
          </a:p>
          <a:p>
            <a:pPr algn="ctr"/>
            <a:r>
              <a:rPr lang="en-US" altLang="zh-TW" dirty="0" smtClean="0"/>
              <a:t>add</a:t>
            </a:r>
          </a:p>
          <a:p>
            <a:pPr algn="ctr"/>
            <a:r>
              <a:rPr lang="en-US" altLang="zh-TW" dirty="0" smtClean="0"/>
              <a:t>modify</a:t>
            </a:r>
          </a:p>
          <a:p>
            <a:pPr algn="ctr"/>
            <a:r>
              <a:rPr lang="en-US" altLang="zh-TW" dirty="0" smtClean="0"/>
              <a:t>delete</a:t>
            </a:r>
          </a:p>
          <a:p>
            <a:pPr algn="ctr"/>
            <a:r>
              <a:rPr lang="en-US" altLang="zh-TW" dirty="0" smtClean="0"/>
              <a:t>List</a:t>
            </a:r>
          </a:p>
          <a:p>
            <a:pPr algn="ctr"/>
            <a:r>
              <a:rPr lang="en-US" altLang="zh-TW" dirty="0" smtClean="0"/>
              <a:t>exit</a:t>
            </a:r>
          </a:p>
          <a:p>
            <a:pPr algn="ctr"/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754582" y="2798618"/>
            <a:ext cx="914400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4727" y="1579418"/>
            <a:ext cx="2299855" cy="302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CustomerService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NewCustomerService</a:t>
            </a:r>
            <a:r>
              <a:rPr lang="en-US" altLang="zh-TW" dirty="0" smtClean="0"/>
              <a:t>()</a:t>
            </a:r>
          </a:p>
          <a:p>
            <a:pPr algn="ctr"/>
            <a:r>
              <a:rPr lang="zh-TW" altLang="en-US" dirty="0" smtClean="0"/>
              <a:t>初始化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New 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Customer</a:t>
            </a:r>
            <a:r>
              <a:rPr lang="zh-TW" altLang="en-US" dirty="0"/>
              <a:t>進來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*Customers[]</a:t>
            </a:r>
          </a:p>
          <a:p>
            <a:pPr algn="ctr"/>
            <a:r>
              <a:rPr lang="en-US" altLang="zh-TW" dirty="0" err="1" smtClean="0"/>
              <a:t>CustomerNum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7966364" y="2937163"/>
            <a:ext cx="928254" cy="353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573491" y="1842655"/>
            <a:ext cx="1981200" cy="252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 smtClean="0"/>
              <a:t>NewCustomer</a:t>
            </a:r>
            <a:r>
              <a:rPr lang="en-US" altLang="zh-TW" dirty="0" smtClean="0"/>
              <a:t>(this.id….)</a:t>
            </a:r>
          </a:p>
          <a:p>
            <a:pPr algn="ctr"/>
            <a:r>
              <a:rPr lang="en-US" altLang="zh-TW" dirty="0" smtClean="0"/>
              <a:t>Return Customer</a:t>
            </a: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29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14254" y="4925291"/>
            <a:ext cx="7716982" cy="900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 | Customer | Customer | Customer | Customer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0545" y="103908"/>
            <a:ext cx="2493818" cy="3920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</a:p>
        </p:txBody>
      </p:sp>
      <p:sp>
        <p:nvSpPr>
          <p:cNvPr id="6" name="矩形 5"/>
          <p:cNvSpPr/>
          <p:nvPr/>
        </p:nvSpPr>
        <p:spPr>
          <a:xfrm>
            <a:off x="2147454" y="4675909"/>
            <a:ext cx="1842655" cy="498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CustomerService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26126" y="2341418"/>
            <a:ext cx="1988128" cy="498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r>
              <a:rPr lang="en-US" altLang="zh-TW" dirty="0" err="1" smtClean="0"/>
              <a:t>CustomerService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78036" y="1704109"/>
            <a:ext cx="2355273" cy="144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我裡面想放的是</a:t>
            </a:r>
            <a:r>
              <a:rPr lang="en-US" altLang="zh-TW" dirty="0" err="1" smtClean="0"/>
              <a:t>CustomerService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因為我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都只有一個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16982" y="3144982"/>
            <a:ext cx="2355273" cy="144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但我</a:t>
            </a:r>
            <a:r>
              <a:rPr lang="en-US" altLang="zh-TW" dirty="0" err="1" smtClean="0"/>
              <a:t>CustomerService</a:t>
            </a:r>
            <a:r>
              <a:rPr lang="zh-TW" altLang="en-US" dirty="0"/>
              <a:t>裡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想放的是真真實實</a:t>
            </a:r>
            <a:r>
              <a:rPr lang="en-US" altLang="zh-TW" dirty="0" smtClean="0"/>
              <a:t>customer</a:t>
            </a:r>
            <a:r>
              <a:rPr lang="zh-TW" altLang="en-US" smtClean="0"/>
              <a:t>的資料而不是指標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5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33844" y="1600200"/>
            <a:ext cx="3499339" cy="260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server</a:t>
            </a:r>
          </a:p>
          <a:p>
            <a:pPr algn="ctr"/>
            <a:r>
              <a:rPr lang="zh-TW" altLang="en-US" dirty="0"/>
              <a:t>數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031770" y="3424604"/>
            <a:ext cx="1503485" cy="5011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字符串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8502159" y="2822331"/>
            <a:ext cx="228600" cy="49236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783514" y="2901462"/>
            <a:ext cx="1354016" cy="316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295164" y="2916848"/>
            <a:ext cx="1481504" cy="6022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傳輸</a:t>
            </a:r>
            <a:r>
              <a:rPr lang="en-US" altLang="zh-TW" dirty="0" smtClean="0"/>
              <a:t>(</a:t>
            </a:r>
            <a:r>
              <a:rPr lang="zh-TW" altLang="en-US" dirty="0" smtClean="0"/>
              <a:t>遵守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2169503" y="2822331"/>
            <a:ext cx="2626698" cy="2382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</a:t>
            </a:r>
            <a:r>
              <a:rPr lang="en-US" altLang="zh-TW" dirty="0" err="1" smtClean="0"/>
              <a:t>brower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字符串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2901458" y="3967516"/>
            <a:ext cx="228600" cy="49236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197647" y="4013689"/>
            <a:ext cx="1354016" cy="316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反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45905" y="4611561"/>
            <a:ext cx="1503485" cy="5011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數組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053253" y="3547696"/>
            <a:ext cx="4044461" cy="32091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230923" y="967152"/>
            <a:ext cx="4941277" cy="1037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序列化就是將擁有</a:t>
            </a:r>
            <a:r>
              <a:rPr lang="en-US" altLang="zh-TW" dirty="0" smtClean="0"/>
              <a:t>key-value</a:t>
            </a:r>
            <a:r>
              <a:rPr lang="zh-TW" altLang="en-US" dirty="0" smtClean="0"/>
              <a:t>的數據結構轉成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1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3" y="1239882"/>
            <a:ext cx="4296375" cy="28483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91" y="741123"/>
            <a:ext cx="5001323" cy="518232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284177" y="2470638"/>
            <a:ext cx="800100" cy="19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0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839667" y="1314450"/>
            <a:ext cx="1274884" cy="1151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51993" y="1441939"/>
            <a:ext cx="1336431" cy="104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545623" y="1314450"/>
            <a:ext cx="1389185" cy="1301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8484577" y="1143000"/>
            <a:ext cx="263769" cy="465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54014" y="3552037"/>
            <a:ext cx="3191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 :</a:t>
            </a:r>
            <a:r>
              <a:rPr lang="zh-TW" altLang="en-US" dirty="0" smtClean="0"/>
              <a:t> 操作系統的主線程</a:t>
            </a:r>
            <a:endParaRPr lang="en-US" altLang="zh-TW" dirty="0" smtClean="0"/>
          </a:p>
          <a:p>
            <a:r>
              <a:rPr lang="en-US" altLang="zh-TW" dirty="0" smtClean="0"/>
              <a:t>P : </a:t>
            </a:r>
            <a:r>
              <a:rPr lang="zh-TW" altLang="en-US" dirty="0" smtClean="0"/>
              <a:t>協程執行所需要的上下文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也就是執行協成的區塊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G : </a:t>
            </a:r>
            <a:r>
              <a:rPr lang="zh-TW" altLang="en-US" dirty="0" smtClean="0"/>
              <a:t>協程</a:t>
            </a:r>
            <a:r>
              <a:rPr lang="en-US" altLang="zh-TW" dirty="0" smtClean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7908679" y="2114549"/>
            <a:ext cx="1415561" cy="1002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423027" y="671091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</a:t>
            </a:r>
          </a:p>
        </p:txBody>
      </p:sp>
      <p:sp>
        <p:nvSpPr>
          <p:cNvPr id="13" name="矩形 12"/>
          <p:cNvSpPr/>
          <p:nvPr/>
        </p:nvSpPr>
        <p:spPr>
          <a:xfrm>
            <a:off x="7908678" y="3875941"/>
            <a:ext cx="1415561" cy="1002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16" name="弧形箭號 (下彎) 15"/>
          <p:cNvSpPr/>
          <p:nvPr/>
        </p:nvSpPr>
        <p:spPr>
          <a:xfrm>
            <a:off x="9119817" y="2154115"/>
            <a:ext cx="984739" cy="3341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10052895" y="2903659"/>
            <a:ext cx="261578" cy="22024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695711" y="2466242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9695711" y="3756513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766181" y="3283898"/>
            <a:ext cx="110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協程可以形成</a:t>
            </a:r>
            <a:r>
              <a:rPr lang="zh-TW" altLang="en-US" dirty="0" smtClean="0"/>
              <a:t>隊列</a:t>
            </a:r>
            <a:endParaRPr lang="en-US" altLang="zh-TW" dirty="0" smtClean="0"/>
          </a:p>
        </p:txBody>
      </p:sp>
      <p:sp>
        <p:nvSpPr>
          <p:cNvPr id="21" name="弧形箭號 (上彎) 20"/>
          <p:cNvSpPr/>
          <p:nvPr/>
        </p:nvSpPr>
        <p:spPr>
          <a:xfrm rot="10800000">
            <a:off x="7027252" y="3750648"/>
            <a:ext cx="1019908" cy="440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6994000" y="4539761"/>
            <a:ext cx="261578" cy="22024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636816" y="4190998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G3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652749" y="5427785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G4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233849" y="529710"/>
            <a:ext cx="354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MPG</a:t>
            </a:r>
            <a:r>
              <a:rPr lang="zh-TW" altLang="en-US" sz="2800" dirty="0" smtClean="0"/>
              <a:t>模式運行狀態</a:t>
            </a:r>
            <a:endParaRPr lang="en-US" altLang="zh-TW" sz="2800" dirty="0" smtClean="0"/>
          </a:p>
        </p:txBody>
      </p:sp>
      <p:sp>
        <p:nvSpPr>
          <p:cNvPr id="29" name="橢圓 28"/>
          <p:cNvSpPr/>
          <p:nvPr/>
        </p:nvSpPr>
        <p:spPr>
          <a:xfrm>
            <a:off x="8083214" y="5791384"/>
            <a:ext cx="1066488" cy="85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0" name="等腰三角形 29"/>
          <p:cNvSpPr/>
          <p:nvPr/>
        </p:nvSpPr>
        <p:spPr>
          <a:xfrm>
            <a:off x="7980797" y="203688"/>
            <a:ext cx="1274884" cy="1151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1354014" y="5154924"/>
            <a:ext cx="2986454" cy="1147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假設當前程序有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M</a:t>
            </a:r>
            <a:r>
              <a:rPr lang="zh-TW" altLang="en-US" sz="2000" dirty="0" smtClean="0"/>
              <a:t>，如果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M</a:t>
            </a:r>
            <a:r>
              <a:rPr lang="zh-TW" altLang="en-US" sz="2000" dirty="0" smtClean="0"/>
              <a:t>都在一個</a:t>
            </a:r>
            <a:r>
              <a:rPr lang="en-US" altLang="zh-TW" sz="2000" dirty="0" smtClean="0"/>
              <a:t>CPU</a:t>
            </a:r>
            <a:r>
              <a:rPr lang="zh-TW" altLang="en-US" sz="2000" dirty="0" smtClean="0"/>
              <a:t>上運行，就是併發，如果再不同</a:t>
            </a:r>
            <a:r>
              <a:rPr lang="en-US" altLang="zh-TW" sz="2000" dirty="0" smtClean="0"/>
              <a:t>CPU</a:t>
            </a:r>
            <a:r>
              <a:rPr lang="zh-TW" altLang="en-US" sz="2000" dirty="0" smtClean="0"/>
              <a:t>運行就是併行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23282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32584" y="3420207"/>
            <a:ext cx="4220308" cy="7297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926015" y="3552092"/>
            <a:ext cx="670779" cy="47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47360" y="3562348"/>
            <a:ext cx="670417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554787" y="3562348"/>
            <a:ext cx="696426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338038" y="3562348"/>
            <a:ext cx="682870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107733" y="3562348"/>
            <a:ext cx="686897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G5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45036" y="2918231"/>
            <a:ext cx="22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Channel Queue (FIFO)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52873" y="714294"/>
            <a:ext cx="2868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假設</a:t>
            </a:r>
            <a:r>
              <a:rPr lang="zh-TW" altLang="en-US" dirty="0" smtClean="0"/>
              <a:t>宣告一個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intChan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他會開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intChan</a:t>
            </a:r>
            <a:r>
              <a:rPr lang="zh-TW" altLang="en-US" dirty="0" smtClean="0"/>
              <a:t>空間</a:t>
            </a:r>
            <a:r>
              <a:rPr lang="en-US" altLang="zh-TW" dirty="0" smtClean="0"/>
              <a:t>(type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chan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</a:t>
            </a:r>
            <a:r>
              <a:rPr lang="zh-TW" altLang="en-US" dirty="0"/>
              <a:t>對應的</a:t>
            </a:r>
            <a:r>
              <a:rPr lang="en-US" altLang="zh-TW" dirty="0" smtClean="0"/>
              <a:t>channel queue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2875085" y="1362808"/>
            <a:ext cx="1661746" cy="5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68715" y="967153"/>
            <a:ext cx="1547447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TW" dirty="0"/>
              <a:t>0xc000104080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28085" y="4170482"/>
            <a:ext cx="22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TW" dirty="0"/>
              <a:t>0xc000104080</a:t>
            </a:r>
            <a:endParaRPr lang="zh-TW" altLang="en-US" dirty="0"/>
          </a:p>
        </p:txBody>
      </p:sp>
      <p:sp>
        <p:nvSpPr>
          <p:cNvPr id="20" name="弧形 19"/>
          <p:cNvSpPr/>
          <p:nvPr/>
        </p:nvSpPr>
        <p:spPr>
          <a:xfrm>
            <a:off x="5743580" y="1116623"/>
            <a:ext cx="853214" cy="64183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613277" y="1585544"/>
            <a:ext cx="22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TW" dirty="0"/>
              <a:t>0xc000006028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5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233</Words>
  <Application>Microsoft Office PowerPoint</Application>
  <PresentationFormat>寬螢幕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2021-06-10T17:16:14Z</dcterms:created>
  <dcterms:modified xsi:type="dcterms:W3CDTF">2021-07-03T16:29:42Z</dcterms:modified>
</cp:coreProperties>
</file>