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dddbd27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36dddbd2773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dddbd2773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6dddbd2773_1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dddbd277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6dddbd2773_1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dddbd277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6dddbd2773_1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dddbd277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6dddbd2773_1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dddbd277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6dddbd2773_1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dddbd277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6dddbd2773_1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dddbd277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36dddbd2773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dddbd277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6dddbd2773_1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dddbd277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36dddbd2773_1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dddbd277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6dddbd2773_1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dddbd277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6dddbd2773_1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dddbd2773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6dddbd2773_1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dddbd2773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6dddbd2773_1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dddbd2773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6dddbd2773_1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Socyfie Company Deck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6"/>
            <a:ext cx="8229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D&amp;I Philosophy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457200" y="9715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foster a culture of diversity, equity, and inclusion.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voice matters and every individual is valued.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Innovation thrives where inclusion lives.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457200" y="205975"/>
            <a:ext cx="82296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Performance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457200" y="1047750"/>
            <a:ext cx="8229600" cy="3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100+ Projects Delivered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Client Retention Rate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Clientele across 10+ countries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Delivery 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Proven ROI for clients through tech-led growth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Offerings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Software Development</a:t>
            </a:r>
            <a:endParaRPr sz="950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Development</a:t>
            </a:r>
            <a:endParaRPr sz="950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App Development</a:t>
            </a:r>
            <a:endParaRPr sz="950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950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 Automation</a:t>
            </a:r>
            <a:endParaRPr sz="950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Assurance (QA)</a:t>
            </a:r>
            <a:endParaRPr sz="950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Integration</a:t>
            </a:r>
            <a:endParaRPr sz="950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UI/UX Design</a:t>
            </a:r>
            <a:endParaRPr sz="950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Legacy Application Modernization</a:t>
            </a:r>
            <a:endParaRPr sz="950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Automation</a:t>
            </a:r>
            <a:endParaRPr sz="950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Prototyping</a:t>
            </a:r>
            <a:endParaRPr sz="950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Consulting</a:t>
            </a:r>
            <a:endParaRPr sz="950"/>
          </a:p>
          <a:p>
            <a:pPr indent="0" lvl="0" marL="457200" rtl="0" algn="l">
              <a:lnSpc>
                <a:spcPct val="95000"/>
              </a:lnSpc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 sz="950"/>
          </a:p>
        </p:txBody>
      </p:sp>
      <p:sp>
        <p:nvSpPr>
          <p:cNvPr id="128" name="Google Shape;128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Intelligence (BI) and Analytics</a:t>
            </a:r>
            <a:endParaRPr sz="950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Consultancy</a:t>
            </a:r>
            <a:endParaRPr sz="950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Planning</a:t>
            </a:r>
            <a:endParaRPr sz="950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Investment Management, Risk Management</a:t>
            </a:r>
            <a:endParaRPr sz="950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Accounting and Bookkeeping</a:t>
            </a:r>
            <a:endParaRPr sz="950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Tax Services</a:t>
            </a:r>
            <a:endParaRPr sz="950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Cash Flow Management</a:t>
            </a:r>
            <a:endParaRPr sz="950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Resources Management</a:t>
            </a:r>
            <a:endParaRPr sz="950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 Management</a:t>
            </a:r>
            <a:endParaRPr sz="950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Strategic Planning</a:t>
            </a:r>
            <a:endParaRPr sz="950"/>
          </a:p>
          <a:p>
            <a:pPr indent="-222250" lvl="0" marL="342900" rtl="0" algn="l">
              <a:lnSpc>
                <a:spcPct val="95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Technology Management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457200" y="205976"/>
            <a:ext cx="82296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Testimonials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457200" y="1200150"/>
            <a:ext cx="8229600" cy="27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"Socyfie delivered our app on time with exceptional quality." - Tech Startup CEO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"Their cloud automation saved us 30% in costs." - Fintech COO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457200" y="205976"/>
            <a:ext cx="82296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Diverse Client Portfolio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457200" y="971550"/>
            <a:ext cx="8229600" cy="30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Startups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Enterprises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Government Agencies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Healthcare, Finance, Retail, and more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www.socyfie.com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officialsocyfie@gmail.com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+91-9455801891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7565830698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205976"/>
            <a:ext cx="82296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806850"/>
            <a:ext cx="8229600" cy="4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We Are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Core Competencies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Capabilities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Business Verticals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Vision and Approach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Development Approach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Organization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D&amp;I Philosophy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Performance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Offerings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Testimonials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Diverse Portfolio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We Are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57200" y="968300"/>
            <a:ext cx="8229600" cy="4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Socyfie is a leading technology solutions provider.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specialize in delivering end-to-end digital transformation services.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strategic consulting to full-cycle software development, we empower businesses to thrive in the digital age.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57200" y="205976"/>
            <a:ext cx="82296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Core Competencies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57200" y="760800"/>
            <a:ext cx="8229600" cy="4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Software Development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App Development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 Automation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Assurance (QA)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Integration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UI/UX Design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7200" y="205976"/>
            <a:ext cx="8229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Capabilities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57200" y="890275"/>
            <a:ext cx="8229600" cy="4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Legacy Application Modernization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Automation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Prototyping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Consulting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Intelligence (BI) and Analytics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Consultancy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Planning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Investment Management, Risk Management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57200" y="205976"/>
            <a:ext cx="82296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Business Verticals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57200" y="901375"/>
            <a:ext cx="8229600" cy="4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Accounting and Bookkeeping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Tax Services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Cash Flow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Resources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Strategic Planning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Technology Management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57200" y="205975"/>
            <a:ext cx="82296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Vision and Approach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457200" y="1047750"/>
            <a:ext cx="82296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Vision: To be a global leader in digital innovation and transformation.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Approach: Agile, customer-centric, and focused on long-term value.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Expertise: Deep domain knowledge across industries and technologies.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57200" y="205976"/>
            <a:ext cx="8229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Development Approach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457200" y="90340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 Gathering &amp; Analysis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&amp; Prototyping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Development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Integration &amp; Deployment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Assurance &amp; Testing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 &amp; Support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57200" y="205976"/>
            <a:ext cx="82296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Organization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457200" y="1047750"/>
            <a:ext cx="8229600" cy="3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Leadership Team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Architects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Engineers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QA Engineers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UX Designers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