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8" r:id="rId4"/>
    <p:sldId id="265" r:id="rId5"/>
    <p:sldId id="260" r:id="rId6"/>
    <p:sldId id="266" r:id="rId7"/>
    <p:sldId id="267" r:id="rId8"/>
    <p:sldId id="257" r:id="rId9"/>
    <p:sldId id="263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147973-FD32-46C2-9BCC-AA6BF3F0CBC0}">
          <p14:sldIdLst>
            <p14:sldId id="256"/>
            <p14:sldId id="264"/>
            <p14:sldId id="258"/>
            <p14:sldId id="265"/>
            <p14:sldId id="260"/>
            <p14:sldId id="266"/>
            <p14:sldId id="267"/>
            <p14:sldId id="257"/>
          </p14:sldIdLst>
        </p14:section>
        <p14:section name="未命名的章節" id="{07C3934D-E28E-4356-9013-A3007710256D}">
          <p14:sldIdLst>
            <p14:sldId id="263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2504B-59A3-4A17-8269-CDCEA2C86A2A}" v="166" dt="2021-11-11T08:37:4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5660" autoAdjust="0"/>
  </p:normalViewPr>
  <p:slideViewPr>
    <p:cSldViewPr snapToGrid="0">
      <p:cViewPr>
        <p:scale>
          <a:sx n="50" d="100"/>
          <a:sy n="50" d="100"/>
        </p:scale>
        <p:origin x="614" y="15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章能 林" userId="3985aedf7a294ea4" providerId="LiveId" clId="{0212504B-59A3-4A17-8269-CDCEA2C86A2A}"/>
    <pc:docChg chg="undo redo custSel addSld delSld modSld sldOrd addSection modSection">
      <pc:chgData name="章能 林" userId="3985aedf7a294ea4" providerId="LiveId" clId="{0212504B-59A3-4A17-8269-CDCEA2C86A2A}" dt="2021-11-11T08:46:33.369" v="4470" actId="20577"/>
      <pc:docMkLst>
        <pc:docMk/>
      </pc:docMkLst>
      <pc:sldChg chg="addSp delSp modSp new add del mod modAnim">
        <pc:chgData name="章能 林" userId="3985aedf7a294ea4" providerId="LiveId" clId="{0212504B-59A3-4A17-8269-CDCEA2C86A2A}" dt="2021-11-11T08:27:47.898" v="3999"/>
        <pc:sldMkLst>
          <pc:docMk/>
          <pc:sldMk cId="1370630004" sldId="256"/>
        </pc:sldMkLst>
        <pc:spChg chg="mod">
          <ac:chgData name="章能 林" userId="3985aedf7a294ea4" providerId="LiveId" clId="{0212504B-59A3-4A17-8269-CDCEA2C86A2A}" dt="2021-11-11T08:26:42.845" v="3989" actId="403"/>
          <ac:spMkLst>
            <pc:docMk/>
            <pc:sldMk cId="1370630004" sldId="256"/>
            <ac:spMk id="2" creationId="{EA50E062-C0FF-408B-AA21-77159A8439E4}"/>
          </ac:spMkLst>
        </pc:spChg>
        <pc:spChg chg="mod">
          <ac:chgData name="章能 林" userId="3985aedf7a294ea4" providerId="LiveId" clId="{0212504B-59A3-4A17-8269-CDCEA2C86A2A}" dt="2021-11-10T15:34:51.631" v="468" actId="14100"/>
          <ac:spMkLst>
            <pc:docMk/>
            <pc:sldMk cId="1370630004" sldId="256"/>
            <ac:spMk id="3" creationId="{BE2CAEBE-3EAC-4245-BC42-7D9CF989F32F}"/>
          </ac:spMkLst>
        </pc:spChg>
        <pc:spChg chg="add mod">
          <ac:chgData name="章能 林" userId="3985aedf7a294ea4" providerId="LiveId" clId="{0212504B-59A3-4A17-8269-CDCEA2C86A2A}" dt="2021-11-10T15:48:37.816" v="968" actId="20577"/>
          <ac:spMkLst>
            <pc:docMk/>
            <pc:sldMk cId="1370630004" sldId="256"/>
            <ac:spMk id="5" creationId="{CDB7EAF7-1379-4E78-9AD1-AAB87A51C114}"/>
          </ac:spMkLst>
        </pc:spChg>
        <pc:spChg chg="add mod">
          <ac:chgData name="章能 林" userId="3985aedf7a294ea4" providerId="LiveId" clId="{0212504B-59A3-4A17-8269-CDCEA2C86A2A}" dt="2021-11-10T15:50:07.734" v="1016" actId="1076"/>
          <ac:spMkLst>
            <pc:docMk/>
            <pc:sldMk cId="1370630004" sldId="256"/>
            <ac:spMk id="6" creationId="{8554C7AC-5CA3-4450-9E1E-56D05E1A2578}"/>
          </ac:spMkLst>
        </pc:spChg>
        <pc:spChg chg="add mod">
          <ac:chgData name="章能 林" userId="3985aedf7a294ea4" providerId="LiveId" clId="{0212504B-59A3-4A17-8269-CDCEA2C86A2A}" dt="2021-11-11T08:27:29.502" v="3996" actId="1076"/>
          <ac:spMkLst>
            <pc:docMk/>
            <pc:sldMk cId="1370630004" sldId="256"/>
            <ac:spMk id="8" creationId="{472F9ED6-AE05-4A93-8BF1-2923B810D64E}"/>
          </ac:spMkLst>
        </pc:spChg>
        <pc:spChg chg="add mod">
          <ac:chgData name="章能 林" userId="3985aedf7a294ea4" providerId="LiveId" clId="{0212504B-59A3-4A17-8269-CDCEA2C86A2A}" dt="2021-11-11T08:00:41.116" v="3899" actId="20577"/>
          <ac:spMkLst>
            <pc:docMk/>
            <pc:sldMk cId="1370630004" sldId="256"/>
            <ac:spMk id="10" creationId="{3F8138F3-998E-47D8-83EF-C3B5FD5AC373}"/>
          </ac:spMkLst>
        </pc:spChg>
        <pc:spChg chg="add del">
          <ac:chgData name="章能 林" userId="3985aedf7a294ea4" providerId="LiveId" clId="{0212504B-59A3-4A17-8269-CDCEA2C86A2A}" dt="2021-11-10T15:49:18.953" v="978" actId="22"/>
          <ac:spMkLst>
            <pc:docMk/>
            <pc:sldMk cId="1370630004" sldId="256"/>
            <ac:spMk id="12" creationId="{9579D7D4-3477-4B68-819A-802B92F7305D}"/>
          </ac:spMkLst>
        </pc:spChg>
        <pc:spChg chg="add mod">
          <ac:chgData name="章能 林" userId="3985aedf7a294ea4" providerId="LiveId" clId="{0212504B-59A3-4A17-8269-CDCEA2C86A2A}" dt="2021-11-11T08:27:31.084" v="3997" actId="14100"/>
          <ac:spMkLst>
            <pc:docMk/>
            <pc:sldMk cId="1370630004" sldId="256"/>
            <ac:spMk id="13" creationId="{EE855C80-114A-4E7B-BB25-1DF6879F76EF}"/>
          </ac:spMkLst>
        </pc:spChg>
      </pc:sldChg>
      <pc:sldChg chg="modSp new mod">
        <pc:chgData name="章能 林" userId="3985aedf7a294ea4" providerId="LiveId" clId="{0212504B-59A3-4A17-8269-CDCEA2C86A2A}" dt="2021-11-11T05:38:52.447" v="2932"/>
        <pc:sldMkLst>
          <pc:docMk/>
          <pc:sldMk cId="1318780358" sldId="257"/>
        </pc:sldMkLst>
        <pc:spChg chg="mod">
          <ac:chgData name="章能 林" userId="3985aedf7a294ea4" providerId="LiveId" clId="{0212504B-59A3-4A17-8269-CDCEA2C86A2A}" dt="2021-11-11T05:38:52.447" v="2932"/>
          <ac:spMkLst>
            <pc:docMk/>
            <pc:sldMk cId="1318780358" sldId="257"/>
            <ac:spMk id="2" creationId="{9F86DD02-0373-422A-978C-AF845438064C}"/>
          </ac:spMkLst>
        </pc:spChg>
        <pc:spChg chg="mod">
          <ac:chgData name="章能 林" userId="3985aedf7a294ea4" providerId="LiveId" clId="{0212504B-59A3-4A17-8269-CDCEA2C86A2A}" dt="2021-11-11T05:38:52.447" v="2932"/>
          <ac:spMkLst>
            <pc:docMk/>
            <pc:sldMk cId="1318780358" sldId="257"/>
            <ac:spMk id="3" creationId="{1BDD5B14-6653-4E07-AAF8-3157AA333722}"/>
          </ac:spMkLst>
        </pc:spChg>
      </pc:sldChg>
      <pc:sldChg chg="addSp delSp modSp new del mod">
        <pc:chgData name="章能 林" userId="3985aedf7a294ea4" providerId="LiveId" clId="{0212504B-59A3-4A17-8269-CDCEA2C86A2A}" dt="2021-11-09T05:30:09.226" v="22" actId="680"/>
        <pc:sldMkLst>
          <pc:docMk/>
          <pc:sldMk cId="2058109302" sldId="257"/>
        </pc:sldMkLst>
        <pc:grpChg chg="mod">
          <ac:chgData name="章能 林" userId="3985aedf7a294ea4" providerId="LiveId" clId="{0212504B-59A3-4A17-8269-CDCEA2C86A2A}" dt="2021-11-09T05:30:07.729" v="13"/>
          <ac:grpSpMkLst>
            <pc:docMk/>
            <pc:sldMk cId="2058109302" sldId="257"/>
            <ac:grpSpMk id="13" creationId="{F39D8ABE-47CA-4480-AA54-6B08608AD9DA}"/>
          </ac:grpSpMkLst>
        </pc:grpChg>
        <pc:inkChg chg="add del mod">
          <ac:chgData name="章能 林" userId="3985aedf7a294ea4" providerId="LiveId" clId="{0212504B-59A3-4A17-8269-CDCEA2C86A2A}" dt="2021-11-09T05:30:09.031" v="21" actId="9405"/>
          <ac:inkMkLst>
            <pc:docMk/>
            <pc:sldMk cId="2058109302" sldId="257"/>
            <ac:inkMk id="4" creationId="{C6B34529-4A41-4F29-A1B4-29E9041C01D9}"/>
          </ac:inkMkLst>
        </pc:inkChg>
        <pc:inkChg chg="add del mod">
          <ac:chgData name="章能 林" userId="3985aedf7a294ea4" providerId="LiveId" clId="{0212504B-59A3-4A17-8269-CDCEA2C86A2A}" dt="2021-11-09T05:30:08.851" v="20" actId="9405"/>
          <ac:inkMkLst>
            <pc:docMk/>
            <pc:sldMk cId="2058109302" sldId="257"/>
            <ac:inkMk id="5" creationId="{2AA0FE4F-C201-4414-8A85-92F4D5A6368D}"/>
          </ac:inkMkLst>
        </pc:inkChg>
        <pc:inkChg chg="add del mod">
          <ac:chgData name="章能 林" userId="3985aedf7a294ea4" providerId="LiveId" clId="{0212504B-59A3-4A17-8269-CDCEA2C86A2A}" dt="2021-11-09T05:30:08.677" v="19" actId="9405"/>
          <ac:inkMkLst>
            <pc:docMk/>
            <pc:sldMk cId="2058109302" sldId="257"/>
            <ac:inkMk id="6" creationId="{6B1FF014-2440-4BD0-A586-84842B674C06}"/>
          </ac:inkMkLst>
        </pc:inkChg>
        <pc:inkChg chg="add del mod">
          <ac:chgData name="章能 林" userId="3985aedf7a294ea4" providerId="LiveId" clId="{0212504B-59A3-4A17-8269-CDCEA2C86A2A}" dt="2021-11-09T05:30:08.504" v="18" actId="9405"/>
          <ac:inkMkLst>
            <pc:docMk/>
            <pc:sldMk cId="2058109302" sldId="257"/>
            <ac:inkMk id="7" creationId="{D09D7933-9132-4948-8D13-E1A2015F63F2}"/>
          </ac:inkMkLst>
        </pc:inkChg>
        <pc:inkChg chg="add del mod">
          <ac:chgData name="章能 林" userId="3985aedf7a294ea4" providerId="LiveId" clId="{0212504B-59A3-4A17-8269-CDCEA2C86A2A}" dt="2021-11-09T05:30:08.344" v="17" actId="9405"/>
          <ac:inkMkLst>
            <pc:docMk/>
            <pc:sldMk cId="2058109302" sldId="257"/>
            <ac:inkMk id="8" creationId="{8EEFF960-3021-49F7-8F20-E5E54E687A46}"/>
          </ac:inkMkLst>
        </pc:inkChg>
        <pc:inkChg chg="add del mod">
          <ac:chgData name="章能 林" userId="3985aedf7a294ea4" providerId="LiveId" clId="{0212504B-59A3-4A17-8269-CDCEA2C86A2A}" dt="2021-11-09T05:30:08.181" v="16" actId="9405"/>
          <ac:inkMkLst>
            <pc:docMk/>
            <pc:sldMk cId="2058109302" sldId="257"/>
            <ac:inkMk id="9" creationId="{EBFC4C2A-16E7-4EBC-BA39-E13A73E14401}"/>
          </ac:inkMkLst>
        </pc:inkChg>
        <pc:inkChg chg="add del mod">
          <ac:chgData name="章能 林" userId="3985aedf7a294ea4" providerId="LiveId" clId="{0212504B-59A3-4A17-8269-CDCEA2C86A2A}" dt="2021-11-09T05:30:08.020" v="15" actId="9405"/>
          <ac:inkMkLst>
            <pc:docMk/>
            <pc:sldMk cId="2058109302" sldId="257"/>
            <ac:inkMk id="10" creationId="{9E43A303-171D-4A73-81C9-6BBAD2A72F29}"/>
          </ac:inkMkLst>
        </pc:inkChg>
        <pc:inkChg chg="add del mod">
          <ac:chgData name="章能 林" userId="3985aedf7a294ea4" providerId="LiveId" clId="{0212504B-59A3-4A17-8269-CDCEA2C86A2A}" dt="2021-11-09T05:30:07.871" v="14" actId="9405"/>
          <ac:inkMkLst>
            <pc:docMk/>
            <pc:sldMk cId="2058109302" sldId="257"/>
            <ac:inkMk id="11" creationId="{56251B0A-7A14-4BCB-BFA6-2AA260A4A2A6}"/>
          </ac:inkMkLst>
        </pc:inkChg>
        <pc:inkChg chg="add del mod">
          <ac:chgData name="章能 林" userId="3985aedf7a294ea4" providerId="LiveId" clId="{0212504B-59A3-4A17-8269-CDCEA2C86A2A}" dt="2021-11-09T05:30:07.729" v="13"/>
          <ac:inkMkLst>
            <pc:docMk/>
            <pc:sldMk cId="2058109302" sldId="257"/>
            <ac:inkMk id="12" creationId="{5FCEDB2C-CDBA-4FC2-9F2C-808B45CD7EBF}"/>
          </ac:inkMkLst>
        </pc:inkChg>
      </pc:sldChg>
      <pc:sldChg chg="addSp delSp modSp new mod ord setBg">
        <pc:chgData name="章能 林" userId="3985aedf7a294ea4" providerId="LiveId" clId="{0212504B-59A3-4A17-8269-CDCEA2C86A2A}" dt="2021-11-11T08:09:46.497" v="3930" actId="20577"/>
        <pc:sldMkLst>
          <pc:docMk/>
          <pc:sldMk cId="3579820001" sldId="258"/>
        </pc:sldMkLst>
        <pc:spChg chg="mod ord">
          <ac:chgData name="章能 林" userId="3985aedf7a294ea4" providerId="LiveId" clId="{0212504B-59A3-4A17-8269-CDCEA2C86A2A}" dt="2021-11-10T16:12:24.940" v="1495" actId="1076"/>
          <ac:spMkLst>
            <pc:docMk/>
            <pc:sldMk cId="3579820001" sldId="258"/>
            <ac:spMk id="2" creationId="{A8612875-83B0-43C8-A808-A7C38DF610C9}"/>
          </ac:spMkLst>
        </pc:spChg>
        <pc:spChg chg="del">
          <ac:chgData name="章能 林" userId="3985aedf7a294ea4" providerId="LiveId" clId="{0212504B-59A3-4A17-8269-CDCEA2C86A2A}" dt="2021-11-09T05:32:56.320" v="142"/>
          <ac:spMkLst>
            <pc:docMk/>
            <pc:sldMk cId="3579820001" sldId="258"/>
            <ac:spMk id="3" creationId="{A5A745F2-CD7E-40CB-AA6A-239679D66DE9}"/>
          </ac:spMkLst>
        </pc:spChg>
        <pc:spChg chg="add del">
          <ac:chgData name="章能 林" userId="3985aedf7a294ea4" providerId="LiveId" clId="{0212504B-59A3-4A17-8269-CDCEA2C86A2A}" dt="2021-11-09T05:32:16.068" v="137"/>
          <ac:spMkLst>
            <pc:docMk/>
            <pc:sldMk cId="3579820001" sldId="258"/>
            <ac:spMk id="4" creationId="{21B5CE93-4736-41CB-BAAF-F08DEA72EB87}"/>
          </ac:spMkLst>
        </pc:spChg>
        <pc:spChg chg="add mod">
          <ac:chgData name="章能 林" userId="3985aedf7a294ea4" providerId="LiveId" clId="{0212504B-59A3-4A17-8269-CDCEA2C86A2A}" dt="2021-11-10T16:12:24.940" v="1495" actId="1076"/>
          <ac:spMkLst>
            <pc:docMk/>
            <pc:sldMk cId="3579820001" sldId="258"/>
            <ac:spMk id="18" creationId="{19F91173-5452-4243-ACB7-35BF944CE7B1}"/>
          </ac:spMkLst>
        </pc:spChg>
        <pc:spChg chg="add mod">
          <ac:chgData name="章能 林" userId="3985aedf7a294ea4" providerId="LiveId" clId="{0212504B-59A3-4A17-8269-CDCEA2C86A2A}" dt="2021-11-11T04:59:16.101" v="2453" actId="113"/>
          <ac:spMkLst>
            <pc:docMk/>
            <pc:sldMk cId="3579820001" sldId="258"/>
            <ac:spMk id="20" creationId="{2A2C1B1A-5007-4A99-A9E6-9C4989D3AF9D}"/>
          </ac:spMkLst>
        </pc:spChg>
        <pc:spChg chg="add del">
          <ac:chgData name="章能 林" userId="3985aedf7a294ea4" providerId="LiveId" clId="{0212504B-59A3-4A17-8269-CDCEA2C86A2A}" dt="2021-11-10T16:08:49.572" v="1451" actId="22"/>
          <ac:spMkLst>
            <pc:docMk/>
            <pc:sldMk cId="3579820001" sldId="258"/>
            <ac:spMk id="22" creationId="{74FBE1F7-9AA5-4D00-B4BB-81ABB8ACB3E8}"/>
          </ac:spMkLst>
        </pc:spChg>
        <pc:spChg chg="add mod">
          <ac:chgData name="章能 林" userId="3985aedf7a294ea4" providerId="LiveId" clId="{0212504B-59A3-4A17-8269-CDCEA2C86A2A}" dt="2021-11-11T04:59:17.917" v="2454" actId="113"/>
          <ac:spMkLst>
            <pc:docMk/>
            <pc:sldMk cId="3579820001" sldId="258"/>
            <ac:spMk id="24" creationId="{B7305659-8BC2-4014-881B-76B3ECD39855}"/>
          </ac:spMkLst>
        </pc:spChg>
        <pc:spChg chg="add mod">
          <ac:chgData name="章能 林" userId="3985aedf7a294ea4" providerId="LiveId" clId="{0212504B-59A3-4A17-8269-CDCEA2C86A2A}" dt="2021-11-11T04:59:19.588" v="2455" actId="113"/>
          <ac:spMkLst>
            <pc:docMk/>
            <pc:sldMk cId="3579820001" sldId="258"/>
            <ac:spMk id="26" creationId="{9F3F8D33-78B6-4303-AD36-405C91C07123}"/>
          </ac:spMkLst>
        </pc:spChg>
        <pc:spChg chg="add mod">
          <ac:chgData name="章能 林" userId="3985aedf7a294ea4" providerId="LiveId" clId="{0212504B-59A3-4A17-8269-CDCEA2C86A2A}" dt="2021-11-11T08:09:46.497" v="3930" actId="20577"/>
          <ac:spMkLst>
            <pc:docMk/>
            <pc:sldMk cId="3579820001" sldId="258"/>
            <ac:spMk id="28" creationId="{EAEBE8A3-481F-487C-A12F-8462BA8599C9}"/>
          </ac:spMkLst>
        </pc:spChg>
        <pc:spChg chg="add del">
          <ac:chgData name="章能 林" userId="3985aedf7a294ea4" providerId="LiveId" clId="{0212504B-59A3-4A17-8269-CDCEA2C86A2A}" dt="2021-11-09T15:42:05.327" v="296" actId="26606"/>
          <ac:spMkLst>
            <pc:docMk/>
            <pc:sldMk cId="3579820001" sldId="258"/>
            <ac:spMk id="84" creationId="{A5A17FC0-D416-4C8B-A9E6-5924D352B986}"/>
          </ac:spMkLst>
        </pc:spChg>
        <pc:picChg chg="add del mod">
          <ac:chgData name="章能 林" userId="3985aedf7a294ea4" providerId="LiveId" clId="{0212504B-59A3-4A17-8269-CDCEA2C86A2A}" dt="2021-11-09T15:42:15.211" v="298" actId="478"/>
          <ac:picMkLst>
            <pc:docMk/>
            <pc:sldMk cId="3579820001" sldId="258"/>
            <ac:picMk id="1026" creationId="{71355794-188A-4147-8CA2-C8DEC7F4363F}"/>
          </ac:picMkLst>
        </pc:picChg>
        <pc:picChg chg="add del mod">
          <ac:chgData name="章能 林" userId="3985aedf7a294ea4" providerId="LiveId" clId="{0212504B-59A3-4A17-8269-CDCEA2C86A2A}" dt="2021-11-09T05:33:24.254" v="150" actId="478"/>
          <ac:picMkLst>
            <pc:docMk/>
            <pc:sldMk cId="3579820001" sldId="258"/>
            <ac:picMk id="1027" creationId="{177C4BAC-0352-4A3C-8221-6CAB20608FC1}"/>
          </ac:picMkLst>
        </pc:picChg>
        <pc:picChg chg="add mod">
          <ac:chgData name="章能 林" userId="3985aedf7a294ea4" providerId="LiveId" clId="{0212504B-59A3-4A17-8269-CDCEA2C86A2A}" dt="2021-11-10T16:12:24.940" v="1495" actId="1076"/>
          <ac:picMkLst>
            <pc:docMk/>
            <pc:sldMk cId="3579820001" sldId="258"/>
            <ac:picMk id="1028" creationId="{144844A6-8BB3-4573-BE3D-EB1E2FF0ACF8}"/>
          </ac:picMkLst>
        </pc:picChg>
        <pc:picChg chg="add mod ord">
          <ac:chgData name="章能 林" userId="3985aedf7a294ea4" providerId="LiveId" clId="{0212504B-59A3-4A17-8269-CDCEA2C86A2A}" dt="2021-11-10T16:07:47.319" v="1435" actId="1076"/>
          <ac:picMkLst>
            <pc:docMk/>
            <pc:sldMk cId="3579820001" sldId="258"/>
            <ac:picMk id="1029" creationId="{499883A3-735E-4D12-BC44-552AF2F1B21A}"/>
          </ac:picMkLst>
        </pc:picChg>
        <pc:picChg chg="add del mod">
          <ac:chgData name="章能 林" userId="3985aedf7a294ea4" providerId="LiveId" clId="{0212504B-59A3-4A17-8269-CDCEA2C86A2A}" dt="2021-11-09T15:46:21.217" v="305" actId="478"/>
          <ac:picMkLst>
            <pc:docMk/>
            <pc:sldMk cId="3579820001" sldId="258"/>
            <ac:picMk id="1030" creationId="{75C0CA80-61A3-4212-BA40-9C1514E551E5}"/>
          </ac:picMkLst>
        </pc:picChg>
        <pc:picChg chg="add del">
          <ac:chgData name="章能 林" userId="3985aedf7a294ea4" providerId="LiveId" clId="{0212504B-59A3-4A17-8269-CDCEA2C86A2A}" dt="2021-11-09T05:33:17.663" v="145"/>
          <ac:picMkLst>
            <pc:docMk/>
            <pc:sldMk cId="3579820001" sldId="258"/>
            <ac:picMk id="1031" creationId="{0692C32D-EC12-4AE8-AD81-F17D6A438477}"/>
          </ac:picMkLst>
        </pc:picChg>
        <pc:picChg chg="add del">
          <ac:chgData name="章能 林" userId="3985aedf7a294ea4" providerId="LiveId" clId="{0212504B-59A3-4A17-8269-CDCEA2C86A2A}" dt="2021-11-09T15:46:23.966" v="307"/>
          <ac:picMkLst>
            <pc:docMk/>
            <pc:sldMk cId="3579820001" sldId="258"/>
            <ac:picMk id="1032" creationId="{E65D140C-8936-4663-8607-B358B078B331}"/>
          </ac:picMkLst>
        </pc:picChg>
        <pc:picChg chg="add del mod">
          <ac:chgData name="章能 林" userId="3985aedf7a294ea4" providerId="LiveId" clId="{0212504B-59A3-4A17-8269-CDCEA2C86A2A}" dt="2021-11-09T05:33:21.464" v="149"/>
          <ac:picMkLst>
            <pc:docMk/>
            <pc:sldMk cId="3579820001" sldId="258"/>
            <ac:picMk id="1033" creationId="{3795BE56-6690-4E6D-A048-65094FFBC0B7}"/>
          </ac:picMkLst>
        </pc:picChg>
        <pc:picChg chg="add mod">
          <ac:chgData name="章能 林" userId="3985aedf7a294ea4" providerId="LiveId" clId="{0212504B-59A3-4A17-8269-CDCEA2C86A2A}" dt="2021-11-10T16:07:41.550" v="1433" actId="1076"/>
          <ac:picMkLst>
            <pc:docMk/>
            <pc:sldMk cId="3579820001" sldId="258"/>
            <ac:picMk id="1035" creationId="{A4E2190B-F12D-4619-8702-C72646F7B508}"/>
          </ac:picMkLst>
        </pc:picChg>
        <pc:picChg chg="add mod ord">
          <ac:chgData name="章能 林" userId="3985aedf7a294ea4" providerId="LiveId" clId="{0212504B-59A3-4A17-8269-CDCEA2C86A2A}" dt="2021-11-10T16:12:24.940" v="1495" actId="1076"/>
          <ac:picMkLst>
            <pc:docMk/>
            <pc:sldMk cId="3579820001" sldId="258"/>
            <ac:picMk id="1037" creationId="{30429781-AEEA-4AF9-9BDF-4A84E96709AE}"/>
          </ac:picMkLst>
        </pc:picChg>
        <pc:picChg chg="add mod">
          <ac:chgData name="章能 林" userId="3985aedf7a294ea4" providerId="LiveId" clId="{0212504B-59A3-4A17-8269-CDCEA2C86A2A}" dt="2021-11-10T16:12:24.940" v="1495" actId="1076"/>
          <ac:picMkLst>
            <pc:docMk/>
            <pc:sldMk cId="3579820001" sldId="258"/>
            <ac:picMk id="1039" creationId="{7BC28249-269F-4FB2-B031-4C179E44C19F}"/>
          </ac:picMkLst>
        </pc:picChg>
        <pc:cxnChg chg="add del">
          <ac:chgData name="章能 林" userId="3985aedf7a294ea4" providerId="LiveId" clId="{0212504B-59A3-4A17-8269-CDCEA2C86A2A}" dt="2021-11-09T15:42:05.327" v="296" actId="26606"/>
          <ac:cxnSpMkLst>
            <pc:docMk/>
            <pc:sldMk cId="3579820001" sldId="258"/>
            <ac:cxnSpMk id="86" creationId="{982DC870-E8E5-4050-B10C-CC24FC67E50A}"/>
          </ac:cxnSpMkLst>
        </pc:cxnChg>
        <pc:cxnChg chg="add del">
          <ac:chgData name="章能 林" userId="3985aedf7a294ea4" providerId="LiveId" clId="{0212504B-59A3-4A17-8269-CDCEA2C86A2A}" dt="2021-11-09T15:42:05.327" v="296" actId="26606"/>
          <ac:cxnSpMkLst>
            <pc:docMk/>
            <pc:sldMk cId="3579820001" sldId="258"/>
            <ac:cxnSpMk id="88" creationId="{FF76A74F-C283-4DED-BD4D-086753B7CB00}"/>
          </ac:cxnSpMkLst>
        </pc:cxnChg>
        <pc:cxnChg chg="add del">
          <ac:chgData name="章能 林" userId="3985aedf7a294ea4" providerId="LiveId" clId="{0212504B-59A3-4A17-8269-CDCEA2C86A2A}" dt="2021-11-09T15:42:05.327" v="296" actId="26606"/>
          <ac:cxnSpMkLst>
            <pc:docMk/>
            <pc:sldMk cId="3579820001" sldId="258"/>
            <ac:cxnSpMk id="90" creationId="{3B2791FB-B2F7-4BBE-B8D8-74C37FF9E85C}"/>
          </ac:cxnSpMkLst>
        </pc:cxnChg>
        <pc:cxnChg chg="add del">
          <ac:chgData name="章能 林" userId="3985aedf7a294ea4" providerId="LiveId" clId="{0212504B-59A3-4A17-8269-CDCEA2C86A2A}" dt="2021-11-09T15:42:05.327" v="296" actId="26606"/>
          <ac:cxnSpMkLst>
            <pc:docMk/>
            <pc:sldMk cId="3579820001" sldId="258"/>
            <ac:cxnSpMk id="92" creationId="{9891B5DE-6811-4844-BB18-472A3F360EE5}"/>
          </ac:cxnSpMkLst>
        </pc:cxnChg>
        <pc:cxnChg chg="add del">
          <ac:chgData name="章能 林" userId="3985aedf7a294ea4" providerId="LiveId" clId="{0212504B-59A3-4A17-8269-CDCEA2C86A2A}" dt="2021-11-09T15:42:05.327" v="296" actId="26606"/>
          <ac:cxnSpMkLst>
            <pc:docMk/>
            <pc:sldMk cId="3579820001" sldId="258"/>
            <ac:cxnSpMk id="94" creationId="{77A9CA3A-7216-41E0-B3CD-058077FD396D}"/>
          </ac:cxnSpMkLst>
        </pc:cxnChg>
      </pc:sldChg>
      <pc:sldChg chg="addSp delSp modSp new mod">
        <pc:chgData name="章能 林" userId="3985aedf7a294ea4" providerId="LiveId" clId="{0212504B-59A3-4A17-8269-CDCEA2C86A2A}" dt="2021-11-11T05:38:52.447" v="2932"/>
        <pc:sldMkLst>
          <pc:docMk/>
          <pc:sldMk cId="1913918521" sldId="259"/>
        </pc:sldMkLst>
        <pc:spChg chg="del">
          <ac:chgData name="章能 林" userId="3985aedf7a294ea4" providerId="LiveId" clId="{0212504B-59A3-4A17-8269-CDCEA2C86A2A}" dt="2021-11-09T15:09:44.547" v="234" actId="478"/>
          <ac:spMkLst>
            <pc:docMk/>
            <pc:sldMk cId="1913918521" sldId="259"/>
            <ac:spMk id="2" creationId="{17355CAF-9A04-4329-AEE4-B439616F03FC}"/>
          </ac:spMkLst>
        </pc:spChg>
        <pc:spChg chg="add del mod">
          <ac:chgData name="章能 林" userId="3985aedf7a294ea4" providerId="LiveId" clId="{0212504B-59A3-4A17-8269-CDCEA2C86A2A}" dt="2021-11-11T05:38:52.447" v="2932"/>
          <ac:spMkLst>
            <pc:docMk/>
            <pc:sldMk cId="1913918521" sldId="259"/>
            <ac:spMk id="3" creationId="{DD8396B1-DA7F-42E6-8AB4-CBBD647E346A}"/>
          </ac:spMkLst>
        </pc:spChg>
        <pc:spChg chg="add del">
          <ac:chgData name="章能 林" userId="3985aedf7a294ea4" providerId="LiveId" clId="{0212504B-59A3-4A17-8269-CDCEA2C86A2A}" dt="2021-11-09T15:08:52.286" v="193" actId="22"/>
          <ac:spMkLst>
            <pc:docMk/>
            <pc:sldMk cId="1913918521" sldId="259"/>
            <ac:spMk id="6" creationId="{370C5C20-7384-4965-A7D7-BF3D07274287}"/>
          </ac:spMkLst>
        </pc:spChg>
        <pc:spChg chg="add del mod">
          <ac:chgData name="章能 林" userId="3985aedf7a294ea4" providerId="LiveId" clId="{0212504B-59A3-4A17-8269-CDCEA2C86A2A}" dt="2021-11-09T15:09:57.654" v="241"/>
          <ac:spMkLst>
            <pc:docMk/>
            <pc:sldMk cId="1913918521" sldId="259"/>
            <ac:spMk id="8" creationId="{797DB507-56BE-4F0A-B4DF-EBE2E49A1FCB}"/>
          </ac:spMkLst>
        </pc:spChg>
        <pc:spChg chg="add del mod">
          <ac:chgData name="章能 林" userId="3985aedf7a294ea4" providerId="LiveId" clId="{0212504B-59A3-4A17-8269-CDCEA2C86A2A}" dt="2021-11-09T15:10:00.106" v="244"/>
          <ac:spMkLst>
            <pc:docMk/>
            <pc:sldMk cId="1913918521" sldId="259"/>
            <ac:spMk id="10" creationId="{D6329D49-EBCC-481F-A270-AC7C1A9823A8}"/>
          </ac:spMkLst>
        </pc:spChg>
        <pc:spChg chg="add del mod">
          <ac:chgData name="章能 林" userId="3985aedf7a294ea4" providerId="LiveId" clId="{0212504B-59A3-4A17-8269-CDCEA2C86A2A}" dt="2021-11-09T15:10:07.200" v="249"/>
          <ac:spMkLst>
            <pc:docMk/>
            <pc:sldMk cId="1913918521" sldId="259"/>
            <ac:spMk id="12" creationId="{77279695-7E62-435D-ABDF-E6C2E801D5E0}"/>
          </ac:spMkLst>
        </pc:spChg>
        <pc:spChg chg="add del mod">
          <ac:chgData name="章能 林" userId="3985aedf7a294ea4" providerId="LiveId" clId="{0212504B-59A3-4A17-8269-CDCEA2C86A2A}" dt="2021-11-09T15:10:10.137" v="252"/>
          <ac:spMkLst>
            <pc:docMk/>
            <pc:sldMk cId="1913918521" sldId="259"/>
            <ac:spMk id="14" creationId="{7BC314E5-E9CD-409B-947B-835314CE02A1}"/>
          </ac:spMkLst>
        </pc:spChg>
        <pc:spChg chg="add mod">
          <ac:chgData name="章能 林" userId="3985aedf7a294ea4" providerId="LiveId" clId="{0212504B-59A3-4A17-8269-CDCEA2C86A2A}" dt="2021-11-09T15:22:59.452" v="268" actId="1076"/>
          <ac:spMkLst>
            <pc:docMk/>
            <pc:sldMk cId="1913918521" sldId="259"/>
            <ac:spMk id="16" creationId="{BFCE86AC-62A1-497D-B9F9-26CEA2B6DEA7}"/>
          </ac:spMkLst>
        </pc:spChg>
        <pc:spChg chg="add mod">
          <ac:chgData name="章能 林" userId="3985aedf7a294ea4" providerId="LiveId" clId="{0212504B-59A3-4A17-8269-CDCEA2C86A2A}" dt="2021-11-09T15:26:05.334" v="283" actId="20577"/>
          <ac:spMkLst>
            <pc:docMk/>
            <pc:sldMk cId="1913918521" sldId="259"/>
            <ac:spMk id="18" creationId="{735B6A36-8CB8-4FCD-98C0-70E51DCBDED2}"/>
          </ac:spMkLst>
        </pc:spChg>
        <pc:graphicFrameChg chg="add del mod">
          <ac:chgData name="章能 林" userId="3985aedf7a294ea4" providerId="LiveId" clId="{0212504B-59A3-4A17-8269-CDCEA2C86A2A}" dt="2021-11-09T15:08:46.941" v="191"/>
          <ac:graphicFrameMkLst>
            <pc:docMk/>
            <pc:sldMk cId="1913918521" sldId="259"/>
            <ac:graphicFrameMk id="4" creationId="{0E37AB95-134B-48C4-A7FB-2FFD74E048DE}"/>
          </ac:graphicFrameMkLst>
        </pc:graphicFrameChg>
        <pc:graphicFrameChg chg="add del mod">
          <ac:chgData name="章能 林" userId="3985aedf7a294ea4" providerId="LiveId" clId="{0212504B-59A3-4A17-8269-CDCEA2C86A2A}" dt="2021-11-09T15:09:57.654" v="241"/>
          <ac:graphicFrameMkLst>
            <pc:docMk/>
            <pc:sldMk cId="1913918521" sldId="259"/>
            <ac:graphicFrameMk id="7" creationId="{7F197693-DC52-4AE9-B6F8-C4A6E5329B07}"/>
          </ac:graphicFrameMkLst>
        </pc:graphicFrameChg>
        <pc:graphicFrameChg chg="add del mod">
          <ac:chgData name="章能 林" userId="3985aedf7a294ea4" providerId="LiveId" clId="{0212504B-59A3-4A17-8269-CDCEA2C86A2A}" dt="2021-11-09T15:10:00.106" v="244"/>
          <ac:graphicFrameMkLst>
            <pc:docMk/>
            <pc:sldMk cId="1913918521" sldId="259"/>
            <ac:graphicFrameMk id="9" creationId="{002A9DE3-0212-45B0-BB99-D390F0BC0A4F}"/>
          </ac:graphicFrameMkLst>
        </pc:graphicFrameChg>
        <pc:graphicFrameChg chg="add del mod">
          <ac:chgData name="章能 林" userId="3985aedf7a294ea4" providerId="LiveId" clId="{0212504B-59A3-4A17-8269-CDCEA2C86A2A}" dt="2021-11-09T15:10:07.200" v="249"/>
          <ac:graphicFrameMkLst>
            <pc:docMk/>
            <pc:sldMk cId="1913918521" sldId="259"/>
            <ac:graphicFrameMk id="11" creationId="{4E1D72F9-31B0-4095-9E18-6B0146EBAA1B}"/>
          </ac:graphicFrameMkLst>
        </pc:graphicFrameChg>
        <pc:graphicFrameChg chg="add del mod">
          <ac:chgData name="章能 林" userId="3985aedf7a294ea4" providerId="LiveId" clId="{0212504B-59A3-4A17-8269-CDCEA2C86A2A}" dt="2021-11-09T15:10:10.137" v="252"/>
          <ac:graphicFrameMkLst>
            <pc:docMk/>
            <pc:sldMk cId="1913918521" sldId="259"/>
            <ac:graphicFrameMk id="13" creationId="{3011EA2C-B8E9-4EED-9890-3040A359A9D3}"/>
          </ac:graphicFrameMkLst>
        </pc:graphicFrameChg>
      </pc:sldChg>
      <pc:sldChg chg="addSp delSp modSp new mod ord delAnim modAnim">
        <pc:chgData name="章能 林" userId="3985aedf7a294ea4" providerId="LiveId" clId="{0212504B-59A3-4A17-8269-CDCEA2C86A2A}" dt="2021-11-11T08:34:33.913" v="4065" actId="207"/>
        <pc:sldMkLst>
          <pc:docMk/>
          <pc:sldMk cId="605895751" sldId="260"/>
        </pc:sldMkLst>
        <pc:spChg chg="mod">
          <ac:chgData name="章能 林" userId="3985aedf7a294ea4" providerId="LiveId" clId="{0212504B-59A3-4A17-8269-CDCEA2C86A2A}" dt="2021-11-11T08:28:52.005" v="4042" actId="20577"/>
          <ac:spMkLst>
            <pc:docMk/>
            <pc:sldMk cId="605895751" sldId="260"/>
            <ac:spMk id="2" creationId="{46F2C1DC-915A-4FD8-ABA0-8CB000AF8261}"/>
          </ac:spMkLst>
        </pc:spChg>
        <pc:spChg chg="mod">
          <ac:chgData name="章能 林" userId="3985aedf7a294ea4" providerId="LiveId" clId="{0212504B-59A3-4A17-8269-CDCEA2C86A2A}" dt="2021-11-11T08:34:33.913" v="4065" actId="207"/>
          <ac:spMkLst>
            <pc:docMk/>
            <pc:sldMk cId="605895751" sldId="260"/>
            <ac:spMk id="3" creationId="{77F7005C-26F1-4593-8583-D71FD71F2E64}"/>
          </ac:spMkLst>
        </pc:spChg>
        <pc:spChg chg="add del mod">
          <ac:chgData name="章能 林" userId="3985aedf7a294ea4" providerId="LiveId" clId="{0212504B-59A3-4A17-8269-CDCEA2C86A2A}" dt="2021-11-11T05:57:13.836" v="3368"/>
          <ac:spMkLst>
            <pc:docMk/>
            <pc:sldMk cId="605895751" sldId="260"/>
            <ac:spMk id="14" creationId="{EC48B278-E1D9-493F-99E3-DC8D3C7C1625}"/>
          </ac:spMkLst>
        </pc:spChg>
        <pc:spChg chg="add del">
          <ac:chgData name="章能 林" userId="3985aedf7a294ea4" providerId="LiveId" clId="{0212504B-59A3-4A17-8269-CDCEA2C86A2A}" dt="2021-11-11T05:57:17.333" v="3370" actId="22"/>
          <ac:spMkLst>
            <pc:docMk/>
            <pc:sldMk cId="605895751" sldId="260"/>
            <ac:spMk id="16" creationId="{C29093B7-E5AD-4FA6-91DE-7255E7329FC9}"/>
          </ac:spMkLst>
        </pc:spChg>
        <pc:spChg chg="add del">
          <ac:chgData name="章能 林" userId="3985aedf7a294ea4" providerId="LiveId" clId="{0212504B-59A3-4A17-8269-CDCEA2C86A2A}" dt="2021-11-11T08:33:58.028" v="4057"/>
          <ac:spMkLst>
            <pc:docMk/>
            <pc:sldMk cId="605895751" sldId="260"/>
            <ac:spMk id="17" creationId="{AB073087-57AE-4053-AF22-B2B42DEBE5C0}"/>
          </ac:spMkLst>
        </pc:spChg>
        <pc:spChg chg="add del">
          <ac:chgData name="章能 林" userId="3985aedf7a294ea4" providerId="LiveId" clId="{0212504B-59A3-4A17-8269-CDCEA2C86A2A}" dt="2021-11-11T08:33:59.172" v="4059"/>
          <ac:spMkLst>
            <pc:docMk/>
            <pc:sldMk cId="605895751" sldId="260"/>
            <ac:spMk id="18" creationId="{604C1FD3-36BE-4E7A-8314-D0DE5E69D5FA}"/>
          </ac:spMkLst>
        </pc:spChg>
        <pc:picChg chg="add del mod">
          <ac:chgData name="章能 林" userId="3985aedf7a294ea4" providerId="LiveId" clId="{0212504B-59A3-4A17-8269-CDCEA2C86A2A}" dt="2021-11-11T05:29:53.675" v="2753" actId="478"/>
          <ac:picMkLst>
            <pc:docMk/>
            <pc:sldMk cId="605895751" sldId="260"/>
            <ac:picMk id="5" creationId="{3622D875-375C-45A1-954A-D1776E7FFB22}"/>
          </ac:picMkLst>
        </pc:picChg>
        <pc:picChg chg="add del mod">
          <ac:chgData name="章能 林" userId="3985aedf7a294ea4" providerId="LiveId" clId="{0212504B-59A3-4A17-8269-CDCEA2C86A2A}" dt="2021-11-11T05:29:55.333" v="2755" actId="478"/>
          <ac:picMkLst>
            <pc:docMk/>
            <pc:sldMk cId="605895751" sldId="260"/>
            <ac:picMk id="7" creationId="{59145FEB-6BDF-497E-8576-E4672A3DF126}"/>
          </ac:picMkLst>
        </pc:picChg>
        <pc:picChg chg="add del mod">
          <ac:chgData name="章能 林" userId="3985aedf7a294ea4" providerId="LiveId" clId="{0212504B-59A3-4A17-8269-CDCEA2C86A2A}" dt="2021-11-11T05:31:47.408" v="2767" actId="478"/>
          <ac:picMkLst>
            <pc:docMk/>
            <pc:sldMk cId="605895751" sldId="260"/>
            <ac:picMk id="9" creationId="{607C9A0D-E528-4DC2-94E4-5E183A324538}"/>
          </ac:picMkLst>
        </pc:picChg>
        <pc:picChg chg="add mod">
          <ac:chgData name="章能 林" userId="3985aedf7a294ea4" providerId="LiveId" clId="{0212504B-59A3-4A17-8269-CDCEA2C86A2A}" dt="2021-11-11T08:03:13.046" v="3915" actId="1036"/>
          <ac:picMkLst>
            <pc:docMk/>
            <pc:sldMk cId="605895751" sldId="260"/>
            <ac:picMk id="11" creationId="{CF56E29C-F8CF-4B16-AA06-188BB4D1759C}"/>
          </ac:picMkLst>
        </pc:picChg>
        <pc:picChg chg="add mod">
          <ac:chgData name="章能 林" userId="3985aedf7a294ea4" providerId="LiveId" clId="{0212504B-59A3-4A17-8269-CDCEA2C86A2A}" dt="2021-11-11T08:03:13.046" v="3915" actId="1036"/>
          <ac:picMkLst>
            <pc:docMk/>
            <pc:sldMk cId="605895751" sldId="260"/>
            <ac:picMk id="13" creationId="{348262FC-CC3C-4C84-8B32-DD0C4A7BE2DD}"/>
          </ac:picMkLst>
        </pc:picChg>
      </pc:sldChg>
      <pc:sldChg chg="addSp delSp modSp new mod">
        <pc:chgData name="章能 林" userId="3985aedf7a294ea4" providerId="LiveId" clId="{0212504B-59A3-4A17-8269-CDCEA2C86A2A}" dt="2021-11-09T16:12:28.240" v="320" actId="1076"/>
        <pc:sldMkLst>
          <pc:docMk/>
          <pc:sldMk cId="3845329494" sldId="261"/>
        </pc:sldMkLst>
        <pc:spChg chg="del">
          <ac:chgData name="章能 林" userId="3985aedf7a294ea4" providerId="LiveId" clId="{0212504B-59A3-4A17-8269-CDCEA2C86A2A}" dt="2021-11-09T15:27:23.779" v="289" actId="478"/>
          <ac:spMkLst>
            <pc:docMk/>
            <pc:sldMk cId="3845329494" sldId="261"/>
            <ac:spMk id="2" creationId="{F76A901C-0656-4D68-9DA6-6F7C2BA71334}"/>
          </ac:spMkLst>
        </pc:spChg>
        <pc:spChg chg="del">
          <ac:chgData name="章能 林" userId="3985aedf7a294ea4" providerId="LiveId" clId="{0212504B-59A3-4A17-8269-CDCEA2C86A2A}" dt="2021-11-09T15:27:23.413" v="288" actId="478"/>
          <ac:spMkLst>
            <pc:docMk/>
            <pc:sldMk cId="3845329494" sldId="261"/>
            <ac:spMk id="3" creationId="{1248CDE1-006C-4A37-8ECD-50CB123040E1}"/>
          </ac:spMkLst>
        </pc:spChg>
        <pc:picChg chg="add mod">
          <ac:chgData name="章能 林" userId="3985aedf7a294ea4" providerId="LiveId" clId="{0212504B-59A3-4A17-8269-CDCEA2C86A2A}" dt="2021-11-09T16:12:28.240" v="320" actId="1076"/>
          <ac:picMkLst>
            <pc:docMk/>
            <pc:sldMk cId="3845329494" sldId="261"/>
            <ac:picMk id="3" creationId="{D7C8916F-B09D-46A4-89FD-F84005FFAB0D}"/>
          </ac:picMkLst>
        </pc:picChg>
        <pc:picChg chg="add mod">
          <ac:chgData name="章能 林" userId="3985aedf7a294ea4" providerId="LiveId" clId="{0212504B-59A3-4A17-8269-CDCEA2C86A2A}" dt="2021-11-09T15:27:25.869" v="290" actId="14100"/>
          <ac:picMkLst>
            <pc:docMk/>
            <pc:sldMk cId="3845329494" sldId="261"/>
            <ac:picMk id="5" creationId="{0AB61855-B778-4583-9A12-48C7DABC784B}"/>
          </ac:picMkLst>
        </pc:picChg>
      </pc:sldChg>
      <pc:sldChg chg="addSp delSp modSp new mod">
        <pc:chgData name="章能 林" userId="3985aedf7a294ea4" providerId="LiveId" clId="{0212504B-59A3-4A17-8269-CDCEA2C86A2A}" dt="2021-11-10T10:54:59.393" v="451" actId="1076"/>
        <pc:sldMkLst>
          <pc:docMk/>
          <pc:sldMk cId="3640273944" sldId="262"/>
        </pc:sldMkLst>
        <pc:spChg chg="del">
          <ac:chgData name="章能 林" userId="3985aedf7a294ea4" providerId="LiveId" clId="{0212504B-59A3-4A17-8269-CDCEA2C86A2A}" dt="2021-11-09T16:17:09.847" v="348" actId="478"/>
          <ac:spMkLst>
            <pc:docMk/>
            <pc:sldMk cId="3640273944" sldId="262"/>
            <ac:spMk id="2" creationId="{4CCC39F1-87A7-4350-8AD0-1129FC496460}"/>
          </ac:spMkLst>
        </pc:spChg>
        <pc:spChg chg="del">
          <ac:chgData name="章能 林" userId="3985aedf7a294ea4" providerId="LiveId" clId="{0212504B-59A3-4A17-8269-CDCEA2C86A2A}" dt="2021-11-09T16:17:08.245" v="347" actId="478"/>
          <ac:spMkLst>
            <pc:docMk/>
            <pc:sldMk cId="3640273944" sldId="262"/>
            <ac:spMk id="3" creationId="{C5B1EE07-0F04-4A2B-A7CA-A016CAD63376}"/>
          </ac:spMkLst>
        </pc:spChg>
        <pc:spChg chg="add mod">
          <ac:chgData name="章能 林" userId="3985aedf7a294ea4" providerId="LiveId" clId="{0212504B-59A3-4A17-8269-CDCEA2C86A2A}" dt="2021-11-09T16:17:36.324" v="353" actId="1076"/>
          <ac:spMkLst>
            <pc:docMk/>
            <pc:sldMk cId="3640273944" sldId="262"/>
            <ac:spMk id="5" creationId="{3FB3B2C9-CC8E-4EB6-B18C-39AB7B0A7044}"/>
          </ac:spMkLst>
        </pc:spChg>
        <pc:spChg chg="add del">
          <ac:chgData name="章能 林" userId="3985aedf7a294ea4" providerId="LiveId" clId="{0212504B-59A3-4A17-8269-CDCEA2C86A2A}" dt="2021-11-09T16:15:26.499" v="326"/>
          <ac:spMkLst>
            <pc:docMk/>
            <pc:sldMk cId="3640273944" sldId="262"/>
            <ac:spMk id="6" creationId="{81C1F510-3EC2-4482-8387-93005A4795C7}"/>
          </ac:spMkLst>
        </pc:spChg>
        <pc:spChg chg="add del">
          <ac:chgData name="章能 林" userId="3985aedf7a294ea4" providerId="LiveId" clId="{0212504B-59A3-4A17-8269-CDCEA2C86A2A}" dt="2021-11-09T16:15:28.653" v="328"/>
          <ac:spMkLst>
            <pc:docMk/>
            <pc:sldMk cId="3640273944" sldId="262"/>
            <ac:spMk id="7" creationId="{9243957F-4ADF-4AF2-B211-ED9643001B72}"/>
          </ac:spMkLst>
        </pc:spChg>
        <pc:spChg chg="add del">
          <ac:chgData name="章能 林" userId="3985aedf7a294ea4" providerId="LiveId" clId="{0212504B-59A3-4A17-8269-CDCEA2C86A2A}" dt="2021-11-09T16:15:30.025" v="330"/>
          <ac:spMkLst>
            <pc:docMk/>
            <pc:sldMk cId="3640273944" sldId="262"/>
            <ac:spMk id="8" creationId="{7081103B-3094-47BF-A2DB-522A78AA1FB6}"/>
          </ac:spMkLst>
        </pc:spChg>
        <pc:spChg chg="add del">
          <ac:chgData name="章能 林" userId="3985aedf7a294ea4" providerId="LiveId" clId="{0212504B-59A3-4A17-8269-CDCEA2C86A2A}" dt="2021-11-09T16:15:33.859" v="332"/>
          <ac:spMkLst>
            <pc:docMk/>
            <pc:sldMk cId="3640273944" sldId="262"/>
            <ac:spMk id="9" creationId="{57107F66-33D3-4931-BA10-0AF0973DEA4D}"/>
          </ac:spMkLst>
        </pc:spChg>
        <pc:spChg chg="add del mod">
          <ac:chgData name="章能 林" userId="3985aedf7a294ea4" providerId="LiveId" clId="{0212504B-59A3-4A17-8269-CDCEA2C86A2A}" dt="2021-11-09T16:17:07.263" v="346" actId="478"/>
          <ac:spMkLst>
            <pc:docMk/>
            <pc:sldMk cId="3640273944" sldId="262"/>
            <ac:spMk id="10" creationId="{D441A59A-AC70-447F-B368-175162D4A4BB}"/>
          </ac:spMkLst>
        </pc:spChg>
        <pc:spChg chg="add del">
          <ac:chgData name="章能 林" userId="3985aedf7a294ea4" providerId="LiveId" clId="{0212504B-59A3-4A17-8269-CDCEA2C86A2A}" dt="2021-11-09T16:15:44.378" v="336"/>
          <ac:spMkLst>
            <pc:docMk/>
            <pc:sldMk cId="3640273944" sldId="262"/>
            <ac:spMk id="11" creationId="{8C9F7194-5863-400E-B348-5ACF5668FA94}"/>
          </ac:spMkLst>
        </pc:spChg>
        <pc:spChg chg="add mod">
          <ac:chgData name="章能 林" userId="3985aedf7a294ea4" providerId="LiveId" clId="{0212504B-59A3-4A17-8269-CDCEA2C86A2A}" dt="2021-11-10T10:54:59.393" v="451" actId="1076"/>
          <ac:spMkLst>
            <pc:docMk/>
            <pc:sldMk cId="3640273944" sldId="262"/>
            <ac:spMk id="17" creationId="{46727976-BD25-41B0-BCA6-07E7611B69D8}"/>
          </ac:spMkLst>
        </pc:spChg>
        <pc:picChg chg="add mod">
          <ac:chgData name="章能 林" userId="3985aedf7a294ea4" providerId="LiveId" clId="{0212504B-59A3-4A17-8269-CDCEA2C86A2A}" dt="2021-11-09T16:18:12.348" v="357" actId="1076"/>
          <ac:picMkLst>
            <pc:docMk/>
            <pc:sldMk cId="3640273944" sldId="262"/>
            <ac:picMk id="13" creationId="{FD0C3D31-5CEE-491B-9181-A24056EE72E3}"/>
          </ac:picMkLst>
        </pc:picChg>
        <pc:picChg chg="add mod">
          <ac:chgData name="章能 林" userId="3985aedf7a294ea4" providerId="LiveId" clId="{0212504B-59A3-4A17-8269-CDCEA2C86A2A}" dt="2021-11-09T16:18:13.298" v="358" actId="1076"/>
          <ac:picMkLst>
            <pc:docMk/>
            <pc:sldMk cId="3640273944" sldId="262"/>
            <ac:picMk id="15" creationId="{D44BF2D1-E3B2-4629-86B3-EC84543F18A6}"/>
          </ac:picMkLst>
        </pc:picChg>
      </pc:sldChg>
      <pc:sldChg chg="modSp new mod ord">
        <pc:chgData name="章能 林" userId="3985aedf7a294ea4" providerId="LiveId" clId="{0212504B-59A3-4A17-8269-CDCEA2C86A2A}" dt="2021-11-11T08:34:44.116" v="4066" actId="20578"/>
        <pc:sldMkLst>
          <pc:docMk/>
          <pc:sldMk cId="85176066" sldId="263"/>
        </pc:sldMkLst>
        <pc:spChg chg="mod">
          <ac:chgData name="章能 林" userId="3985aedf7a294ea4" providerId="LiveId" clId="{0212504B-59A3-4A17-8269-CDCEA2C86A2A}" dt="2021-11-11T05:38:52.447" v="2932"/>
          <ac:spMkLst>
            <pc:docMk/>
            <pc:sldMk cId="85176066" sldId="263"/>
            <ac:spMk id="2" creationId="{348CF7CD-904E-41BF-B6FF-ED1D01172DAA}"/>
          </ac:spMkLst>
        </pc:spChg>
        <pc:spChg chg="mod">
          <ac:chgData name="章能 林" userId="3985aedf7a294ea4" providerId="LiveId" clId="{0212504B-59A3-4A17-8269-CDCEA2C86A2A}" dt="2021-11-11T05:38:52.447" v="2932"/>
          <ac:spMkLst>
            <pc:docMk/>
            <pc:sldMk cId="85176066" sldId="263"/>
            <ac:spMk id="3" creationId="{D6E2EF36-60E5-46AA-B44B-9C52A08EEEA1}"/>
          </ac:spMkLst>
        </pc:spChg>
      </pc:sldChg>
      <pc:sldChg chg="addSp delSp modSp new add del mod">
        <pc:chgData name="章能 林" userId="3985aedf7a294ea4" providerId="LiveId" clId="{0212504B-59A3-4A17-8269-CDCEA2C86A2A}" dt="2021-11-11T08:44:29.700" v="4436" actId="113"/>
        <pc:sldMkLst>
          <pc:docMk/>
          <pc:sldMk cId="578072652" sldId="264"/>
        </pc:sldMkLst>
        <pc:spChg chg="mod">
          <ac:chgData name="章能 林" userId="3985aedf7a294ea4" providerId="LiveId" clId="{0212504B-59A3-4A17-8269-CDCEA2C86A2A}" dt="2021-11-10T15:45:08.165" v="814" actId="14100"/>
          <ac:spMkLst>
            <pc:docMk/>
            <pc:sldMk cId="578072652" sldId="264"/>
            <ac:spMk id="2" creationId="{FD633591-D228-422E-B048-5AA2AEE662C6}"/>
          </ac:spMkLst>
        </pc:spChg>
        <pc:spChg chg="add del mod">
          <ac:chgData name="章能 林" userId="3985aedf7a294ea4" providerId="LiveId" clId="{0212504B-59A3-4A17-8269-CDCEA2C86A2A}" dt="2021-11-11T08:44:29.700" v="4436" actId="113"/>
          <ac:spMkLst>
            <pc:docMk/>
            <pc:sldMk cId="578072652" sldId="264"/>
            <ac:spMk id="3" creationId="{4DD5DE30-9737-45C1-BC17-AB20DE3BBB2D}"/>
          </ac:spMkLst>
        </pc:spChg>
        <pc:spChg chg="add mod">
          <ac:chgData name="章能 林" userId="3985aedf7a294ea4" providerId="LiveId" clId="{0212504B-59A3-4A17-8269-CDCEA2C86A2A}" dt="2021-11-10T16:05:00.116" v="1354" actId="5793"/>
          <ac:spMkLst>
            <pc:docMk/>
            <pc:sldMk cId="578072652" sldId="264"/>
            <ac:spMk id="10" creationId="{8587E1F9-EB57-4FB3-B0EF-F9A937EB12BF}"/>
          </ac:spMkLst>
        </pc:spChg>
        <pc:spChg chg="add mod">
          <ac:chgData name="章能 林" userId="3985aedf7a294ea4" providerId="LiveId" clId="{0212504B-59A3-4A17-8269-CDCEA2C86A2A}" dt="2021-11-11T08:28:35.341" v="4024" actId="20577"/>
          <ac:spMkLst>
            <pc:docMk/>
            <pc:sldMk cId="578072652" sldId="264"/>
            <ac:spMk id="11" creationId="{FB843B16-DB90-42BA-A31E-970791E6A24D}"/>
          </ac:spMkLst>
        </pc:spChg>
        <pc:graphicFrameChg chg="add del mod">
          <ac:chgData name="章能 林" userId="3985aedf7a294ea4" providerId="LiveId" clId="{0212504B-59A3-4A17-8269-CDCEA2C86A2A}" dt="2021-11-10T15:40:42.004" v="550"/>
          <ac:graphicFrameMkLst>
            <pc:docMk/>
            <pc:sldMk cId="578072652" sldId="264"/>
            <ac:graphicFrameMk id="4" creationId="{281CE683-6AC3-4D77-9B35-2A5661229936}"/>
          </ac:graphicFrameMkLst>
        </pc:graphicFrameChg>
        <pc:graphicFrameChg chg="add del mod">
          <ac:chgData name="章能 林" userId="3985aedf7a294ea4" providerId="LiveId" clId="{0212504B-59A3-4A17-8269-CDCEA2C86A2A}" dt="2021-11-10T15:40:44.132" v="552"/>
          <ac:graphicFrameMkLst>
            <pc:docMk/>
            <pc:sldMk cId="578072652" sldId="264"/>
            <ac:graphicFrameMk id="5" creationId="{0A670BF4-A261-469A-AC37-5BADEE7A5E46}"/>
          </ac:graphicFrameMkLst>
        </pc:graphicFrameChg>
        <pc:graphicFrameChg chg="add del mod modGraphic">
          <ac:chgData name="章能 林" userId="3985aedf7a294ea4" providerId="LiveId" clId="{0212504B-59A3-4A17-8269-CDCEA2C86A2A}" dt="2021-11-10T15:40:48.988" v="556"/>
          <ac:graphicFrameMkLst>
            <pc:docMk/>
            <pc:sldMk cId="578072652" sldId="264"/>
            <ac:graphicFrameMk id="6" creationId="{1F4E1533-B6C2-430A-AFC6-A3B2005B2EFE}"/>
          </ac:graphicFrameMkLst>
        </pc:graphicFrameChg>
        <pc:graphicFrameChg chg="add del mod">
          <ac:chgData name="章能 林" userId="3985aedf7a294ea4" providerId="LiveId" clId="{0212504B-59A3-4A17-8269-CDCEA2C86A2A}" dt="2021-11-10T15:40:59.379" v="560"/>
          <ac:graphicFrameMkLst>
            <pc:docMk/>
            <pc:sldMk cId="578072652" sldId="264"/>
            <ac:graphicFrameMk id="7" creationId="{73D943AE-F6B2-44B6-93F4-92EEAEC845F9}"/>
          </ac:graphicFrameMkLst>
        </pc:graphicFrameChg>
        <pc:graphicFrameChg chg="add del mod">
          <ac:chgData name="章能 林" userId="3985aedf7a294ea4" providerId="LiveId" clId="{0212504B-59A3-4A17-8269-CDCEA2C86A2A}" dt="2021-11-10T15:41:29.453" v="566"/>
          <ac:graphicFrameMkLst>
            <pc:docMk/>
            <pc:sldMk cId="578072652" sldId="264"/>
            <ac:graphicFrameMk id="8" creationId="{0B133BF2-8C40-4390-9F44-66A211F7607B}"/>
          </ac:graphicFrameMkLst>
        </pc:graphicFrameChg>
        <pc:picChg chg="add del mod">
          <ac:chgData name="章能 林" userId="3985aedf7a294ea4" providerId="LiveId" clId="{0212504B-59A3-4A17-8269-CDCEA2C86A2A}" dt="2021-11-10T15:41:36.034" v="570"/>
          <ac:picMkLst>
            <pc:docMk/>
            <pc:sldMk cId="578072652" sldId="264"/>
            <ac:picMk id="9" creationId="{0CF0CCCA-59B6-4388-888D-5E28FAED9E4E}"/>
          </ac:picMkLst>
        </pc:picChg>
      </pc:sldChg>
      <pc:sldChg chg="addSp delSp modSp new mod">
        <pc:chgData name="章能 林" userId="3985aedf7a294ea4" providerId="LiveId" clId="{0212504B-59A3-4A17-8269-CDCEA2C86A2A}" dt="2021-11-11T08:36:25.962" v="4195" actId="20577"/>
        <pc:sldMkLst>
          <pc:docMk/>
          <pc:sldMk cId="314216199" sldId="265"/>
        </pc:sldMkLst>
        <pc:spChg chg="mod">
          <ac:chgData name="章能 林" userId="3985aedf7a294ea4" providerId="LiveId" clId="{0212504B-59A3-4A17-8269-CDCEA2C86A2A}" dt="2021-11-11T03:18:00.071" v="2412" actId="1076"/>
          <ac:spMkLst>
            <pc:docMk/>
            <pc:sldMk cId="314216199" sldId="265"/>
            <ac:spMk id="2" creationId="{DA5360C3-D757-4A2F-AB25-000FB63D517E}"/>
          </ac:spMkLst>
        </pc:spChg>
        <pc:spChg chg="mod">
          <ac:chgData name="章能 林" userId="3985aedf7a294ea4" providerId="LiveId" clId="{0212504B-59A3-4A17-8269-CDCEA2C86A2A}" dt="2021-11-11T08:36:25.962" v="4195" actId="20577"/>
          <ac:spMkLst>
            <pc:docMk/>
            <pc:sldMk cId="314216199" sldId="265"/>
            <ac:spMk id="3" creationId="{B4DD9214-92DC-490C-9E94-089CE2807E02}"/>
          </ac:spMkLst>
        </pc:spChg>
        <pc:spChg chg="add mod">
          <ac:chgData name="章能 林" userId="3985aedf7a294ea4" providerId="LiveId" clId="{0212504B-59A3-4A17-8269-CDCEA2C86A2A}" dt="2021-11-11T05:52:58.516" v="3313" actId="1035"/>
          <ac:spMkLst>
            <pc:docMk/>
            <pc:sldMk cId="314216199" sldId="265"/>
            <ac:spMk id="8" creationId="{92E5A2FF-AD5B-47EA-BAEF-8DE6B4885C80}"/>
          </ac:spMkLst>
        </pc:spChg>
        <pc:spChg chg="add mod">
          <ac:chgData name="章能 林" userId="3985aedf7a294ea4" providerId="LiveId" clId="{0212504B-59A3-4A17-8269-CDCEA2C86A2A}" dt="2021-11-11T05:50:43.115" v="3170" actId="164"/>
          <ac:spMkLst>
            <pc:docMk/>
            <pc:sldMk cId="314216199" sldId="265"/>
            <ac:spMk id="10" creationId="{B3ADB709-F648-446C-8E9F-0DAFCFF98645}"/>
          </ac:spMkLst>
        </pc:spChg>
        <pc:spChg chg="add mod">
          <ac:chgData name="章能 林" userId="3985aedf7a294ea4" providerId="LiveId" clId="{0212504B-59A3-4A17-8269-CDCEA2C86A2A}" dt="2021-11-11T08:36:03.806" v="4173" actId="113"/>
          <ac:spMkLst>
            <pc:docMk/>
            <pc:sldMk cId="314216199" sldId="265"/>
            <ac:spMk id="13" creationId="{001B65CB-69FB-4B6B-A829-FE46198BEB40}"/>
          </ac:spMkLst>
        </pc:spChg>
        <pc:spChg chg="add mod">
          <ac:chgData name="章能 林" userId="3985aedf7a294ea4" providerId="LiveId" clId="{0212504B-59A3-4A17-8269-CDCEA2C86A2A}" dt="2021-11-11T05:53:06.756" v="3316" actId="164"/>
          <ac:spMkLst>
            <pc:docMk/>
            <pc:sldMk cId="314216199" sldId="265"/>
            <ac:spMk id="14" creationId="{B92A03FB-B469-4534-BEDB-367D82214ABF}"/>
          </ac:spMkLst>
        </pc:spChg>
        <pc:spChg chg="add del mod">
          <ac:chgData name="章能 林" userId="3985aedf7a294ea4" providerId="LiveId" clId="{0212504B-59A3-4A17-8269-CDCEA2C86A2A}" dt="2021-11-11T05:52:48.060" v="3293"/>
          <ac:spMkLst>
            <pc:docMk/>
            <pc:sldMk cId="314216199" sldId="265"/>
            <ac:spMk id="15" creationId="{45588C4D-B54F-4FF9-B732-81A823FF0143}"/>
          </ac:spMkLst>
        </pc:spChg>
        <pc:grpChg chg="add mod">
          <ac:chgData name="章能 林" userId="3985aedf7a294ea4" providerId="LiveId" clId="{0212504B-59A3-4A17-8269-CDCEA2C86A2A}" dt="2021-11-11T05:53:06.756" v="3316" actId="164"/>
          <ac:grpSpMkLst>
            <pc:docMk/>
            <pc:sldMk cId="314216199" sldId="265"/>
            <ac:grpSpMk id="9" creationId="{C1F0EAD6-F62E-414A-BE97-52F29B94E19C}"/>
          </ac:grpSpMkLst>
        </pc:grpChg>
        <pc:grpChg chg="add mod">
          <ac:chgData name="章能 林" userId="3985aedf7a294ea4" providerId="LiveId" clId="{0212504B-59A3-4A17-8269-CDCEA2C86A2A}" dt="2021-11-11T05:50:43.115" v="3170" actId="164"/>
          <ac:grpSpMkLst>
            <pc:docMk/>
            <pc:sldMk cId="314216199" sldId="265"/>
            <ac:grpSpMk id="11" creationId="{26A1390E-F1A1-4809-87AF-0DCAB1BA3997}"/>
          </ac:grpSpMkLst>
        </pc:grpChg>
        <pc:grpChg chg="add mod">
          <ac:chgData name="章能 林" userId="3985aedf7a294ea4" providerId="LiveId" clId="{0212504B-59A3-4A17-8269-CDCEA2C86A2A}" dt="2021-11-11T05:57:47.238" v="3385" actId="1076"/>
          <ac:grpSpMkLst>
            <pc:docMk/>
            <pc:sldMk cId="314216199" sldId="265"/>
            <ac:grpSpMk id="16" creationId="{50B5410D-5719-42B0-BB4F-A8620B11C97E}"/>
          </ac:grpSpMkLst>
        </pc:grpChg>
        <pc:picChg chg="add mod">
          <ac:chgData name="章能 林" userId="3985aedf7a294ea4" providerId="LiveId" clId="{0212504B-59A3-4A17-8269-CDCEA2C86A2A}" dt="2021-11-11T05:50:43.115" v="3170" actId="164"/>
          <ac:picMkLst>
            <pc:docMk/>
            <pc:sldMk cId="314216199" sldId="265"/>
            <ac:picMk id="5" creationId="{97181030-6BF6-4192-A96C-4158C296D71F}"/>
          </ac:picMkLst>
        </pc:picChg>
        <pc:picChg chg="add mod">
          <ac:chgData name="章能 林" userId="3985aedf7a294ea4" providerId="LiveId" clId="{0212504B-59A3-4A17-8269-CDCEA2C86A2A}" dt="2021-11-11T05:50:19.506" v="3164" actId="164"/>
          <ac:picMkLst>
            <pc:docMk/>
            <pc:sldMk cId="314216199" sldId="265"/>
            <ac:picMk id="7" creationId="{67F28F08-C21A-4ED4-A306-9DB9F6D36943}"/>
          </ac:picMkLst>
        </pc:picChg>
      </pc:sldChg>
      <pc:sldChg chg="modSp new mod">
        <pc:chgData name="章能 林" userId="3985aedf7a294ea4" providerId="LiveId" clId="{0212504B-59A3-4A17-8269-CDCEA2C86A2A}" dt="2021-11-11T08:29:10.314" v="4052" actId="20577"/>
        <pc:sldMkLst>
          <pc:docMk/>
          <pc:sldMk cId="2502314044" sldId="266"/>
        </pc:sldMkLst>
        <pc:spChg chg="mod">
          <ac:chgData name="章能 林" userId="3985aedf7a294ea4" providerId="LiveId" clId="{0212504B-59A3-4A17-8269-CDCEA2C86A2A}" dt="2021-11-11T05:38:52.447" v="2932"/>
          <ac:spMkLst>
            <pc:docMk/>
            <pc:sldMk cId="2502314044" sldId="266"/>
            <ac:spMk id="2" creationId="{0BBC4BB1-0A8D-4397-A7A2-33AC835778B6}"/>
          </ac:spMkLst>
        </pc:spChg>
        <pc:spChg chg="mod">
          <ac:chgData name="章能 林" userId="3985aedf7a294ea4" providerId="LiveId" clId="{0212504B-59A3-4A17-8269-CDCEA2C86A2A}" dt="2021-11-11T08:29:10.314" v="4052" actId="20577"/>
          <ac:spMkLst>
            <pc:docMk/>
            <pc:sldMk cId="2502314044" sldId="266"/>
            <ac:spMk id="3" creationId="{4532E243-74AA-4304-8098-0F9007B0D467}"/>
          </ac:spMkLst>
        </pc:spChg>
      </pc:sldChg>
      <pc:sldChg chg="addSp modSp new mod">
        <pc:chgData name="章能 林" userId="3985aedf7a294ea4" providerId="LiveId" clId="{0212504B-59A3-4A17-8269-CDCEA2C86A2A}" dt="2021-11-11T08:46:33.369" v="4470" actId="20577"/>
        <pc:sldMkLst>
          <pc:docMk/>
          <pc:sldMk cId="3075939003" sldId="267"/>
        </pc:sldMkLst>
        <pc:spChg chg="mod">
          <ac:chgData name="章能 林" userId="3985aedf7a294ea4" providerId="LiveId" clId="{0212504B-59A3-4A17-8269-CDCEA2C86A2A}" dt="2021-11-11T08:41:38.572" v="4344" actId="1035"/>
          <ac:spMkLst>
            <pc:docMk/>
            <pc:sldMk cId="3075939003" sldId="267"/>
            <ac:spMk id="2" creationId="{87B498CC-84AD-49AF-B9EF-4188213251E5}"/>
          </ac:spMkLst>
        </pc:spChg>
        <pc:spChg chg="mod">
          <ac:chgData name="章能 林" userId="3985aedf7a294ea4" providerId="LiveId" clId="{0212504B-59A3-4A17-8269-CDCEA2C86A2A}" dt="2021-11-11T08:46:33.369" v="4470" actId="20577"/>
          <ac:spMkLst>
            <pc:docMk/>
            <pc:sldMk cId="3075939003" sldId="267"/>
            <ac:spMk id="3" creationId="{516DE8BC-C75D-4A88-9ACE-6B99D44FCA2A}"/>
          </ac:spMkLst>
        </pc:spChg>
        <pc:spChg chg="add mod">
          <ac:chgData name="章能 林" userId="3985aedf7a294ea4" providerId="LiveId" clId="{0212504B-59A3-4A17-8269-CDCEA2C86A2A}" dt="2021-11-11T08:41:35.419" v="4333" actId="1035"/>
          <ac:spMkLst>
            <pc:docMk/>
            <pc:sldMk cId="3075939003" sldId="267"/>
            <ac:spMk id="4" creationId="{1D5B598C-2634-4ABA-8A0C-AA7BEAB0EDA8}"/>
          </ac:spMkLst>
        </pc:spChg>
        <pc:spChg chg="add mod">
          <ac:chgData name="章能 林" userId="3985aedf7a294ea4" providerId="LiveId" clId="{0212504B-59A3-4A17-8269-CDCEA2C86A2A}" dt="2021-11-11T08:41:35.419" v="4333" actId="1035"/>
          <ac:spMkLst>
            <pc:docMk/>
            <pc:sldMk cId="3075939003" sldId="267"/>
            <ac:spMk id="5" creationId="{C8099ADF-6B8F-46A5-893A-8C3F7CBF6A11}"/>
          </ac:spMkLst>
        </pc:spChg>
      </pc:sldChg>
      <pc:sldChg chg="new del">
        <pc:chgData name="章能 林" userId="3985aedf7a294ea4" providerId="LiveId" clId="{0212504B-59A3-4A17-8269-CDCEA2C86A2A}" dt="2021-11-11T08:39:14.659" v="4313" actId="47"/>
        <pc:sldMkLst>
          <pc:docMk/>
          <pc:sldMk cId="3139301874" sldId="268"/>
        </pc:sldMkLst>
      </pc:sldChg>
      <pc:sldChg chg="modSp new del mod ord">
        <pc:chgData name="章能 林" userId="3985aedf7a294ea4" providerId="LiveId" clId="{0212504B-59A3-4A17-8269-CDCEA2C86A2A}" dt="2021-11-11T08:37:42.207" v="4232" actId="47"/>
        <pc:sldMkLst>
          <pc:docMk/>
          <pc:sldMk cId="3278148663" sldId="268"/>
        </pc:sldMkLst>
        <pc:spChg chg="mod">
          <ac:chgData name="章能 林" userId="3985aedf7a294ea4" providerId="LiveId" clId="{0212504B-59A3-4A17-8269-CDCEA2C86A2A}" dt="2021-11-11T06:45:36.109" v="3760" actId="20577"/>
          <ac:spMkLst>
            <pc:docMk/>
            <pc:sldMk cId="3278148663" sldId="268"/>
            <ac:spMk id="2" creationId="{599503E6-1108-4C84-A541-14DD366161CA}"/>
          </ac:spMkLst>
        </pc:spChg>
        <pc:spChg chg="mod">
          <ac:chgData name="章能 林" userId="3985aedf7a294ea4" providerId="LiveId" clId="{0212504B-59A3-4A17-8269-CDCEA2C86A2A}" dt="2021-11-11T08:37:34.988" v="4229" actId="20577"/>
          <ac:spMkLst>
            <pc:docMk/>
            <pc:sldMk cId="3278148663" sldId="268"/>
            <ac:spMk id="3" creationId="{323E589E-E75B-4CC8-9A2E-9B941D85F1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05BAA-2299-4938-8B28-D34F4C159E58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A08E-0AE8-4622-9866-4892BC2F9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6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A08E-0AE8-4622-9866-4892BC2F93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95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F0284-3DE3-4929-A832-606B5FA4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ACCCD8-1DB1-4286-B908-6A85BA69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4CA75-90FB-479F-B101-9FAA6AEB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AFCECD-E979-468C-9659-6010CEB5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0936A-761E-400E-AF8E-D0F87AC4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11955-15A4-4737-B0AA-7D10EFA8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B9A45-A3E1-4A0D-B327-0446BEC2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9BD525-5DFD-43DD-BFC8-C3BDC287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279FE-E128-4ADE-9BF9-54E7A153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969F3-6F5A-443C-98E6-34F5123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7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FECD24-013D-4191-ADD4-907AE9855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A5DAD5-C6ED-4CC9-A588-CAEA1CB55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14497-C112-4E49-B735-5FF07A50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D8713-4119-4CD5-8463-ED87608C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2A6EBC-A2F6-459C-B81B-718D2072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6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99DFD-D3C0-40DE-8BE3-0139D58C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69254-6D3E-41E2-B2C6-042CDF8F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A7EEF-5506-4A7D-9119-1AC4EFF9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DFA37D-236D-40E7-9C79-E9B340B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D2A157-B837-4D0C-BC06-52505B0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3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19862-425B-4A48-B1B5-CC3DEB94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265BFC-CC12-44CC-8308-1CAB4835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096FB-8C28-4DFE-9EBD-61C928CB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DE776F-8CFE-402E-9413-3D725F3C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DA9DA-51A0-4FD5-9EF9-B06B5812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0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FAB68-AD7A-4E59-BD4A-272633B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C899B-13CE-474B-B8CA-31033CAA6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E1A41E-83E7-4CCA-BDCD-A4972CF07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A0257-A2F0-4EF4-A5A0-B6974063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F8A259-F02D-447F-A00B-4FBA461A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68D8B5-DA74-4321-B54B-42CC6472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10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9534F-1464-4A50-ADCB-BCD9ABC3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7EE33D-8711-47A7-80D4-A822FF2A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117FAB-1DD0-432E-8D34-26275FAC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A1288D-9686-4A60-A49D-ADF2EFD7E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6D2287-E6F2-46AC-8F0D-D9149538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B984ED-97E4-4D42-9E78-DFEA5644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147F28-E05C-4F64-A42C-0367931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288A3A-374D-454A-94AF-981FAAE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675AD-00B2-4A1B-8731-E28E4294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DD323A-F17C-41CF-BF65-7AF1738A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01014-EAB4-4DEB-9ABB-B96ECBE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9097F7-A073-4C41-AD2A-6577C43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77EE06-5C2C-43B5-987F-D3284C4A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22538F-E439-4E8B-BC47-B3D53B76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3AA0D3-38EB-4612-9572-F5CDEDE3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8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0BA7B-AE2C-4CA2-B1E3-B76B336E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9A06A-0C95-43D1-A895-12015C96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9B50F-CFEA-43F5-9700-D2778C393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ED3AE-53A0-4636-8B43-8FD40384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E32399-947B-46FB-A112-EB216D26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C77BBB-68C0-4950-8116-1CC4CAF2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881C-2527-41BB-B0CD-A20A1BA5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373CAC-E9D6-460E-B855-CA320676E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AA771A-FA51-4593-9E6C-4056AFB2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98ECB2-325C-44F3-AA3E-67F3DEC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5F2394-63FE-4551-8D67-615FC3A5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2482BA-991E-4E16-840C-31D57DC1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11BC2F-360C-4CE9-ADE8-ECB646D8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A76CF8-9306-4624-9572-4F7F196B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2C0C64-D2CA-483D-BE8E-9C5CD254E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A50E-0639-44DC-A18A-D7B251225490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09020-5FCA-477F-938C-2A6DAC590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63258-C43B-4FDE-AA2D-0405E115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E42B-768F-4AA0-B33D-10320B106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brain.trendmicro.com.tw/Competitions/Details/18?utm_source=trendmicro&amp;utm_medium=email&amp;utm_campaign=EAOC202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0E062-C0FF-408B-AA21-77159A843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510" y="577515"/>
            <a:ext cx="10278979" cy="562226"/>
          </a:xfrm>
        </p:spPr>
        <p:txBody>
          <a:bodyPr>
            <a:noAutofit/>
          </a:bodyPr>
          <a:lstStyle/>
          <a:p>
            <a:r>
              <a:rPr lang="en-US" altLang="zh-TW" sz="4400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【</a:t>
            </a:r>
            <a:r>
              <a:rPr lang="zh-TW" altLang="en-US" sz="4400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聰明消費來預</a:t>
            </a:r>
            <a:r>
              <a:rPr lang="en-US" altLang="zh-TW" sz="4400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TW" altLang="en-US" sz="4400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－信用卡消費類別推薦</a:t>
            </a:r>
            <a:r>
              <a:rPr lang="en-US" altLang="zh-TW" sz="4400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】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2CAEBE-3EAC-4245-BC42-7D9CF989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7" y="1267913"/>
            <a:ext cx="9144000" cy="56222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T-Brain Machine Learning Competition (trendmicro.com.tw)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B7EAF7-1379-4E78-9AD1-AAB87A51C114}"/>
              </a:ext>
            </a:extLst>
          </p:cNvPr>
          <p:cNvSpPr txBox="1"/>
          <p:nvPr/>
        </p:nvSpPr>
        <p:spPr>
          <a:xfrm>
            <a:off x="956510" y="1830139"/>
            <a:ext cx="9642308" cy="133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000" b="1" i="0" dirty="0">
                <a:solidFill>
                  <a:srgbClr val="002339"/>
                </a:solidFill>
                <a:effectLst/>
                <a:latin typeface="Montserrat" panose="00000500000000000000" pitchFamily="2" charset="0"/>
              </a:rPr>
              <a:t>預測說明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預測每位顧客下個月份消費金額前三名的消費類別排序。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需預測的消費類別包含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16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種類，請僅針對這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16</a:t>
            </a:r>
            <a:r>
              <a:rPr lang="zh-TW" altLang="en-US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類進行預測回傳。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8554C7AC-5CA3-4450-9E1E-56D05E1A2578}"/>
              </a:ext>
            </a:extLst>
          </p:cNvPr>
          <p:cNvSpPr/>
          <p:nvPr/>
        </p:nvSpPr>
        <p:spPr>
          <a:xfrm>
            <a:off x="675772" y="5551760"/>
            <a:ext cx="1359569" cy="8662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2F9ED6-AE05-4A93-8BF1-2923B810D64E}"/>
              </a:ext>
            </a:extLst>
          </p:cNvPr>
          <p:cNvSpPr txBox="1"/>
          <p:nvPr/>
        </p:nvSpPr>
        <p:spPr>
          <a:xfrm>
            <a:off x="2253829" y="5551760"/>
            <a:ext cx="8126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Open Sans" panose="020B0606030504020204" pitchFamily="34" charset="0"/>
              </a:rPr>
              <a:t>當作「未來消費金額預測」問題：</a:t>
            </a:r>
            <a:endParaRPr lang="en-US" altLang="zh-TW" sz="2400" b="1" dirty="0">
              <a:solidFill>
                <a:schemeClr val="accent1"/>
              </a:solidFill>
              <a:latin typeface="Open Sans" panose="020B0606030504020204" pitchFamily="34" charset="0"/>
            </a:endParaRPr>
          </a:p>
          <a:p>
            <a:pPr lvl="1"/>
            <a:r>
              <a:rPr lang="zh-TW" altLang="en-US" sz="2400" b="1" dirty="0">
                <a:solidFill>
                  <a:schemeClr val="accent1"/>
                </a:solidFill>
                <a:latin typeface="Open Sans" panose="020B0606030504020204" pitchFamily="34" charset="0"/>
              </a:rPr>
              <a:t>預測每位顧客的每種類別，當月的消費金額是多少，再取前三高的類別。</a:t>
            </a:r>
            <a:endParaRPr lang="zh-TW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8138F3-998E-47D8-83EF-C3B5FD5AC373}"/>
              </a:ext>
            </a:extLst>
          </p:cNvPr>
          <p:cNvSpPr txBox="1"/>
          <p:nvPr/>
        </p:nvSpPr>
        <p:spPr>
          <a:xfrm>
            <a:off x="956510" y="3395021"/>
            <a:ext cx="9642308" cy="180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i="0" dirty="0">
                <a:effectLst/>
                <a:latin typeface="Inter"/>
              </a:rPr>
              <a:t>問題描述：</a:t>
            </a:r>
            <a:endParaRPr lang="en-US" altLang="zh-TW" sz="2000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Inter"/>
              </a:rPr>
              <a:t>我</a:t>
            </a:r>
            <a:r>
              <a:rPr lang="zh-TW" altLang="en-US" b="0" i="0" dirty="0">
                <a:effectLst/>
                <a:latin typeface="Inter"/>
              </a:rPr>
              <a:t>們獲得了每日的歷史</a:t>
            </a:r>
            <a:r>
              <a:rPr lang="zh-TW" altLang="en-US" dirty="0">
                <a:latin typeface="Inter"/>
              </a:rPr>
              <a:t>消費</a:t>
            </a:r>
            <a:r>
              <a:rPr lang="zh-TW" altLang="en-US" b="0" i="0" dirty="0">
                <a:effectLst/>
                <a:latin typeface="Inter"/>
              </a:rPr>
              <a:t>數據（時間序列）。</a:t>
            </a:r>
            <a:endParaRPr lang="en-US" altLang="zh-TW" b="0" i="0" dirty="0"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Inter"/>
              </a:rPr>
              <a:t>需要注意的是，顧客和類別每個月都有輕微的變化。 因此創建一個能夠處理這種情況的健壯模型是挑戰中的一部分。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E855C80-114A-4E7B-BB25-1DF6879F76EF}"/>
              </a:ext>
            </a:extLst>
          </p:cNvPr>
          <p:cNvSpPr/>
          <p:nvPr/>
        </p:nvSpPr>
        <p:spPr>
          <a:xfrm>
            <a:off x="2035340" y="5422529"/>
            <a:ext cx="8563477" cy="13465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396B1-DA7F-42E6-8AB4-CBBD647E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"/>
            <a:ext cx="10515600" cy="773630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0" i="0" dirty="0" err="1">
                <a:effectLst/>
                <a:latin typeface="Inter"/>
              </a:rPr>
              <a:t>shop_id</a:t>
            </a:r>
            <a:endParaRPr lang="en-US" altLang="zh-TW" b="0" i="0" dirty="0">
              <a:effectLst/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item_id</a:t>
            </a:r>
            <a:endParaRPr lang="en-US" altLang="zh-TW" b="0" i="0" dirty="0">
              <a:effectLst/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date_block_num</a:t>
            </a:r>
            <a:endParaRPr lang="en-US" altLang="zh-TW" dirty="0"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shop_city</a:t>
            </a:r>
            <a:endParaRPr lang="en-US" altLang="zh-TW" b="0" i="0" dirty="0">
              <a:effectLst/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item_category_id</a:t>
            </a:r>
            <a:endParaRPr lang="en-US" altLang="zh-TW" dirty="0"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main_category_id</a:t>
            </a:r>
            <a:endParaRPr lang="en-US" altLang="zh-TW" b="0" i="0" dirty="0">
              <a:effectLst/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sub_category_id</a:t>
            </a:r>
            <a:endParaRPr lang="en-US" altLang="zh-TW" dirty="0">
              <a:latin typeface="Inter"/>
            </a:endParaRPr>
          </a:p>
          <a:p>
            <a:r>
              <a:rPr lang="en-US" altLang="zh-TW" b="0" i="0" dirty="0">
                <a:effectLst/>
                <a:latin typeface="Inter"/>
              </a:rPr>
              <a:t>item_cnt_month_lag_1 ….</a:t>
            </a:r>
          </a:p>
          <a:p>
            <a:r>
              <a:rPr lang="en-US" altLang="zh-TW" b="0" i="0" dirty="0">
                <a:effectLst/>
                <a:latin typeface="Inter"/>
              </a:rPr>
              <a:t>shop_month_mean_lag_3</a:t>
            </a:r>
          </a:p>
          <a:p>
            <a:r>
              <a:rPr lang="en-US" altLang="zh-TW" b="0" i="0" dirty="0">
                <a:effectLst/>
                <a:latin typeface="Inter"/>
              </a:rPr>
              <a:t>shop_month_mean_lag_6</a:t>
            </a:r>
          </a:p>
          <a:p>
            <a:r>
              <a:rPr lang="en-US" altLang="zh-TW" b="0" i="0" dirty="0">
                <a:effectLst/>
                <a:latin typeface="Inter"/>
              </a:rPr>
              <a:t>shop_month_mean_lag_12</a:t>
            </a:r>
          </a:p>
          <a:p>
            <a:r>
              <a:rPr lang="en-US" altLang="zh-TW" b="0" i="0" dirty="0">
                <a:effectLst/>
                <a:latin typeface="Inter"/>
              </a:rPr>
              <a:t>shop_category_month_mean_lag_1</a:t>
            </a:r>
          </a:p>
          <a:p>
            <a:r>
              <a:rPr lang="en-US" altLang="zh-TW" b="0" i="0" dirty="0">
                <a:effectLst/>
                <a:latin typeface="Inter"/>
              </a:rPr>
              <a:t>shop_category_month_mean_lag_2</a:t>
            </a:r>
          </a:p>
          <a:p>
            <a:r>
              <a:rPr lang="en-US" altLang="zh-TW" b="0" i="0" dirty="0">
                <a:effectLst/>
                <a:latin typeface="Inter"/>
              </a:rPr>
              <a:t>main_category_month_mean_lag_1</a:t>
            </a:r>
            <a:endParaRPr lang="en-US" altLang="zh-TW" dirty="0">
              <a:latin typeface="Inter"/>
            </a:endParaRPr>
          </a:p>
          <a:p>
            <a:r>
              <a:rPr lang="en-US" altLang="zh-TW" b="0" i="0" dirty="0">
                <a:effectLst/>
                <a:latin typeface="Inter"/>
              </a:rPr>
              <a:t>sub_category_month_mean_lag_1</a:t>
            </a:r>
          </a:p>
          <a:p>
            <a:r>
              <a:rPr lang="en-US" altLang="zh-TW" b="0" i="0" dirty="0">
                <a:effectLst/>
                <a:latin typeface="Inter"/>
              </a:rPr>
              <a:t>Month</a:t>
            </a:r>
          </a:p>
          <a:p>
            <a:r>
              <a:rPr lang="en-US" altLang="zh-TW" b="0" i="0" dirty="0" err="1">
                <a:effectLst/>
                <a:latin typeface="Inter"/>
              </a:rPr>
              <a:t>holidays_in_month</a:t>
            </a:r>
            <a:endParaRPr lang="en-US" altLang="zh-TW" b="0" i="0" dirty="0">
              <a:effectLst/>
              <a:latin typeface="Inter"/>
            </a:endParaRPr>
          </a:p>
          <a:p>
            <a:r>
              <a:rPr lang="en-US" altLang="zh-TW" b="0" i="0" dirty="0" err="1">
                <a:effectLst/>
                <a:latin typeface="Inter"/>
              </a:rPr>
              <a:t>moex</a:t>
            </a:r>
            <a:endParaRPr lang="en-US" altLang="zh-TW" b="0" i="0" dirty="0">
              <a:effectLst/>
              <a:latin typeface="Inter"/>
            </a:endParaRPr>
          </a:p>
          <a:p>
            <a:endParaRPr lang="en-US" altLang="zh-TW" b="0" i="0" dirty="0">
              <a:effectLst/>
              <a:latin typeface="Inter"/>
            </a:endParaRPr>
          </a:p>
          <a:p>
            <a:endParaRPr lang="en-US" altLang="zh-TW" b="0" i="0" dirty="0">
              <a:effectLst/>
              <a:latin typeface="Inter"/>
            </a:endParaRPr>
          </a:p>
          <a:p>
            <a:endParaRPr lang="en-US" altLang="zh-TW" b="0" i="0" dirty="0">
              <a:effectLst/>
              <a:latin typeface="Inter"/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CE86AC-62A1-497D-B9F9-26CEA2B6DEA7}"/>
              </a:ext>
            </a:extLst>
          </p:cNvPr>
          <p:cNvSpPr txBox="1"/>
          <p:nvPr/>
        </p:nvSpPr>
        <p:spPr>
          <a:xfrm>
            <a:off x="8100260" y="83200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item_cnt_month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5B6A36-8CB8-4FCD-98C0-70E51DCBDED2}"/>
              </a:ext>
            </a:extLst>
          </p:cNvPr>
          <p:cNvSpPr txBox="1"/>
          <p:nvPr/>
        </p:nvSpPr>
        <p:spPr>
          <a:xfrm>
            <a:off x="4367464" y="-1346940"/>
            <a:ext cx="70986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effectLst/>
                <a:latin typeface="Inter"/>
              </a:rPr>
              <a:t>我們需要預測不同</a:t>
            </a:r>
            <a:r>
              <a:rPr lang="en-US" altLang="zh-TW" b="1" dirty="0">
                <a:effectLst/>
                <a:latin typeface="Inter"/>
              </a:rPr>
              <a:t>ID</a:t>
            </a:r>
            <a:r>
              <a:rPr lang="zh-TW" altLang="en-US" b="1" dirty="0">
                <a:effectLst/>
                <a:latin typeface="Inter"/>
              </a:rPr>
              <a:t>對應商品（不同種類，存在於不同商店）下個月的銷售量大小</a:t>
            </a:r>
            <a:endParaRPr lang="en-US" altLang="zh-TW" b="1" dirty="0">
              <a:effectLst/>
              <a:latin typeface="Inter"/>
            </a:endParaRPr>
          </a:p>
          <a:p>
            <a:r>
              <a:rPr lang="zh-TW" altLang="en-US" b="0" i="0" dirty="0">
                <a:effectLst/>
                <a:latin typeface="Inter"/>
              </a:rPr>
              <a:t>問題描述：
我們獲得了每日的歷史銷售數據（時間序列）。
任務目標是預測測試集的</a:t>
            </a:r>
            <a:r>
              <a:rPr lang="zh-TW" altLang="en-US" b="1" i="0" dirty="0">
                <a:effectLst/>
                <a:latin typeface="Inter"/>
              </a:rPr>
              <a:t>每個商店的產品月銷售總量</a:t>
            </a:r>
            <a:r>
              <a:rPr lang="zh-TW" altLang="en-US" b="0" i="0" dirty="0">
                <a:effectLst/>
                <a:latin typeface="Inter"/>
              </a:rPr>
              <a:t>。
需要注意的是，商店和產品的清單每個月都有輕微的變化。 因此創建一個能夠處理這種情況的健壯模型是挑戰中的一部分。
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91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B61855-B778-4583-9A12-48C7DAB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4" y="-2061617"/>
            <a:ext cx="9609890" cy="89196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7C8916F-B09D-46A4-89FD-F84005FF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2" y="6352674"/>
            <a:ext cx="7391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2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FB3B2C9-CC8E-4EB6-B18C-39AB7B0A7044}"/>
              </a:ext>
            </a:extLst>
          </p:cNvPr>
          <p:cNvSpPr txBox="1"/>
          <p:nvPr/>
        </p:nvSpPr>
        <p:spPr>
          <a:xfrm>
            <a:off x="303797" y="-1571782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  <a:latin typeface="Inter"/>
              </a:rPr>
              <a:t>#</a:t>
            </a:r>
            <a:r>
              <a:rPr lang="zh-CN" altLang="en-US" dirty="0">
                <a:effectLst/>
                <a:latin typeface="Inter"/>
              </a:rPr>
              <a:t>这里确定了测试集中的所有商店</a:t>
            </a:r>
            <a:r>
              <a:rPr lang="en-US" altLang="zh-CN" dirty="0">
                <a:effectLst/>
                <a:latin typeface="Inter"/>
              </a:rPr>
              <a:t>id</a:t>
            </a:r>
            <a:r>
              <a:rPr lang="zh-CN" altLang="en-US" dirty="0">
                <a:effectLst/>
                <a:latin typeface="Inter"/>
              </a:rPr>
              <a:t>都在训练集中。</a:t>
            </a:r>
          </a:p>
          <a:p>
            <a:pPr algn="l"/>
            <a:r>
              <a:rPr lang="en-US" altLang="zh-CN" dirty="0">
                <a:effectLst/>
                <a:latin typeface="Inter"/>
              </a:rPr>
              <a:t>#</a:t>
            </a:r>
            <a:r>
              <a:rPr lang="zh-CN" altLang="en-US" dirty="0">
                <a:effectLst/>
                <a:latin typeface="Inter"/>
              </a:rPr>
              <a:t>但是在项目的竞争讨论有一个关于重复店铺的问题被提到，这可能需要我们进行分析。</a:t>
            </a:r>
            <a:endParaRPr lang="en-US" altLang="zh-CN" dirty="0">
              <a:effectLst/>
              <a:latin typeface="Inter"/>
            </a:endParaRPr>
          </a:p>
          <a:p>
            <a:pPr algn="l"/>
            <a:endParaRPr lang="en-US" altLang="zh-CN" dirty="0">
              <a:solidFill>
                <a:srgbClr val="FF0000"/>
              </a:solidFill>
              <a:effectLst/>
              <a:latin typeface="Inter"/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  <a:effectLst/>
                <a:latin typeface="Inter"/>
              </a:rPr>
              <a:t>意外地，我们发现一些商品只存在于测试集而不在训练集中，我们必须对这些商品进行统计分析。</a:t>
            </a:r>
          </a:p>
          <a:p>
            <a:br>
              <a:rPr lang="zh-CN" altLang="en-US" b="0" i="0" dirty="0">
                <a:effectLst/>
                <a:latin typeface="Roboto Mono"/>
              </a:rPr>
            </a:b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D0C3D31-5CEE-491B-9181-A24056EE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538" y="276225"/>
            <a:ext cx="9896475" cy="65817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44BF2D1-E3B2-4629-86B3-EC84543F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832" y="152399"/>
            <a:ext cx="4810125" cy="682942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27976-BD25-41B0-BCA6-07E7611B69D8}"/>
              </a:ext>
            </a:extLst>
          </p:cNvPr>
          <p:cNvSpPr txBox="1"/>
          <p:nvPr/>
        </p:nvSpPr>
        <p:spPr>
          <a:xfrm>
            <a:off x="303797" y="6858000"/>
            <a:ext cx="7140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Inter"/>
              </a:rPr>
              <a:t>现在，我们需要对训练集中出现的每个商店和商品生成其对应的销售数据。</a:t>
            </a:r>
          </a:p>
          <a:p>
            <a:pPr algn="l"/>
            <a:r>
              <a:rPr lang="zh-CN" altLang="en-US" b="0" i="0" dirty="0">
                <a:effectLst/>
                <a:latin typeface="Inter"/>
              </a:rPr>
              <a:t>由于最终的预测是针对某一特定商店和产品的月度销售数目，因此我们应该以月为单位来做这件事。</a:t>
            </a:r>
          </a:p>
        </p:txBody>
      </p:sp>
    </p:spTree>
    <p:extLst>
      <p:ext uri="{BB962C8B-B14F-4D97-AF65-F5344CB8AC3E}">
        <p14:creationId xmlns:p14="http://schemas.microsoft.com/office/powerpoint/2010/main" val="364027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33591-D228-422E-B048-5AA2AEE6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/>
          <a:lstStyle/>
          <a:p>
            <a:r>
              <a:rPr lang="en-US" altLang="zh-TW" dirty="0"/>
              <a:t>DATA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5DE30-9737-45C1-BC17-AB20DE3B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28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22130578</a:t>
            </a:r>
            <a:r>
              <a:rPr lang="zh-TW" altLang="en-US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筆</a:t>
            </a:r>
            <a:endParaRPr lang="en-US" altLang="zh-TW" sz="2000" b="1" kern="0" dirty="0">
              <a:solidFill>
                <a:srgbClr val="000000"/>
              </a:solidFill>
              <a:effectLst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消費月份</a:t>
            </a:r>
            <a:r>
              <a:rPr lang="zh-TW" altLang="en-US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–</a:t>
            </a:r>
            <a:r>
              <a:rPr lang="zh-TW" altLang="en-US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1~24</a:t>
            </a:r>
          </a:p>
          <a:p>
            <a:r>
              <a:rPr lang="zh-TW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顧客編號</a:t>
            </a:r>
            <a:r>
              <a:rPr lang="zh-TW" altLang="en-US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–</a:t>
            </a:r>
            <a:r>
              <a:rPr lang="zh-TW" altLang="en-US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en-US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10,000,000~10,500,000</a:t>
            </a:r>
          </a:p>
          <a:p>
            <a:r>
              <a:rPr lang="zh-TW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消費類別</a:t>
            </a:r>
            <a:r>
              <a:rPr lang="zh-TW" altLang="en-US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endParaRPr lang="en-US" altLang="zh-TW" sz="2000" b="1" kern="0" dirty="0">
              <a:solidFill>
                <a:srgbClr val="000000"/>
              </a:solidFill>
              <a:effectLst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消費次數</a:t>
            </a:r>
            <a:endParaRPr lang="en-US" altLang="zh-TW" sz="2000" b="1" kern="0" dirty="0">
              <a:solidFill>
                <a:schemeClr val="tx1">
                  <a:lumMod val="50000"/>
                  <a:lumOff val="50000"/>
                </a:schemeClr>
              </a:solidFill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20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消費金額（經過神秘轉換）</a:t>
            </a:r>
            <a:endParaRPr lang="en-US" altLang="zh-TW" sz="2000" b="1" kern="0" dirty="0">
              <a:solidFill>
                <a:srgbClr val="000000"/>
              </a:solidFill>
              <a:effectLst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國內外、線上實體、消費次數</a:t>
            </a:r>
            <a:endParaRPr lang="en-US" altLang="zh-TW" sz="2000" kern="0" dirty="0">
              <a:solidFill>
                <a:schemeClr val="tx1">
                  <a:lumMod val="50000"/>
                  <a:lumOff val="50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卡片</a:t>
            </a:r>
            <a:r>
              <a:rPr lang="en-US" altLang="zh-TW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1-14, other </a:t>
            </a:r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消費次數</a:t>
            </a:r>
            <a:endParaRPr lang="en-US" altLang="zh-TW" sz="2000" kern="0" dirty="0">
              <a:solidFill>
                <a:schemeClr val="tx1">
                  <a:lumMod val="50000"/>
                  <a:lumOff val="50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卡片</a:t>
            </a:r>
            <a:r>
              <a:rPr lang="en-US" altLang="zh-TW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1-14, other </a:t>
            </a:r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消費金額佔比</a:t>
            </a:r>
            <a:endParaRPr lang="en-US" altLang="zh-TW" sz="2000" kern="0" dirty="0">
              <a:solidFill>
                <a:schemeClr val="tx1">
                  <a:lumMod val="50000"/>
                  <a:lumOff val="50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基本資訊</a:t>
            </a:r>
            <a:r>
              <a:rPr lang="en-US" altLang="zh-TW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:</a:t>
            </a:r>
            <a:r>
              <a:rPr lang="zh-TW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婚姻、學歷、行業、國籍、職位</a:t>
            </a:r>
            <a:r>
              <a:rPr lang="en-US" altLang="zh-TW" sz="20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…….</a:t>
            </a:r>
          </a:p>
          <a:p>
            <a:r>
              <a:rPr lang="en-US" altLang="zh-TW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遺漏值太多，暫不考慮</a:t>
            </a:r>
            <a:r>
              <a:rPr lang="en-US" altLang="zh-TW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軟正黑體" panose="020B0604030504040204" pitchFamily="34" charset="-120"/>
              </a:rPr>
              <a:t>)</a:t>
            </a:r>
          </a:p>
          <a:p>
            <a:endParaRPr lang="en-US" altLang="zh-TW" sz="1800" kern="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8587E1F9-EB57-4FB3-B0EF-F9A937EB12BF}"/>
              </a:ext>
            </a:extLst>
          </p:cNvPr>
          <p:cNvSpPr txBox="1">
            <a:spLocks/>
          </p:cNvSpPr>
          <p:nvPr/>
        </p:nvSpPr>
        <p:spPr>
          <a:xfrm>
            <a:off x="6553200" y="365125"/>
            <a:ext cx="464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Step.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B843B16-DB90-42BA-A31E-970791E6A24D}"/>
              </a:ext>
            </a:extLst>
          </p:cNvPr>
          <p:cNvSpPr txBox="1">
            <a:spLocks/>
          </p:cNvSpPr>
          <p:nvPr/>
        </p:nvSpPr>
        <p:spPr>
          <a:xfrm>
            <a:off x="6553200" y="1825625"/>
            <a:ext cx="49128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查看資料、且過濾出需要的</a:t>
            </a: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16</a:t>
            </a: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種類別</a:t>
            </a:r>
            <a:endParaRPr lang="en-US" altLang="zh-TW" sz="2000" kern="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探索性因素分析</a:t>
            </a:r>
            <a:endParaRPr lang="en-US" altLang="zh-TW" sz="2000" kern="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進行統計分析圖，檢視數據分布</a:t>
            </a:r>
            <a:endParaRPr lang="en-US" altLang="zh-TW" sz="2000" kern="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異常值、空值排除</a:t>
            </a:r>
            <a:endParaRPr lang="en-US" altLang="zh-TW" sz="2000" kern="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特徵工程 </a:t>
            </a: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--</a:t>
            </a: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 建立時間序列</a:t>
            </a: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training/validation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Model training &gt;&gt;XGBOOST</a:t>
            </a: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or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Predict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取</a:t>
            </a:r>
            <a:r>
              <a:rPr lang="en-US" altLang="zh-TW" sz="20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top-3</a:t>
            </a:r>
          </a:p>
        </p:txBody>
      </p:sp>
    </p:spTree>
    <p:extLst>
      <p:ext uri="{BB962C8B-B14F-4D97-AF65-F5344CB8AC3E}">
        <p14:creationId xmlns:p14="http://schemas.microsoft.com/office/powerpoint/2010/main" val="57807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12875-83B0-43C8-A808-A7C38DF6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560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99883A3-735E-4D12-BC44-552AF2F1B2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6" y="8684921"/>
            <a:ext cx="10515600" cy="19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A4E2190B-F12D-4619-8702-C72646F7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79" y="-2178552"/>
            <a:ext cx="110775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30429781-AEEA-4AF9-9BDF-4A84E967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5" y="4867275"/>
            <a:ext cx="11182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7BC28249-269F-4FB2-B031-4C179E44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6" y="945929"/>
            <a:ext cx="112490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4844A6-8BB3-4573-BE3D-EB1E2FF0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6" y="2911034"/>
            <a:ext cx="112490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F91173-5452-4243-ACB7-35BF944CE7B1}"/>
              </a:ext>
            </a:extLst>
          </p:cNvPr>
          <p:cNvSpPr txBox="1"/>
          <p:nvPr/>
        </p:nvSpPr>
        <p:spPr>
          <a:xfrm>
            <a:off x="4009523" y="5494508"/>
            <a:ext cx="60939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Inter"/>
              </a:rPr>
              <a:t>消費額的直方圖分佈中可見巨大的空白區域，這說明在二者分佈中存在著極端的異常值，這些異常值需要處理</a:t>
            </a:r>
            <a:endParaRPr lang="zh-TW" altLang="en-US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2C1B1A-5007-4A99-A9E6-9C4989D3AF9D}"/>
              </a:ext>
            </a:extLst>
          </p:cNvPr>
          <p:cNvSpPr txBox="1"/>
          <p:nvPr/>
        </p:nvSpPr>
        <p:spPr>
          <a:xfrm>
            <a:off x="48876" y="6463048"/>
            <a:ext cx="1182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消費金額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7305659-8BC2-4014-881B-76B3ECD39855}"/>
              </a:ext>
            </a:extLst>
          </p:cNvPr>
          <p:cNvSpPr txBox="1"/>
          <p:nvPr/>
        </p:nvSpPr>
        <p:spPr>
          <a:xfrm>
            <a:off x="180722" y="4561663"/>
            <a:ext cx="881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每月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3F8D33-78B6-4303-AD36-405C91C07123}"/>
              </a:ext>
            </a:extLst>
          </p:cNvPr>
          <p:cNvSpPr txBox="1"/>
          <p:nvPr/>
        </p:nvSpPr>
        <p:spPr>
          <a:xfrm>
            <a:off x="0" y="2541702"/>
            <a:ext cx="615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kern="0" dirty="0">
                <a:solidFill>
                  <a:srgbClr val="000000"/>
                </a:solidFill>
                <a:effectLst/>
                <a:ea typeface="微軟正黑體" panose="020B0604030504040204" pitchFamily="34" charset="-120"/>
                <a:cs typeface="新細明體" panose="02020500000000000000" pitchFamily="18" charset="-120"/>
              </a:rPr>
              <a:t>類別出現次數</a:t>
            </a:r>
            <a:endParaRPr lang="zh-TW" altLang="en-US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AEBE8A3-481F-487C-A12F-8462BA8599C9}"/>
              </a:ext>
            </a:extLst>
          </p:cNvPr>
          <p:cNvSpPr txBox="1"/>
          <p:nvPr/>
        </p:nvSpPr>
        <p:spPr>
          <a:xfrm>
            <a:off x="180722" y="138184"/>
            <a:ext cx="7733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3200" b="1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探索性因素分析</a:t>
            </a:r>
            <a:r>
              <a:rPr lang="en-US" altLang="zh-TW" sz="3200" b="1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關注</a:t>
            </a:r>
            <a:r>
              <a:rPr lang="en-US" altLang="zh-TW" sz="3200" b="1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16</a:t>
            </a:r>
            <a:r>
              <a:rPr lang="zh-TW" altLang="en-US" sz="3200" b="1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種類別</a:t>
            </a:r>
            <a:r>
              <a:rPr lang="en-US" altLang="zh-TW" sz="3200" b="1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8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360C3-D757-4A2F-AB25-000FB63D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42"/>
            <a:ext cx="10515600" cy="898191"/>
          </a:xfrm>
        </p:spPr>
        <p:txBody>
          <a:bodyPr>
            <a:normAutofit/>
          </a:bodyPr>
          <a:lstStyle/>
          <a:p>
            <a:pPr lvl="1"/>
            <a:r>
              <a:rPr lang="zh-TW" altLang="en-US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處理異常銷售金額值</a:t>
            </a:r>
            <a:r>
              <a:rPr lang="en-US" altLang="zh-TW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4400" kern="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top,tail</a:t>
            </a:r>
            <a:r>
              <a:rPr lang="en-US" altLang="zh-TW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D9214-92DC-490C-9E94-089CE280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25445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查看排序最大的前五</a:t>
            </a:r>
            <a:r>
              <a:rPr lang="zh-TW" altLang="en-US" dirty="0"/>
              <a:t>個消費金額</a:t>
            </a:r>
            <a:r>
              <a:rPr lang="en-US" altLang="zh-TW" dirty="0"/>
              <a:t>(</a:t>
            </a:r>
            <a:r>
              <a:rPr lang="en-US" altLang="zh-TW" dirty="0" err="1"/>
              <a:t>txn_amt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發現有一筆異常大</a:t>
            </a:r>
            <a:r>
              <a:rPr lang="en-US" altLang="zh-TW" dirty="0"/>
              <a:t>&gt;&gt;</a:t>
            </a:r>
            <a:r>
              <a:rPr lang="zh-TW" altLang="en-US" dirty="0"/>
              <a:t>查詢發現是類別</a:t>
            </a:r>
            <a:r>
              <a:rPr lang="en-US" altLang="zh-TW" dirty="0"/>
              <a:t>39</a:t>
            </a:r>
            <a:r>
              <a:rPr lang="zh-TW" altLang="en-US" dirty="0"/>
              <a:t>的數據</a:t>
            </a:r>
            <a:r>
              <a:rPr lang="en-US" altLang="zh-TW" dirty="0"/>
              <a:t>&gt;&gt;</a:t>
            </a:r>
            <a:r>
              <a:rPr lang="zh-TW" altLang="en-US" dirty="0"/>
              <a:t>查詢所有類別</a:t>
            </a:r>
            <a:r>
              <a:rPr lang="en-US" altLang="zh-TW" dirty="0"/>
              <a:t>39</a:t>
            </a:r>
            <a:r>
              <a:rPr lang="zh-TW" altLang="en-US" dirty="0"/>
              <a:t>的類別數據</a:t>
            </a:r>
            <a:r>
              <a:rPr lang="en-US" altLang="zh-TW" dirty="0"/>
              <a:t>&gt;&gt;</a:t>
            </a:r>
            <a:r>
              <a:rPr lang="zh-TW" altLang="en-US" dirty="0"/>
              <a:t>發現與消費金額的第三中位數差很多</a:t>
            </a:r>
            <a:r>
              <a:rPr lang="en-US" altLang="zh-TW" dirty="0"/>
              <a:t>&gt;&gt;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故確定為異常值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&gt;&gt;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刪除</a:t>
            </a:r>
            <a:endParaRPr lang="en-US" altLang="zh-TW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查看排序最</a:t>
            </a:r>
            <a:r>
              <a:rPr lang="zh-TW" altLang="en-US" dirty="0"/>
              <a:t>小</a:t>
            </a:r>
            <a:r>
              <a:rPr lang="zh-CN" altLang="en-US" dirty="0"/>
              <a:t>的</a:t>
            </a:r>
            <a:r>
              <a:rPr lang="zh-TW" altLang="en-US" dirty="0"/>
              <a:t>後</a:t>
            </a:r>
            <a:r>
              <a:rPr lang="zh-CN" altLang="en-US" dirty="0"/>
              <a:t>五</a:t>
            </a:r>
            <a:r>
              <a:rPr lang="zh-TW" altLang="en-US" dirty="0"/>
              <a:t>個消費金額</a:t>
            </a:r>
            <a:r>
              <a:rPr lang="en-US" altLang="zh-TW" dirty="0"/>
              <a:t>(</a:t>
            </a:r>
            <a:r>
              <a:rPr lang="en-US" altLang="zh-TW" dirty="0" err="1"/>
              <a:t>txn_amt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無異常</a:t>
            </a:r>
            <a:endParaRPr lang="en-US" altLang="zh-TW" dirty="0"/>
          </a:p>
          <a:p>
            <a:r>
              <a:rPr lang="zh-TW" altLang="en-US" dirty="0"/>
              <a:t>無刪除最大最小消費次數</a:t>
            </a:r>
            <a:r>
              <a:rPr lang="en-US" altLang="zh-TW" dirty="0"/>
              <a:t>(</a:t>
            </a:r>
            <a:r>
              <a:rPr lang="en-US" altLang="zh-TW" dirty="0" err="1"/>
              <a:t>txn_cnt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&gt;&gt; </a:t>
            </a:r>
            <a:r>
              <a:rPr lang="zh-TW" altLang="en-US" dirty="0"/>
              <a:t>經觀察後，不造成異常消費額的高低</a:t>
            </a:r>
            <a:endParaRPr lang="en-US" altLang="zh-TW" dirty="0"/>
          </a:p>
          <a:p>
            <a:r>
              <a:rPr lang="zh-TW" altLang="en-US" dirty="0"/>
              <a:t>無空值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A1390E-F1A1-4809-87AF-0DCAB1BA3997}"/>
              </a:ext>
            </a:extLst>
          </p:cNvPr>
          <p:cNvGrpSpPr/>
          <p:nvPr/>
        </p:nvGrpSpPr>
        <p:grpSpPr>
          <a:xfrm>
            <a:off x="838200" y="2543874"/>
            <a:ext cx="5194527" cy="1770252"/>
            <a:chOff x="838200" y="2543874"/>
            <a:chExt cx="5194527" cy="177025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7181030-6BF6-4192-A96C-4158C296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43874"/>
              <a:ext cx="5194527" cy="1770252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3ADB709-F648-446C-8E9F-0DAFCFF98645}"/>
                </a:ext>
              </a:extLst>
            </p:cNvPr>
            <p:cNvSpPr/>
            <p:nvPr/>
          </p:nvSpPr>
          <p:spPr>
            <a:xfrm>
              <a:off x="947057" y="3048000"/>
              <a:ext cx="2449286" cy="272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1B65CB-69FB-4B6B-A829-FE46198BEB40}"/>
              </a:ext>
            </a:extLst>
          </p:cNvPr>
          <p:cNvSpPr txBox="1"/>
          <p:nvPr/>
        </p:nvSpPr>
        <p:spPr>
          <a:xfrm>
            <a:off x="3396343" y="3048000"/>
            <a:ext cx="93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異常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0B5410D-5719-42B0-BB4F-A8620B11C97E}"/>
              </a:ext>
            </a:extLst>
          </p:cNvPr>
          <p:cNvGrpSpPr/>
          <p:nvPr/>
        </p:nvGrpSpPr>
        <p:grpSpPr>
          <a:xfrm>
            <a:off x="7066983" y="2543874"/>
            <a:ext cx="4959123" cy="2276046"/>
            <a:chOff x="2171700" y="6426700"/>
            <a:chExt cx="4959123" cy="227604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1F0EAD6-F62E-414A-BE97-52F29B94E19C}"/>
                </a:ext>
              </a:extLst>
            </p:cNvPr>
            <p:cNvGrpSpPr/>
            <p:nvPr/>
          </p:nvGrpSpPr>
          <p:grpSpPr>
            <a:xfrm>
              <a:off x="2171700" y="6426700"/>
              <a:ext cx="4959123" cy="2276046"/>
              <a:chOff x="2410506" y="6132786"/>
              <a:chExt cx="4959123" cy="2276046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67F28F08-C21A-4ED4-A306-9DB9F6D36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506" y="6132786"/>
                <a:ext cx="4959123" cy="2276046"/>
              </a:xfrm>
              <a:prstGeom prst="rect">
                <a:avLst/>
              </a:prstGeom>
            </p:spPr>
          </p:pic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92E5A2FF-AD5B-47EA-BAEF-8DE6B4885C80}"/>
                  </a:ext>
                </a:extLst>
              </p:cNvPr>
              <p:cNvSpPr/>
              <p:nvPr/>
            </p:nvSpPr>
            <p:spPr>
              <a:xfrm>
                <a:off x="6357257" y="7826827"/>
                <a:ext cx="1001486" cy="26125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92A03FB-B469-4534-BEDB-367D82214ABF}"/>
                </a:ext>
              </a:extLst>
            </p:cNvPr>
            <p:cNvSpPr/>
            <p:nvPr/>
          </p:nvSpPr>
          <p:spPr>
            <a:xfrm>
              <a:off x="2171700" y="8109857"/>
              <a:ext cx="473529" cy="26125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1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2C1DC-915A-4FD8-ABA0-8CB000AF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67" y="214773"/>
            <a:ext cx="11304670" cy="1325563"/>
          </a:xfrm>
        </p:spPr>
        <p:txBody>
          <a:bodyPr/>
          <a:lstStyle/>
          <a:p>
            <a:r>
              <a:rPr lang="en-US" altLang="zh-TW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特徵工程 </a:t>
            </a:r>
            <a:r>
              <a:rPr lang="en-US" altLang="zh-TW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4400" kern="0" dirty="0">
                <a:solidFill>
                  <a:srgbClr val="000000"/>
                </a:solidFill>
                <a:ea typeface="微軟正黑體" panose="020B0604030504040204" pitchFamily="34" charset="-120"/>
              </a:rPr>
              <a:t> 建立時間序列</a:t>
            </a:r>
            <a:endParaRPr lang="en-US" altLang="zh-TW" sz="4400" kern="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7005C-26F1-4593-8583-D71FD71F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17" y="1540336"/>
            <a:ext cx="10865516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建立</a:t>
            </a:r>
            <a:r>
              <a:rPr lang="en-US" altLang="zh-TW" sz="2400" dirty="0" err="1">
                <a:solidFill>
                  <a:srgbClr val="002339"/>
                </a:solidFill>
                <a:latin typeface="Open Sans" panose="020B0604020202020204" pitchFamily="34" charset="0"/>
              </a:rPr>
              <a:t>dataframe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 &gt; </a:t>
            </a: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月份*所有顧客*所有類別 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(25*500,000*16)=200,000,000</a:t>
            </a: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 </a:t>
            </a:r>
            <a:endParaRPr lang="en-US" altLang="zh-TW" sz="2400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Merge</a:t>
            </a: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 現有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data(22,130,578)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新增延滯特徵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 (</a:t>
            </a:r>
            <a:r>
              <a:rPr lang="en-US" altLang="zh-TW" sz="2400" dirty="0"/>
              <a:t>lag feature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)</a:t>
            </a:r>
          </a:p>
          <a:p>
            <a:pPr lvl="1"/>
            <a:r>
              <a:rPr lang="zh-TW" altLang="en-US" sz="2000" dirty="0">
                <a:solidFill>
                  <a:srgbClr val="002339"/>
                </a:solidFill>
                <a:latin typeface="Open Sans" panose="020B0604020202020204" pitchFamily="34" charset="0"/>
              </a:rPr>
              <a:t>消費金額的延滯特徵</a:t>
            </a:r>
            <a:endParaRPr lang="en-US" altLang="zh-TW" sz="2000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pPr lvl="2"/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(1,2,3,4,5,6,12</a:t>
            </a:r>
            <a:r>
              <a:rPr lang="zh-TW" altLang="en-US" sz="1800" dirty="0">
                <a:solidFill>
                  <a:srgbClr val="002339"/>
                </a:solidFill>
                <a:latin typeface="Open Sans" panose="020B0604020202020204" pitchFamily="34" charset="0"/>
              </a:rPr>
              <a:t>月前</a:t>
            </a:r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)</a:t>
            </a:r>
            <a:r>
              <a:rPr lang="en-US" altLang="zh-TW" sz="1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sz="1800" i="0" dirty="0" err="1">
                <a:effectLst/>
                <a:latin typeface="Arial" panose="020B0604020202020204" pitchFamily="34" charset="0"/>
              </a:rPr>
              <a:t>txn_amt_lag_i</a:t>
            </a:r>
            <a:r>
              <a:rPr lang="en-US" altLang="zh-TW" sz="1800" i="0" dirty="0">
                <a:effectLst/>
                <a:latin typeface="Arial" panose="020B0604020202020204" pitchFamily="34" charset="0"/>
              </a:rPr>
              <a:t>)</a:t>
            </a:r>
            <a:endParaRPr lang="en-US" altLang="zh-TW" sz="1800" dirty="0">
              <a:latin typeface="Open Sans" panose="020B0604020202020204" pitchFamily="34" charset="0"/>
            </a:endParaRPr>
          </a:p>
          <a:p>
            <a:pPr lvl="1"/>
            <a:r>
              <a:rPr lang="zh-TW" altLang="en-US" sz="2000" dirty="0">
                <a:solidFill>
                  <a:srgbClr val="002339"/>
                </a:solidFill>
                <a:latin typeface="Open Sans" panose="020B0604020202020204" pitchFamily="34" charset="0"/>
              </a:rPr>
              <a:t>每月每個消費者的平均消費金額的延滯特徵</a:t>
            </a:r>
            <a:endParaRPr lang="en-US" altLang="zh-TW" sz="2000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pPr lvl="2"/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(1,2,3,6,12</a:t>
            </a:r>
            <a:r>
              <a:rPr lang="zh-TW" altLang="en-US" sz="1800" dirty="0">
                <a:solidFill>
                  <a:srgbClr val="002339"/>
                </a:solidFill>
                <a:latin typeface="Open Sans" panose="020B0604020202020204" pitchFamily="34" charset="0"/>
              </a:rPr>
              <a:t>月前</a:t>
            </a:r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)</a:t>
            </a:r>
            <a:r>
              <a:rPr lang="en-US" altLang="zh-TW" sz="1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(</a:t>
            </a:r>
            <a:r>
              <a:rPr lang="en-US" altLang="zh-TW" sz="1800" dirty="0" err="1">
                <a:solidFill>
                  <a:srgbClr val="002339"/>
                </a:solidFill>
                <a:latin typeface="Open Sans" panose="020B0604020202020204" pitchFamily="34" charset="0"/>
              </a:rPr>
              <a:t>chid_txn_amt_mean_lag_i</a:t>
            </a:r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)</a:t>
            </a:r>
          </a:p>
          <a:p>
            <a:pPr lvl="1"/>
            <a:r>
              <a:rPr lang="zh-TW" altLang="en-US" sz="2000" dirty="0">
                <a:solidFill>
                  <a:srgbClr val="002339"/>
                </a:solidFill>
                <a:latin typeface="Open Sans" panose="020B0604020202020204" pitchFamily="34" charset="0"/>
              </a:rPr>
              <a:t>每月每個消費類別的平均消費金額的延滯特徵</a:t>
            </a:r>
            <a:endParaRPr lang="en-US" altLang="zh-TW" sz="2000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pPr lvl="2"/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(1,2,3,6,12</a:t>
            </a:r>
            <a:r>
              <a:rPr lang="zh-TW" altLang="en-US" sz="1800" dirty="0">
                <a:solidFill>
                  <a:srgbClr val="002339"/>
                </a:solidFill>
                <a:latin typeface="Open Sans" panose="020B0604020202020204" pitchFamily="34" charset="0"/>
              </a:rPr>
              <a:t>月前</a:t>
            </a:r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)</a:t>
            </a:r>
            <a:r>
              <a:rPr lang="en-US" altLang="zh-TW" sz="1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dirty="0">
                <a:solidFill>
                  <a:srgbClr val="002339"/>
                </a:solidFill>
                <a:latin typeface="Open Sans" panose="020B0604020202020204" pitchFamily="34" charset="0"/>
              </a:rPr>
              <a:t>(</a:t>
            </a:r>
            <a:r>
              <a:rPr lang="en-US" altLang="zh-TW" sz="1800" b="0" i="0" dirty="0" err="1">
                <a:effectLst/>
                <a:latin typeface="Arial" panose="020B0604020202020204" pitchFamily="34" charset="0"/>
              </a:rPr>
              <a:t>shop_tag_txn_amt_mean_lag_i</a:t>
            </a:r>
            <a:r>
              <a:rPr lang="en-US" altLang="zh-TW" sz="1800" dirty="0">
                <a:latin typeface="Open Sans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Null</a:t>
            </a: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值補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切訓練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(dt=1~23)</a:t>
            </a: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、驗證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(dt=24)</a:t>
            </a:r>
            <a:r>
              <a:rPr lang="zh-TW" altLang="en-US" sz="2400" dirty="0">
                <a:solidFill>
                  <a:srgbClr val="002339"/>
                </a:solidFill>
                <a:latin typeface="Open Sans" panose="020B0604020202020204" pitchFamily="34" charset="0"/>
              </a:rPr>
              <a:t>、測試集</a:t>
            </a:r>
            <a:r>
              <a:rPr lang="en-US" altLang="zh-TW" sz="2400" dirty="0">
                <a:solidFill>
                  <a:srgbClr val="002339"/>
                </a:solidFill>
                <a:latin typeface="Open Sans" panose="020B0604020202020204" pitchFamily="34" charset="0"/>
              </a:rPr>
              <a:t>(dt=25)</a:t>
            </a:r>
          </a:p>
          <a:p>
            <a:pPr lvl="1"/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  <a:latin typeface="Open Sans" panose="020B0604020202020204" pitchFamily="34" charset="0"/>
              </a:rPr>
              <a:t>((184000000, 10), (184000000, 1), (8000000, 10), (8000000, 1), (8000000, 10))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pPr lvl="1"/>
            <a:endParaRPr lang="en-US" altLang="zh-TW" b="0" i="0" dirty="0">
              <a:solidFill>
                <a:srgbClr val="002339"/>
              </a:solidFill>
              <a:effectLst/>
              <a:latin typeface="Open Sans" panose="020B0604020202020204" pitchFamily="34" charset="0"/>
            </a:endParaRPr>
          </a:p>
          <a:p>
            <a:pPr lvl="1"/>
            <a:endParaRPr lang="zh-TW" altLang="en-US" i="0" dirty="0">
              <a:solidFill>
                <a:srgbClr val="002339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002339"/>
              </a:solidFill>
              <a:effectLst/>
              <a:latin typeface="Open Sans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F56E29C-F8CF-4B16-AA06-188BB4D1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6543673"/>
            <a:ext cx="9744075" cy="33623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48262FC-CC3C-4C84-8B32-DD0C4A7B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871" y="6543673"/>
            <a:ext cx="1514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0.16134 L 0.0237 -0.63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4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0521 -0.654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C4BB1-0A8D-4397-A7A2-33AC8357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選用</a:t>
            </a:r>
            <a:r>
              <a:rPr lang="en-US" altLang="zh-TW" dirty="0"/>
              <a:t>XGBOOST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2E243-74AA-4304-8098-0F9007B0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2212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優點</a:t>
            </a:r>
            <a:endParaRPr lang="en-US" altLang="zh-TW" dirty="0">
              <a:solidFill>
                <a:srgbClr val="303233"/>
              </a:solidFill>
              <a:latin typeface="Lato" panose="020B0604020202020204" pitchFamily="34" charset="0"/>
            </a:endParaRP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結合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Bagging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和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Boosting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的優點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B0604020202020204" pitchFamily="34" charset="0"/>
            </a:endParaRP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可以做分類也能進行迴歸連續性數值</a:t>
            </a:r>
            <a:r>
              <a:rPr lang="zh-TW" altLang="en-US" dirty="0">
                <a:solidFill>
                  <a:srgbClr val="303233"/>
                </a:solidFill>
                <a:latin typeface="Lato" panose="020B0604020202020204" pitchFamily="34" charset="0"/>
              </a:rPr>
              <a:t>，過往效果不錯</a:t>
            </a:r>
            <a:endParaRPr lang="en-US" altLang="zh-TW" dirty="0">
              <a:solidFill>
                <a:srgbClr val="303233"/>
              </a:solidFill>
              <a:latin typeface="Lato" panose="020B0604020202020204" pitchFamily="34" charset="0"/>
            </a:endParaRPr>
          </a:p>
          <a:p>
            <a:endParaRPr lang="en-US" altLang="zh-TW" dirty="0"/>
          </a:p>
          <a:p>
            <a:r>
              <a:rPr lang="en-US" altLang="zh-TW" dirty="0"/>
              <a:t>Input: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消費月份</a:t>
            </a:r>
            <a:endParaRPr lang="en-US" altLang="zh-TW" dirty="0"/>
          </a:p>
          <a:p>
            <a:pPr lvl="1"/>
            <a:r>
              <a:rPr lang="zh-TW" altLang="en-US" dirty="0"/>
              <a:t>消費</a:t>
            </a:r>
            <a:r>
              <a:rPr lang="en-US" altLang="zh-TW" dirty="0"/>
              <a:t>ID</a:t>
            </a:r>
          </a:p>
          <a:p>
            <a:pPr lvl="1"/>
            <a:r>
              <a:rPr lang="zh-TW" altLang="en-US" dirty="0">
                <a:solidFill>
                  <a:srgbClr val="002339"/>
                </a:solidFill>
                <a:latin typeface="Open Sans" panose="020B0604020202020204" pitchFamily="34" charset="0"/>
              </a:rPr>
              <a:t>消費金額的延滯特徵</a:t>
            </a:r>
            <a:r>
              <a:rPr lang="en-US" altLang="zh-TW" dirty="0">
                <a:solidFill>
                  <a:srgbClr val="002339"/>
                </a:solidFill>
                <a:latin typeface="Open Sans" panose="020B0604020202020204" pitchFamily="34" charset="0"/>
              </a:rPr>
              <a:t>(7)</a:t>
            </a:r>
          </a:p>
          <a:p>
            <a:pPr lvl="1"/>
            <a:r>
              <a:rPr lang="zh-TW" altLang="en-US" dirty="0">
                <a:solidFill>
                  <a:srgbClr val="002339"/>
                </a:solidFill>
                <a:latin typeface="Open Sans" panose="020B0604020202020204" pitchFamily="34" charset="0"/>
              </a:rPr>
              <a:t>消費者的平均消費金額的延滯特徵</a:t>
            </a:r>
            <a:r>
              <a:rPr lang="en-US" altLang="zh-TW" dirty="0">
                <a:solidFill>
                  <a:srgbClr val="002339"/>
                </a:solidFill>
                <a:latin typeface="Open Sans" panose="020B0604020202020204" pitchFamily="34" charset="0"/>
              </a:rPr>
              <a:t>(5)</a:t>
            </a:r>
          </a:p>
          <a:p>
            <a:pPr lvl="1"/>
            <a:r>
              <a:rPr lang="zh-TW" altLang="en-US" dirty="0">
                <a:solidFill>
                  <a:srgbClr val="002339"/>
                </a:solidFill>
                <a:latin typeface="Open Sans" panose="020B0604020202020204" pitchFamily="34" charset="0"/>
              </a:rPr>
              <a:t>每個消費類別的平均消費金額的延滯特徵</a:t>
            </a:r>
            <a:r>
              <a:rPr lang="en-US" altLang="zh-TW" dirty="0">
                <a:solidFill>
                  <a:srgbClr val="002339"/>
                </a:solidFill>
                <a:latin typeface="Open Sans" panose="020B0604020202020204" pitchFamily="34" charset="0"/>
              </a:rPr>
              <a:t>(5)</a:t>
            </a:r>
          </a:p>
          <a:p>
            <a:r>
              <a:rPr lang="en-US" altLang="zh-TW" dirty="0">
                <a:solidFill>
                  <a:srgbClr val="002339"/>
                </a:solidFill>
                <a:latin typeface="Open Sans" panose="020B0604020202020204" pitchFamily="34" charset="0"/>
              </a:rPr>
              <a:t>Output:</a:t>
            </a:r>
          </a:p>
          <a:p>
            <a:pPr lvl="1"/>
            <a:r>
              <a:rPr lang="zh-TW" altLang="en-US" dirty="0">
                <a:solidFill>
                  <a:srgbClr val="002339"/>
                </a:solidFill>
                <a:latin typeface="Open Sans" panose="020B0604020202020204" pitchFamily="34" charset="0"/>
              </a:rPr>
              <a:t>消費金額</a:t>
            </a:r>
            <a:endParaRPr lang="en-US" altLang="zh-TW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endParaRPr lang="en-US" altLang="zh-TW" sz="2800" dirty="0">
              <a:solidFill>
                <a:srgbClr val="002339"/>
              </a:solidFill>
              <a:latin typeface="Open Sans" panose="020B0604020202020204" pitchFamily="34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231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498CC-84AD-49AF-B9EF-41882132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39268"/>
            <a:ext cx="10515600" cy="1325563"/>
          </a:xfrm>
        </p:spPr>
        <p:txBody>
          <a:bodyPr/>
          <a:lstStyle/>
          <a:p>
            <a:r>
              <a:rPr lang="en-US" altLang="zh-TW" dirty="0"/>
              <a:t>Future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DE8BC-C75D-4A88-9ACE-6B99D44F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4051300"/>
            <a:ext cx="10515600" cy="28956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Feature importance</a:t>
            </a:r>
            <a:r>
              <a:rPr lang="zh-TW" altLang="en-US" sz="2400" dirty="0"/>
              <a:t>檢視特徵重要程度</a:t>
            </a:r>
            <a:endParaRPr lang="en-US" altLang="zh-TW" sz="2400" dirty="0"/>
          </a:p>
          <a:p>
            <a:r>
              <a:rPr lang="zh-TW" altLang="en-US" sz="2400" dirty="0"/>
              <a:t>變數的相關性分析</a:t>
            </a:r>
            <a:endParaRPr lang="en-US" altLang="zh-TW" sz="2400" dirty="0"/>
          </a:p>
          <a:p>
            <a:r>
              <a:rPr lang="zh-TW" altLang="en-US" sz="2400" dirty="0"/>
              <a:t>針對特徵作標準化</a:t>
            </a:r>
            <a:endParaRPr lang="en-US" altLang="zh-TW" sz="2400" dirty="0"/>
          </a:p>
          <a:p>
            <a:r>
              <a:rPr lang="zh-TW" altLang="en-US" sz="2400" dirty="0"/>
              <a:t>新增消費次數的延滯特徵，</a:t>
            </a:r>
            <a:r>
              <a:rPr lang="en-US" altLang="zh-TW" sz="2400" dirty="0"/>
              <a:t>(</a:t>
            </a:r>
            <a:r>
              <a:rPr lang="zh-TW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平均數、中位數、標準差、最大值、最小值</a:t>
            </a:r>
            <a:r>
              <a:rPr lang="en-US" altLang="zh-TW" sz="2400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r>
              <a:rPr lang="zh-TW" altLang="en-US" sz="2400" dirty="0">
                <a:solidFill>
                  <a:srgbClr val="121212"/>
                </a:solidFill>
                <a:latin typeface="-apple-system"/>
              </a:rPr>
              <a:t>參考卡片</a:t>
            </a:r>
            <a:r>
              <a:rPr lang="en-US" altLang="zh-TW" sz="2400" dirty="0">
                <a:solidFill>
                  <a:srgbClr val="121212"/>
                </a:solidFill>
                <a:latin typeface="-apple-system"/>
              </a:rPr>
              <a:t>1-14</a:t>
            </a:r>
            <a:r>
              <a:rPr lang="zh-TW" altLang="en-US" sz="2400" dirty="0">
                <a:solidFill>
                  <a:srgbClr val="121212"/>
                </a:solidFill>
                <a:latin typeface="-apple-system"/>
              </a:rPr>
              <a:t>類別</a:t>
            </a:r>
            <a:endParaRPr lang="en-US" altLang="zh-TW" sz="2400" dirty="0">
              <a:solidFill>
                <a:srgbClr val="121212"/>
              </a:solidFill>
              <a:latin typeface="-apple-system"/>
            </a:endParaRPr>
          </a:p>
          <a:p>
            <a:r>
              <a:rPr lang="zh-TW" altLang="en-US" sz="2400" dirty="0"/>
              <a:t>優化參數、改變演算法</a:t>
            </a:r>
            <a:r>
              <a:rPr lang="en-US" altLang="zh-TW" sz="2400" dirty="0"/>
              <a:t>(NN)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D5B598C-2634-4ABA-8A0C-AA7BEAB0EDA8}"/>
              </a:ext>
            </a:extLst>
          </p:cNvPr>
          <p:cNvSpPr txBox="1">
            <a:spLocks/>
          </p:cNvSpPr>
          <p:nvPr/>
        </p:nvSpPr>
        <p:spPr>
          <a:xfrm>
            <a:off x="838200" y="73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Issue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8099ADF-6B8F-46A5-893A-8C3F7CBF6A11}"/>
              </a:ext>
            </a:extLst>
          </p:cNvPr>
          <p:cNvSpPr txBox="1">
            <a:spLocks/>
          </p:cNvSpPr>
          <p:nvPr/>
        </p:nvSpPr>
        <p:spPr>
          <a:xfrm>
            <a:off x="838200" y="1254125"/>
            <a:ext cx="10515600" cy="161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記憶體不足</a:t>
            </a:r>
            <a:endParaRPr lang="en-US" altLang="zh-TW" sz="2400" dirty="0"/>
          </a:p>
          <a:p>
            <a:pPr lvl="1"/>
            <a:r>
              <a:rPr lang="zh-TW" altLang="en-US" sz="2000" dirty="0"/>
              <a:t>更改檔案讀取方式</a:t>
            </a:r>
            <a:r>
              <a:rPr lang="en-US" altLang="zh-TW" sz="2000" dirty="0"/>
              <a:t>&gt;&gt;</a:t>
            </a:r>
            <a:r>
              <a:rPr lang="zh-TW" altLang="en-US" sz="2000" dirty="0"/>
              <a:t> 依舊</a:t>
            </a:r>
            <a:r>
              <a:rPr lang="en-US" altLang="zh-TW" sz="2000" dirty="0"/>
              <a:t>OFM</a:t>
            </a:r>
          </a:p>
          <a:p>
            <a:pPr lvl="1"/>
            <a:r>
              <a:rPr lang="zh-TW" altLang="en-US" sz="2000" dirty="0"/>
              <a:t>更改欄位</a:t>
            </a:r>
            <a:r>
              <a:rPr lang="en-US" altLang="zh-TW" sz="2000" dirty="0"/>
              <a:t>type &gt;&gt;</a:t>
            </a:r>
            <a:r>
              <a:rPr lang="zh-TW" altLang="en-US" sz="2000" dirty="0"/>
              <a:t> 依舊</a:t>
            </a:r>
            <a:r>
              <a:rPr lang="en-US" altLang="zh-TW" sz="2000" dirty="0"/>
              <a:t>OFM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593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6DD02-0373-422A-978C-AF845438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D5B14-6653-4E07-AAF8-3157AA33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50000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en-US" altLang="zh-TW" dirty="0"/>
              <a:t>32,975,653 samples,</a:t>
            </a:r>
            <a:r>
              <a:rPr lang="zh-TW" altLang="en-US" dirty="0"/>
              <a:t>缺失值</a:t>
            </a:r>
            <a:r>
              <a:rPr lang="en-US" altLang="zh-TW" dirty="0"/>
              <a:t>2,593,738</a:t>
            </a:r>
            <a:r>
              <a:rPr lang="zh-TW" altLang="en-US" dirty="0"/>
              <a:t> </a:t>
            </a:r>
            <a:r>
              <a:rPr lang="en-US" altLang="zh-TW" dirty="0"/>
              <a:t>&gt;&gt;</a:t>
            </a:r>
            <a:r>
              <a:rPr lang="zh-TW" altLang="en-US" dirty="0"/>
              <a:t>選</a:t>
            </a:r>
            <a:r>
              <a:rPr lang="en-US" altLang="zh-TW" dirty="0"/>
              <a:t>16</a:t>
            </a:r>
            <a:r>
              <a:rPr lang="zh-TW" altLang="en-US" dirty="0"/>
              <a:t>類別</a:t>
            </a:r>
            <a:r>
              <a:rPr lang="en-US" altLang="zh-TW" dirty="0"/>
              <a:t>&gt;&gt;22,130,579</a:t>
            </a:r>
          </a:p>
          <a:p>
            <a:pPr algn="l"/>
            <a:r>
              <a:rPr lang="zh-TW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查金額</a:t>
            </a:r>
            <a:r>
              <a:rPr lang="en-US" altLang="zh-TW" b="0" i="0" dirty="0" err="1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top,tail</a:t>
            </a:r>
            <a:r>
              <a:rPr lang="zh-TW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，刪除最大值</a:t>
            </a:r>
            <a:r>
              <a:rPr lang="en-US" altLang="zh-TW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Index=8022597, </a:t>
            </a:r>
            <a:r>
              <a:rPr lang="en-US" altLang="zh-TW" b="1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shop_tag</a:t>
            </a:r>
            <a:r>
              <a:rPr lang="en-US" altLang="zh-TW" b="1" i="0" dirty="0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==39</a:t>
            </a:r>
            <a:endParaRPr lang="en-US" altLang="zh-TW" b="0" i="0" dirty="0">
              <a:solidFill>
                <a:srgbClr val="A6E22E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無異常最小值</a:t>
            </a:r>
          </a:p>
          <a:p>
            <a:endParaRPr lang="zh-TW" altLang="en-US" b="0" i="0" dirty="0">
              <a:solidFill>
                <a:srgbClr val="A6E22E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排序最大</a:t>
            </a:r>
            <a:r>
              <a:rPr lang="zh-TW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、最小</a:t>
            </a:r>
            <a:r>
              <a:rPr lang="zh-CN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的前五个商品销售数量</a:t>
            </a:r>
            <a:r>
              <a:rPr lang="en-US" altLang="zh-TW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lang="zh-TW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無刪除最大數量 </a:t>
            </a:r>
            <a:r>
              <a:rPr lang="en-US" altLang="zh-TW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&gt;&gt; </a:t>
            </a:r>
            <a:r>
              <a:rPr lang="zh-TW" altLang="en-US" b="0" i="0" dirty="0">
                <a:solidFill>
                  <a:srgbClr val="A6E22E"/>
                </a:solidFill>
                <a:effectLst/>
                <a:latin typeface="Arial" panose="020B0604020202020204" pitchFamily="34" charset="0"/>
              </a:rPr>
              <a:t>不造成消費額的高低</a:t>
            </a:r>
          </a:p>
          <a:p>
            <a:endParaRPr lang="zh-CN" altLang="en-US" b="0" i="0" dirty="0">
              <a:solidFill>
                <a:srgbClr val="A6E22E"/>
              </a:solidFill>
              <a:effectLst/>
              <a:latin typeface="Arial" panose="020B0604020202020204" pitchFamily="34" charset="0"/>
            </a:endParaRPr>
          </a:p>
          <a:p>
            <a:endParaRPr lang="en-US" altLang="zh-TW" b="0" i="0" dirty="0">
              <a:solidFill>
                <a:srgbClr val="A6E22E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878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CF7CD-904E-41BF-B6FF-ED1D0117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2EF36-60E5-46AA-B44B-9C52A08E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某些人的在某月的消費類別只有一類</a:t>
            </a:r>
            <a:r>
              <a:rPr lang="en-US" altLang="zh-TW" dirty="0"/>
              <a:t>(</a:t>
            </a:r>
            <a:r>
              <a:rPr lang="zh-TW" altLang="en-US" dirty="0"/>
              <a:t>要處理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7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3074</TotalTime>
  <Words>1166</Words>
  <Application>Microsoft Office PowerPoint</Application>
  <PresentationFormat>寬螢幕</PresentationFormat>
  <Paragraphs>132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-apple-system</vt:lpstr>
      <vt:lpstr>Inter</vt:lpstr>
      <vt:lpstr>Roboto Mono</vt:lpstr>
      <vt:lpstr>微軟正黑體</vt:lpstr>
      <vt:lpstr>Arial</vt:lpstr>
      <vt:lpstr>Calibri</vt:lpstr>
      <vt:lpstr>Calibri Light</vt:lpstr>
      <vt:lpstr>Lato</vt:lpstr>
      <vt:lpstr>Montserrat</vt:lpstr>
      <vt:lpstr>Open Sans</vt:lpstr>
      <vt:lpstr>Office 佈景主題</vt:lpstr>
      <vt:lpstr>【聰明消費來預3－信用卡消費類別推薦】</vt:lpstr>
      <vt:lpstr>DATA Description</vt:lpstr>
      <vt:lpstr>PowerPoint 簡報</vt:lpstr>
      <vt:lpstr>處理異常銷售金額值(top,tail)</vt:lpstr>
      <vt:lpstr>2.特徵工程 - 建立時間序列</vt:lpstr>
      <vt:lpstr>3. 選用XGBOOST regression</vt:lpstr>
      <vt:lpstr>Future work</vt:lpstr>
      <vt:lpstr>PowerPoint 簡報</vt:lpstr>
      <vt:lpstr>問題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章能 林</dc:creator>
  <cp:lastModifiedBy>章能 林</cp:lastModifiedBy>
  <cp:revision>1</cp:revision>
  <dcterms:created xsi:type="dcterms:W3CDTF">2021-11-09T05:29:53Z</dcterms:created>
  <dcterms:modified xsi:type="dcterms:W3CDTF">2021-11-11T08:46:38Z</dcterms:modified>
</cp:coreProperties>
</file>