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68" r:id="rId4"/>
    <p:sldId id="264" r:id="rId5"/>
    <p:sldId id="269" r:id="rId6"/>
    <p:sldId id="267" r:id="rId7"/>
    <p:sldId id="270" r:id="rId8"/>
    <p:sldId id="271" r:id="rId9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56" y="693753"/>
            <a:ext cx="3910489" cy="1338247"/>
          </a:xfrm>
        </p:spPr>
        <p:txBody>
          <a:bodyPr anchor="b">
            <a:normAutofit/>
          </a:bodyPr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956" y="2072641"/>
            <a:ext cx="3910489" cy="731519"/>
          </a:xfrm>
        </p:spPr>
        <p:txBody>
          <a:bodyPr>
            <a:normAutofit/>
          </a:bodyPr>
          <a:lstStyle>
            <a:lvl1pPr marL="0" indent="0" algn="ctr">
              <a:buNone/>
              <a:defRPr sz="1173">
                <a:solidFill>
                  <a:schemeClr val="bg1">
                    <a:lumMod val="50000"/>
                  </a:schemeClr>
                </a:solidFill>
              </a:defRPr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08" y="2287666"/>
            <a:ext cx="4663994" cy="432859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135" y="372406"/>
            <a:ext cx="4420139" cy="171420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99" y="2724655"/>
            <a:ext cx="4664003" cy="363985"/>
          </a:xfrm>
        </p:spPr>
        <p:txBody>
          <a:bodyPr/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99" y="325120"/>
            <a:ext cx="4664003" cy="1827864"/>
          </a:xfrm>
        </p:spPr>
        <p:txBody>
          <a:bodyPr anchor="ctr"/>
          <a:lstStyle>
            <a:lvl1pPr algn="ctr"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99" y="2242571"/>
            <a:ext cx="4664003" cy="846069"/>
          </a:xfrm>
        </p:spPr>
        <p:txBody>
          <a:bodyPr anchor="ctr"/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96" y="465380"/>
            <a:ext cx="4186238" cy="1455955"/>
          </a:xfrm>
        </p:spPr>
        <p:txBody>
          <a:bodyPr anchor="ctr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74291" y="1925351"/>
            <a:ext cx="3938534" cy="317220"/>
          </a:xfrm>
        </p:spPr>
        <p:txBody>
          <a:bodyPr anchor="t">
            <a:normAutofit/>
          </a:bodyPr>
          <a:lstStyle>
            <a:lvl1pPr marL="0" indent="0">
              <a:buNone/>
              <a:defRPr sz="747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99" y="2332159"/>
            <a:ext cx="4664003" cy="7578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576" y="473525"/>
            <a:ext cx="328133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2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0078" y="1664008"/>
            <a:ext cx="332185" cy="311881"/>
          </a:xfrm>
          <a:prstGeom prst="rect">
            <a:avLst/>
          </a:prstGeom>
        </p:spPr>
        <p:txBody>
          <a:bodyPr vert="horz" lIns="48768" tIns="24384" rIns="48768" bIns="2438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2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69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99" y="1140652"/>
            <a:ext cx="4664003" cy="1339645"/>
          </a:xfrm>
        </p:spPr>
        <p:txBody>
          <a:bodyPr anchor="b"/>
          <a:lstStyle>
            <a:lvl1pPr algn="ctr"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99" y="2486579"/>
            <a:ext cx="4664003" cy="608343"/>
          </a:xfrm>
        </p:spPr>
        <p:txBody>
          <a:bodyPr anchor="t"/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1199" y="325120"/>
            <a:ext cx="4664003" cy="856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1199" y="1262449"/>
            <a:ext cx="1484539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280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11199" y="1569790"/>
            <a:ext cx="1484539" cy="1518851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3575" y="1262449"/>
            <a:ext cx="1481185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280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998607" y="1569790"/>
            <a:ext cx="1486508" cy="1518851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7984" y="1262449"/>
            <a:ext cx="1487218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280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587984" y="1569790"/>
            <a:ext cx="1487218" cy="1518851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11199" y="325745"/>
            <a:ext cx="4664003" cy="855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11199" y="2242571"/>
            <a:ext cx="1483384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73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11199" y="1262450"/>
            <a:ext cx="1483384" cy="812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853"/>
            </a:lvl2pPr>
            <a:lvl3pPr marL="487650" indent="0">
              <a:buNone/>
              <a:defRPr sz="853"/>
            </a:lvl3pPr>
            <a:lvl4pPr marL="731474" indent="0">
              <a:buNone/>
              <a:defRPr sz="853"/>
            </a:lvl4pPr>
            <a:lvl5pPr marL="975299" indent="0">
              <a:buNone/>
              <a:defRPr sz="853"/>
            </a:lvl5pPr>
            <a:lvl6pPr marL="1219124" indent="0">
              <a:buNone/>
              <a:defRPr sz="853"/>
            </a:lvl6pPr>
            <a:lvl7pPr marL="1462949" indent="0">
              <a:buNone/>
              <a:defRPr sz="853"/>
            </a:lvl7pPr>
            <a:lvl8pPr marL="1706773" indent="0">
              <a:buNone/>
              <a:defRPr sz="853"/>
            </a:lvl8pPr>
            <a:lvl9pPr marL="19505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11199" y="2549910"/>
            <a:ext cx="1483384" cy="538730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9242" y="2242571"/>
            <a:ext cx="1485823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73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998607" y="1262450"/>
            <a:ext cx="1486508" cy="812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853"/>
            </a:lvl2pPr>
            <a:lvl3pPr marL="487650" indent="0">
              <a:buNone/>
              <a:defRPr sz="853"/>
            </a:lvl3pPr>
            <a:lvl4pPr marL="731474" indent="0">
              <a:buNone/>
              <a:defRPr sz="853"/>
            </a:lvl4pPr>
            <a:lvl5pPr marL="975299" indent="0">
              <a:buNone/>
              <a:defRPr sz="853"/>
            </a:lvl5pPr>
            <a:lvl6pPr marL="1219124" indent="0">
              <a:buNone/>
              <a:defRPr sz="853"/>
            </a:lvl6pPr>
            <a:lvl7pPr marL="1462949" indent="0">
              <a:buNone/>
              <a:defRPr sz="853"/>
            </a:lvl7pPr>
            <a:lvl8pPr marL="1706773" indent="0">
              <a:buNone/>
              <a:defRPr sz="853"/>
            </a:lvl8pPr>
            <a:lvl9pPr marL="19505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998607" y="2549910"/>
            <a:ext cx="1486508" cy="538730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7985" y="2242571"/>
            <a:ext cx="1485307" cy="30734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73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587984" y="1262450"/>
            <a:ext cx="1487218" cy="812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853"/>
            </a:lvl1pPr>
            <a:lvl2pPr marL="243825" indent="0">
              <a:buNone/>
              <a:defRPr sz="853"/>
            </a:lvl2pPr>
            <a:lvl3pPr marL="487650" indent="0">
              <a:buNone/>
              <a:defRPr sz="853"/>
            </a:lvl3pPr>
            <a:lvl4pPr marL="731474" indent="0">
              <a:buNone/>
              <a:defRPr sz="853"/>
            </a:lvl4pPr>
            <a:lvl5pPr marL="975299" indent="0">
              <a:buNone/>
              <a:defRPr sz="853"/>
            </a:lvl5pPr>
            <a:lvl6pPr marL="1219124" indent="0">
              <a:buNone/>
              <a:defRPr sz="853"/>
            </a:lvl6pPr>
            <a:lvl7pPr marL="1462949" indent="0">
              <a:buNone/>
              <a:defRPr sz="853"/>
            </a:lvl7pPr>
            <a:lvl8pPr marL="1706773" indent="0">
              <a:buNone/>
              <a:defRPr sz="853"/>
            </a:lvl8pPr>
            <a:lvl9pPr marL="19505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7928" y="2549909"/>
            <a:ext cx="1487274" cy="538731"/>
          </a:xfrm>
        </p:spPr>
        <p:txBody>
          <a:bodyPr anchor="t">
            <a:normAutofit/>
          </a:bodyPr>
          <a:lstStyle>
            <a:lvl1pPr marL="0" indent="0" algn="ctr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5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411199" y="1262451"/>
            <a:ext cx="4664003" cy="18261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25122"/>
            <a:ext cx="1148997" cy="276351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411199" y="325122"/>
            <a:ext cx="3446426" cy="27635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11198" y="1262450"/>
            <a:ext cx="4663722" cy="1826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99" y="441901"/>
            <a:ext cx="4658288" cy="1459637"/>
          </a:xfrm>
        </p:spPr>
        <p:txBody>
          <a:bodyPr anchor="b">
            <a:normAutofit/>
          </a:bodyPr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99" y="1950644"/>
            <a:ext cx="4658288" cy="729698"/>
          </a:xfrm>
        </p:spPr>
        <p:txBody>
          <a:bodyPr>
            <a:normAutofit/>
          </a:bodyPr>
          <a:lstStyle>
            <a:lvl1pPr marL="0" indent="0" algn="ctr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11199" y="329877"/>
            <a:ext cx="4664003" cy="8512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11198" y="1262450"/>
            <a:ext cx="2297712" cy="1826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777490" y="1262450"/>
            <a:ext cx="2297430" cy="1826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11199" y="329877"/>
            <a:ext cx="4664003" cy="8512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47" y="1264543"/>
            <a:ext cx="2193064" cy="36266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387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11199" y="1627207"/>
            <a:ext cx="2297712" cy="146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390" y="1264543"/>
            <a:ext cx="2196812" cy="36266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387" b="0">
                <a:solidFill>
                  <a:schemeClr val="tx1"/>
                </a:solidFill>
              </a:defRPr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777490" y="1627207"/>
            <a:ext cx="2297431" cy="146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98" y="325120"/>
            <a:ext cx="1771060" cy="1079068"/>
          </a:xfrm>
        </p:spPr>
        <p:txBody>
          <a:bodyPr anchor="b"/>
          <a:lstStyle>
            <a:lvl1pPr algn="ctr"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285128" y="325121"/>
            <a:ext cx="2790073" cy="2763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99" y="1404188"/>
            <a:ext cx="1771060" cy="1684452"/>
          </a:xfrm>
        </p:spPr>
        <p:txBody>
          <a:bodyPr/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99" y="325120"/>
            <a:ext cx="2477771" cy="1079069"/>
          </a:xfrm>
        </p:spPr>
        <p:txBody>
          <a:bodyPr anchor="b"/>
          <a:lstStyle>
            <a:lvl1pPr algn="ctr"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02562" y="325121"/>
            <a:ext cx="1803511" cy="27635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208" y="1404188"/>
            <a:ext cx="2477762" cy="1684452"/>
          </a:xfrm>
        </p:spPr>
        <p:txBody>
          <a:bodyPr/>
          <a:lstStyle>
            <a:lvl1pPr marL="0" indent="0" algn="ctr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548640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199" y="329877"/>
            <a:ext cx="4664003" cy="85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99" y="1262451"/>
            <a:ext cx="4664003" cy="182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5432" y="3137748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/>
                </a:solidFill>
              </a:defRPr>
            </a:lvl1pPr>
          </a:lstStyle>
          <a:p>
            <a:fld id="{4637BE3C-99B3-4E18-9F7D-BE9ED975244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199" y="3137748"/>
            <a:ext cx="300279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1306" y="3137748"/>
            <a:ext cx="343897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/>
                </a:solidFill>
              </a:defRPr>
            </a:lvl1pPr>
          </a:lstStyle>
          <a:p>
            <a:fld id="{A7A22D7F-ACCB-469E-84F6-05839B36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87650" rtl="0" eaLnBrk="1" latinLnBrk="0" hangingPunct="1">
        <a:lnSpc>
          <a:spcPct val="90000"/>
        </a:lnSpc>
        <a:spcBef>
          <a:spcPct val="0"/>
        </a:spcBef>
        <a:buNone/>
        <a:defRPr sz="19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120000"/>
        </a:lnSpc>
        <a:spcBef>
          <a:spcPts val="533"/>
        </a:spcBef>
        <a:buClr>
          <a:schemeClr val="tx1"/>
        </a:buClr>
        <a:buFont typeface="Arial" panose="020B0604020202020204" pitchFamily="34" charset="0"/>
        <a:buChar char="•"/>
        <a:defRPr sz="10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8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120000"/>
        </a:lnSpc>
        <a:spcBef>
          <a:spcPts val="267"/>
        </a:spcBef>
        <a:buClr>
          <a:schemeClr val="tx1"/>
        </a:buClr>
        <a:buFont typeface="Arial" panose="020B0604020202020204" pitchFamily="34" charset="0"/>
        <a:buChar char="•"/>
        <a:defRPr sz="7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1" y="553742"/>
            <a:ext cx="4572000" cy="2532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729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104644" y="1421880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04644" y="222504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54296" y="222504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04644" y="822192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54296" y="822192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654296" y="1421880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>
            <a:off x="4740402" y="269748"/>
            <a:ext cx="365760" cy="365760"/>
          </a:xfrm>
          <a:prstGeom prst="plus">
            <a:avLst>
              <a:gd name="adj" fmla="val 424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2145030" y="269748"/>
            <a:ext cx="457200" cy="365760"/>
          </a:xfrm>
          <a:prstGeom prst="mathMinus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2145030" y="869436"/>
            <a:ext cx="457200" cy="365760"/>
          </a:xfrm>
          <a:prstGeom prst="mathMinus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2145030" y="1469124"/>
            <a:ext cx="457200" cy="365760"/>
          </a:xfrm>
          <a:prstGeom prst="mathMinus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>
            <a:off x="4740402" y="870112"/>
            <a:ext cx="365760" cy="365760"/>
          </a:xfrm>
          <a:prstGeom prst="plus">
            <a:avLst>
              <a:gd name="adj" fmla="val 424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>
            <a:off x="4740402" y="1469124"/>
            <a:ext cx="365760" cy="365760"/>
          </a:xfrm>
          <a:prstGeom prst="plus">
            <a:avLst>
              <a:gd name="adj" fmla="val 424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386498" y="222504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FF42CE42-EEFE-4F36-9009-AE0AB79F8D9E}"/>
              </a:ext>
            </a:extLst>
          </p:cNvPr>
          <p:cNvSpPr/>
          <p:nvPr/>
        </p:nvSpPr>
        <p:spPr>
          <a:xfrm>
            <a:off x="386498" y="827472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70CF11F3-073D-4C94-8822-CC9FBCEADFF8}"/>
              </a:ext>
            </a:extLst>
          </p:cNvPr>
          <p:cNvSpPr/>
          <p:nvPr/>
        </p:nvSpPr>
        <p:spPr>
          <a:xfrm>
            <a:off x="380238" y="1421880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39">
            <a:extLst>
              <a:ext uri="{FF2B5EF4-FFF2-40B4-BE49-F238E27FC236}">
                <a16:creationId xmlns:a16="http://schemas.microsoft.com/office/drawing/2014/main" id="{2F3036DA-F51B-4514-9DA8-57A885EF18AE}"/>
              </a:ext>
            </a:extLst>
          </p:cNvPr>
          <p:cNvSpPr/>
          <p:nvPr/>
        </p:nvSpPr>
        <p:spPr>
          <a:xfrm>
            <a:off x="2104644" y="2014523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592B4071-7E0B-4427-82B2-2D59600743B4}"/>
              </a:ext>
            </a:extLst>
          </p:cNvPr>
          <p:cNvSpPr/>
          <p:nvPr/>
        </p:nvSpPr>
        <p:spPr>
          <a:xfrm>
            <a:off x="4654296" y="2014523"/>
            <a:ext cx="537972" cy="46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36">
            <a:extLst>
              <a:ext uri="{FF2B5EF4-FFF2-40B4-BE49-F238E27FC236}">
                <a16:creationId xmlns:a16="http://schemas.microsoft.com/office/drawing/2014/main" id="{BC9562F8-36C8-4F1B-A63E-5C9282EC599C}"/>
              </a:ext>
            </a:extLst>
          </p:cNvPr>
          <p:cNvSpPr/>
          <p:nvPr/>
        </p:nvSpPr>
        <p:spPr>
          <a:xfrm>
            <a:off x="2145030" y="2061767"/>
            <a:ext cx="457200" cy="365760"/>
          </a:xfrm>
          <a:prstGeom prst="mathMinus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F3E24FA0-772D-4970-80B1-3B646133B136}"/>
              </a:ext>
            </a:extLst>
          </p:cNvPr>
          <p:cNvSpPr/>
          <p:nvPr/>
        </p:nvSpPr>
        <p:spPr>
          <a:xfrm>
            <a:off x="4740402" y="2061767"/>
            <a:ext cx="365760" cy="365760"/>
          </a:xfrm>
          <a:prstGeom prst="plus">
            <a:avLst>
              <a:gd name="adj" fmla="val 424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8FB96FB0-1D80-4B70-A587-FBD606AC8C14}"/>
              </a:ext>
            </a:extLst>
          </p:cNvPr>
          <p:cNvSpPr/>
          <p:nvPr/>
        </p:nvSpPr>
        <p:spPr>
          <a:xfrm>
            <a:off x="380238" y="2014523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4">
            <a:extLst>
              <a:ext uri="{FF2B5EF4-FFF2-40B4-BE49-F238E27FC236}">
                <a16:creationId xmlns:a16="http://schemas.microsoft.com/office/drawing/2014/main" id="{E7173275-C605-4AE4-B465-884ED2ADED67}"/>
              </a:ext>
            </a:extLst>
          </p:cNvPr>
          <p:cNvSpPr/>
          <p:nvPr/>
        </p:nvSpPr>
        <p:spPr>
          <a:xfrm>
            <a:off x="2971718" y="222504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8038C7CB-ECF4-4081-B9F7-EEA826057032}"/>
              </a:ext>
            </a:extLst>
          </p:cNvPr>
          <p:cNvSpPr/>
          <p:nvPr/>
        </p:nvSpPr>
        <p:spPr>
          <a:xfrm>
            <a:off x="2971718" y="827472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D52E144C-8CE1-4260-9F0C-2111079F10BB}"/>
              </a:ext>
            </a:extLst>
          </p:cNvPr>
          <p:cNvSpPr/>
          <p:nvPr/>
        </p:nvSpPr>
        <p:spPr>
          <a:xfrm>
            <a:off x="2965458" y="1421880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B71C0FA6-8E67-439C-B256-9FE7330B70D6}"/>
              </a:ext>
            </a:extLst>
          </p:cNvPr>
          <p:cNvSpPr/>
          <p:nvPr/>
        </p:nvSpPr>
        <p:spPr>
          <a:xfrm>
            <a:off x="2965458" y="2014523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736202DD-B6D9-4BBF-9450-5FB5C5EDA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530" y="3142034"/>
            <a:ext cx="510870" cy="5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104644" y="1421880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04644" y="222504"/>
            <a:ext cx="537972" cy="460248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54296" y="222504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04644" y="822192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54296" y="822192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654296" y="1421880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>
            <a:off x="4740402" y="269748"/>
            <a:ext cx="365760" cy="365760"/>
          </a:xfrm>
          <a:prstGeom prst="plus">
            <a:avLst>
              <a:gd name="adj" fmla="val 42478"/>
            </a:avLst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2145030" y="269748"/>
            <a:ext cx="457200" cy="365760"/>
          </a:xfrm>
          <a:prstGeom prst="mathMinus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2145030" y="869436"/>
            <a:ext cx="457200" cy="365760"/>
          </a:xfrm>
          <a:prstGeom prst="mathMinus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2145030" y="1469124"/>
            <a:ext cx="457200" cy="365760"/>
          </a:xfrm>
          <a:prstGeom prst="mathMinus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>
            <a:off x="4740402" y="870112"/>
            <a:ext cx="365760" cy="365760"/>
          </a:xfrm>
          <a:prstGeom prst="plus">
            <a:avLst>
              <a:gd name="adj" fmla="val 42478"/>
            </a:avLst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>
            <a:off x="4740402" y="1469124"/>
            <a:ext cx="365760" cy="365760"/>
          </a:xfrm>
          <a:prstGeom prst="plus">
            <a:avLst>
              <a:gd name="adj" fmla="val 42478"/>
            </a:avLst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386498" y="222504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FF42CE42-EEFE-4F36-9009-AE0AB79F8D9E}"/>
              </a:ext>
            </a:extLst>
          </p:cNvPr>
          <p:cNvSpPr/>
          <p:nvPr/>
        </p:nvSpPr>
        <p:spPr>
          <a:xfrm>
            <a:off x="386498" y="827472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70CF11F3-073D-4C94-8822-CC9FBCEADFF8}"/>
              </a:ext>
            </a:extLst>
          </p:cNvPr>
          <p:cNvSpPr/>
          <p:nvPr/>
        </p:nvSpPr>
        <p:spPr>
          <a:xfrm>
            <a:off x="380238" y="1421880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39">
            <a:extLst>
              <a:ext uri="{FF2B5EF4-FFF2-40B4-BE49-F238E27FC236}">
                <a16:creationId xmlns:a16="http://schemas.microsoft.com/office/drawing/2014/main" id="{2F3036DA-F51B-4514-9DA8-57A885EF18AE}"/>
              </a:ext>
            </a:extLst>
          </p:cNvPr>
          <p:cNvSpPr/>
          <p:nvPr/>
        </p:nvSpPr>
        <p:spPr>
          <a:xfrm>
            <a:off x="2104644" y="2014523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592B4071-7E0B-4427-82B2-2D59600743B4}"/>
              </a:ext>
            </a:extLst>
          </p:cNvPr>
          <p:cNvSpPr/>
          <p:nvPr/>
        </p:nvSpPr>
        <p:spPr>
          <a:xfrm>
            <a:off x="4654296" y="2014523"/>
            <a:ext cx="537972" cy="460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36">
            <a:extLst>
              <a:ext uri="{FF2B5EF4-FFF2-40B4-BE49-F238E27FC236}">
                <a16:creationId xmlns:a16="http://schemas.microsoft.com/office/drawing/2014/main" id="{BC9562F8-36C8-4F1B-A63E-5C9282EC599C}"/>
              </a:ext>
            </a:extLst>
          </p:cNvPr>
          <p:cNvSpPr/>
          <p:nvPr/>
        </p:nvSpPr>
        <p:spPr>
          <a:xfrm>
            <a:off x="2145030" y="2061767"/>
            <a:ext cx="457200" cy="365760"/>
          </a:xfrm>
          <a:prstGeom prst="mathMinus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F3E24FA0-772D-4970-80B1-3B646133B136}"/>
              </a:ext>
            </a:extLst>
          </p:cNvPr>
          <p:cNvSpPr/>
          <p:nvPr/>
        </p:nvSpPr>
        <p:spPr>
          <a:xfrm>
            <a:off x="4740402" y="2061767"/>
            <a:ext cx="365760" cy="365760"/>
          </a:xfrm>
          <a:prstGeom prst="plus">
            <a:avLst>
              <a:gd name="adj" fmla="val 42478"/>
            </a:avLst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4">
            <a:extLst>
              <a:ext uri="{FF2B5EF4-FFF2-40B4-BE49-F238E27FC236}">
                <a16:creationId xmlns:a16="http://schemas.microsoft.com/office/drawing/2014/main" id="{8FB96FB0-1D80-4B70-A587-FBD606AC8C14}"/>
              </a:ext>
            </a:extLst>
          </p:cNvPr>
          <p:cNvSpPr/>
          <p:nvPr/>
        </p:nvSpPr>
        <p:spPr>
          <a:xfrm>
            <a:off x="380238" y="2014523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4">
            <a:extLst>
              <a:ext uri="{FF2B5EF4-FFF2-40B4-BE49-F238E27FC236}">
                <a16:creationId xmlns:a16="http://schemas.microsoft.com/office/drawing/2014/main" id="{E7173275-C605-4AE4-B465-884ED2ADED67}"/>
              </a:ext>
            </a:extLst>
          </p:cNvPr>
          <p:cNvSpPr/>
          <p:nvPr/>
        </p:nvSpPr>
        <p:spPr>
          <a:xfrm>
            <a:off x="2971718" y="222504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8038C7CB-ECF4-4081-B9F7-EEA826057032}"/>
              </a:ext>
            </a:extLst>
          </p:cNvPr>
          <p:cNvSpPr/>
          <p:nvPr/>
        </p:nvSpPr>
        <p:spPr>
          <a:xfrm>
            <a:off x="2971718" y="827472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D52E144C-8CE1-4260-9F0C-2111079F10BB}"/>
              </a:ext>
            </a:extLst>
          </p:cNvPr>
          <p:cNvSpPr/>
          <p:nvPr/>
        </p:nvSpPr>
        <p:spPr>
          <a:xfrm>
            <a:off x="2965458" y="1421880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B71C0FA6-8E67-439C-B256-9FE7330B70D6}"/>
              </a:ext>
            </a:extLst>
          </p:cNvPr>
          <p:cNvSpPr/>
          <p:nvPr/>
        </p:nvSpPr>
        <p:spPr>
          <a:xfrm>
            <a:off x="2965458" y="2014523"/>
            <a:ext cx="1347216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8CA86135-C476-432F-B10C-375B1BDA6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530" y="3142034"/>
            <a:ext cx="510870" cy="5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428270" y="40640"/>
            <a:ext cx="4629848" cy="1200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85EFB7BD-E9EA-4FDD-8E8E-B6BF1EF0BD24}"/>
              </a:ext>
            </a:extLst>
          </p:cNvPr>
          <p:cNvSpPr/>
          <p:nvPr/>
        </p:nvSpPr>
        <p:spPr>
          <a:xfrm>
            <a:off x="1397506" y="1409493"/>
            <a:ext cx="2691388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08130EF4-FAA1-4A8E-996A-D549AF7CF795}"/>
              </a:ext>
            </a:extLst>
          </p:cNvPr>
          <p:cNvSpPr/>
          <p:nvPr/>
        </p:nvSpPr>
        <p:spPr>
          <a:xfrm>
            <a:off x="1392420" y="2038265"/>
            <a:ext cx="2691388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428270" y="40640"/>
            <a:ext cx="4629848" cy="1200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85EFB7BD-E9EA-4FDD-8E8E-B6BF1EF0BD24}"/>
              </a:ext>
            </a:extLst>
          </p:cNvPr>
          <p:cNvSpPr/>
          <p:nvPr/>
        </p:nvSpPr>
        <p:spPr>
          <a:xfrm>
            <a:off x="1397506" y="1409493"/>
            <a:ext cx="2691388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08130EF4-FAA1-4A8E-996A-D549AF7CF795}"/>
              </a:ext>
            </a:extLst>
          </p:cNvPr>
          <p:cNvSpPr/>
          <p:nvPr/>
        </p:nvSpPr>
        <p:spPr>
          <a:xfrm>
            <a:off x="1392420" y="2038265"/>
            <a:ext cx="2691388" cy="460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8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428270" y="304800"/>
            <a:ext cx="4629848" cy="218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580338" y="2830128"/>
            <a:ext cx="2325723" cy="672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428270" y="304800"/>
            <a:ext cx="4629848" cy="218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6831B8-1471-4D9A-B112-F38E21E21B7B}"/>
              </a:ext>
            </a:extLst>
          </p:cNvPr>
          <p:cNvSpPr/>
          <p:nvPr/>
        </p:nvSpPr>
        <p:spPr>
          <a:xfrm>
            <a:off x="428270" y="304800"/>
            <a:ext cx="4629848" cy="218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707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05E0A1AE46429E27D1B60C793655" ma:contentTypeVersion="13" ma:contentTypeDescription="Create a new document." ma:contentTypeScope="" ma:versionID="593fe892b468a7a714e2055b552feef4">
  <xsd:schema xmlns:xsd="http://www.w3.org/2001/XMLSchema" xmlns:xs="http://www.w3.org/2001/XMLSchema" xmlns:p="http://schemas.microsoft.com/office/2006/metadata/properties" xmlns:ns2="ac0a137c-ac28-441e-9955-b565ab1c70ca" xmlns:ns3="83cf0d57-91e2-42e2-ae37-9d8b94996a41" targetNamespace="http://schemas.microsoft.com/office/2006/metadata/properties" ma:root="true" ma:fieldsID="6b697d6c3539d7620fe8e81d8e8da543" ns2:_="" ns3:_="">
    <xsd:import namespace="ac0a137c-ac28-441e-9955-b565ab1c70ca"/>
    <xsd:import namespace="83cf0d57-91e2-42e2-ae37-9d8b9499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a137c-ac28-441e-9955-b565ab1c70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f0d57-91e2-42e2-ae37-9d8b94996a41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fbf3a66d-a2cd-41e1-b659-f8d4e5674e19}" ma:internalName="TaxCatchAll" ma:showField="CatchAllData" ma:web="83cf0d57-91e2-42e2-ae37-9d8b9499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A38DF8-98B4-4B7C-A3B6-943214FA66F6}"/>
</file>

<file path=customXml/itemProps2.xml><?xml version="1.0" encoding="utf-8"?>
<ds:datastoreItem xmlns:ds="http://schemas.openxmlformats.org/officeDocument/2006/customXml" ds:itemID="{613C02AB-C0CC-4E94-8300-BBE7F0A079B2}"/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4649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Wan, Yongbo</dc:creator>
  <cp:lastModifiedBy>Enouen, Eric</cp:lastModifiedBy>
  <cp:revision>34</cp:revision>
  <dcterms:created xsi:type="dcterms:W3CDTF">2021-03-24T17:35:56Z</dcterms:created>
  <dcterms:modified xsi:type="dcterms:W3CDTF">2021-11-01T17:25:21Z</dcterms:modified>
</cp:coreProperties>
</file>