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0C6710-B65D-4A55-B6D4-EA2CE7A5328D}" v="36" dt="2019-12-04T21:03:02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mpha Rawat" userId="e11cafa2-df56-4021-93bf-a3ad7101ae50" providerId="ADAL" clId="{8F0C6710-B65D-4A55-B6D4-EA2CE7A5328D}"/>
    <pc:docChg chg="addSld modSld sldOrd">
      <pc:chgData name="Gumpha Rawat" userId="e11cafa2-df56-4021-93bf-a3ad7101ae50" providerId="ADAL" clId="{8F0C6710-B65D-4A55-B6D4-EA2CE7A5328D}" dt="2019-12-04T21:03:00.645" v="32"/>
      <pc:docMkLst>
        <pc:docMk/>
      </pc:docMkLst>
      <pc:sldChg chg="addSp modSp add setBg">
        <pc:chgData name="Gumpha Rawat" userId="e11cafa2-df56-4021-93bf-a3ad7101ae50" providerId="ADAL" clId="{8F0C6710-B65D-4A55-B6D4-EA2CE7A5328D}" dt="2019-12-04T20:46:04.920" v="16" actId="207"/>
        <pc:sldMkLst>
          <pc:docMk/>
          <pc:sldMk cId="1846409673" sldId="256"/>
        </pc:sldMkLst>
        <pc:spChg chg="add mod">
          <ac:chgData name="Gumpha Rawat" userId="e11cafa2-df56-4021-93bf-a3ad7101ae50" providerId="ADAL" clId="{8F0C6710-B65D-4A55-B6D4-EA2CE7A5328D}" dt="2019-12-04T20:46:04.920" v="16" actId="207"/>
          <ac:spMkLst>
            <pc:docMk/>
            <pc:sldMk cId="1846409673" sldId="256"/>
            <ac:spMk id="4" creationId="{826C6EF4-5F4B-45F6-8BEC-83769353691B}"/>
          </ac:spMkLst>
        </pc:spChg>
        <pc:spChg chg="add mod">
          <ac:chgData name="Gumpha Rawat" userId="e11cafa2-df56-4021-93bf-a3ad7101ae50" providerId="ADAL" clId="{8F0C6710-B65D-4A55-B6D4-EA2CE7A5328D}" dt="2019-12-04T20:45:50.865" v="15"/>
          <ac:spMkLst>
            <pc:docMk/>
            <pc:sldMk cId="1846409673" sldId="256"/>
            <ac:spMk id="5" creationId="{F43B7DA4-F275-450D-ACCE-664CAB808AE8}"/>
          </ac:spMkLst>
        </pc:spChg>
      </pc:sldChg>
      <pc:sldChg chg="add">
        <pc:chgData name="Gumpha Rawat" userId="e11cafa2-df56-4021-93bf-a3ad7101ae50" providerId="ADAL" clId="{8F0C6710-B65D-4A55-B6D4-EA2CE7A5328D}" dt="2019-12-04T20:43:34.118" v="1"/>
        <pc:sldMkLst>
          <pc:docMk/>
          <pc:sldMk cId="446562130" sldId="257"/>
        </pc:sldMkLst>
      </pc:sldChg>
      <pc:sldChg chg="add">
        <pc:chgData name="Gumpha Rawat" userId="e11cafa2-df56-4021-93bf-a3ad7101ae50" providerId="ADAL" clId="{8F0C6710-B65D-4A55-B6D4-EA2CE7A5328D}" dt="2019-12-04T20:43:34.564" v="2"/>
        <pc:sldMkLst>
          <pc:docMk/>
          <pc:sldMk cId="3204747439" sldId="258"/>
        </pc:sldMkLst>
      </pc:sldChg>
      <pc:sldChg chg="modSp add setBg">
        <pc:chgData name="Gumpha Rawat" userId="e11cafa2-df56-4021-93bf-a3ad7101ae50" providerId="ADAL" clId="{8F0C6710-B65D-4A55-B6D4-EA2CE7A5328D}" dt="2019-12-04T21:03:00.645" v="32"/>
        <pc:sldMkLst>
          <pc:docMk/>
          <pc:sldMk cId="1062303209" sldId="259"/>
        </pc:sldMkLst>
        <pc:spChg chg="mod">
          <ac:chgData name="Gumpha Rawat" userId="e11cafa2-df56-4021-93bf-a3ad7101ae50" providerId="ADAL" clId="{8F0C6710-B65D-4A55-B6D4-EA2CE7A5328D}" dt="2019-12-04T20:47:37.751" v="18" actId="207"/>
          <ac:spMkLst>
            <pc:docMk/>
            <pc:sldMk cId="1062303209" sldId="259"/>
            <ac:spMk id="4" creationId="{826C6EF4-5F4B-45F6-8BEC-83769353691B}"/>
          </ac:spMkLst>
        </pc:spChg>
      </pc:sldChg>
      <pc:sldChg chg="modSp add ord setBg">
        <pc:chgData name="Gumpha Rawat" userId="e11cafa2-df56-4021-93bf-a3ad7101ae50" providerId="ADAL" clId="{8F0C6710-B65D-4A55-B6D4-EA2CE7A5328D}" dt="2019-12-04T20:49:10.794" v="23"/>
        <pc:sldMkLst>
          <pc:docMk/>
          <pc:sldMk cId="1353424593" sldId="260"/>
        </pc:sldMkLst>
        <pc:spChg chg="mod">
          <ac:chgData name="Gumpha Rawat" userId="e11cafa2-df56-4021-93bf-a3ad7101ae50" providerId="ADAL" clId="{8F0C6710-B65D-4A55-B6D4-EA2CE7A5328D}" dt="2019-12-04T20:49:01.119" v="22" actId="207"/>
          <ac:spMkLst>
            <pc:docMk/>
            <pc:sldMk cId="1353424593" sldId="260"/>
            <ac:spMk id="4" creationId="{826C6EF4-5F4B-45F6-8BEC-83769353691B}"/>
          </ac:spMkLst>
        </pc:spChg>
      </pc:sldChg>
      <pc:sldChg chg="modSp add setBg">
        <pc:chgData name="Gumpha Rawat" userId="e11cafa2-df56-4021-93bf-a3ad7101ae50" providerId="ADAL" clId="{8F0C6710-B65D-4A55-B6D4-EA2CE7A5328D}" dt="2019-12-04T20:51:06.826" v="26"/>
        <pc:sldMkLst>
          <pc:docMk/>
          <pc:sldMk cId="4123681026" sldId="261"/>
        </pc:sldMkLst>
        <pc:spChg chg="mod">
          <ac:chgData name="Gumpha Rawat" userId="e11cafa2-df56-4021-93bf-a3ad7101ae50" providerId="ADAL" clId="{8F0C6710-B65D-4A55-B6D4-EA2CE7A5328D}" dt="2019-12-04T20:50:57.084" v="25" actId="207"/>
          <ac:spMkLst>
            <pc:docMk/>
            <pc:sldMk cId="4123681026" sldId="261"/>
            <ac:spMk id="4" creationId="{826C6EF4-5F4B-45F6-8BEC-8376935369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FE406-7B9C-4172-B9F1-F18A5A1DC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33037-1580-404A-953D-0120A3F3B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479E6-AD80-41B2-8C31-A5C2CD53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7149-F79E-492E-BEFC-3A7707A1989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56859-1A94-4BE6-B307-FDF9E5AB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07EEB-A37A-4DD5-A4F6-5CCA804A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5027-F250-4FCE-87C2-01567764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8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F6AE-03CC-4E42-BBA4-39EC7D9F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94575-7244-4E5F-A182-B49630D61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0330D-D3B0-4286-8EC9-B6725393D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7149-F79E-492E-BEFC-3A7707A1989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7D945-AF64-4C9D-8A8B-662AC6F9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B6AC8-954C-4E90-9947-D3ED0266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5027-F250-4FCE-87C2-01567764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2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38D9DD-9BD3-4263-A2C8-26055D3A0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3D3F6-E9A6-40B1-9574-09C403CB0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86F24-A48E-4829-8391-85E6B205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7149-F79E-492E-BEFC-3A7707A1989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91EB5-6095-41C4-85AB-D3E32DC9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511B2-FB4D-4ACB-909F-BE941DA4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5027-F250-4FCE-87C2-01567764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527E-532F-4519-ACDC-5A427FA60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E5D7C-1C98-4AC5-BE23-BD2046504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B6064-4E15-4625-AD38-1140C32B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7149-F79E-492E-BEFC-3A7707A1989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6DD4D-741E-403C-AE37-D9B9E3B64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7A089-D9A0-4F10-8E05-A5CB2F0E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5027-F250-4FCE-87C2-01567764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4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F0C5-BE60-4F04-9FCD-19FB2065F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E694D-0173-4131-899A-93ED4434D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3DCC9-34C0-4F4A-9C0B-4C529BB78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7149-F79E-492E-BEFC-3A7707A1989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3A1E1-9953-4AB8-BEC2-8276D9A7E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A0C83-B843-4BAB-AF2F-B97767EA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5027-F250-4FCE-87C2-01567764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2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F0A25-CFAD-45F8-8801-165DCACE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739D7-8FEE-42D2-98C9-706FB5EBA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7A2A4-CD2E-43FC-8509-69B6E8C03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ED7A5-D679-4490-ABC3-229D8492B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7149-F79E-492E-BEFC-3A7707A1989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C9BAC-7E75-4966-8050-D6CE127D5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3B697-7588-416C-8C82-0626E5B9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5027-F250-4FCE-87C2-01567764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9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CF95-C557-490A-A409-0A0E2D87C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66F3E-EF3B-4923-B0FC-1155E0308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3D827-8469-4DE2-905C-107F7E0CB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F301B-324A-4950-AF0A-7289C6803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9D1199-C5A0-44A1-8AFA-368773CC5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B2410-BCA7-4D9C-81BD-A45498E5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7149-F79E-492E-BEFC-3A7707A1989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767DAC-384B-4C2D-8BD7-50E563238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B4691-3CEC-430F-B656-A0D843EE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5027-F250-4FCE-87C2-01567764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7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1675-8182-49A7-BE0F-362ACA4B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17C6BA-B339-4ED0-B19B-CC094B34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7149-F79E-492E-BEFC-3A7707A1989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23460-7A73-43A2-8CA4-EBFFF329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88CB7-DF49-4B99-A73D-32CC0907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5027-F250-4FCE-87C2-01567764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5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2D0A1-7FDE-440D-B476-5525977E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7149-F79E-492E-BEFC-3A7707A1989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112FFD-C788-4B4D-8EEA-141E1087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4EE9E-B1CB-4379-8AAC-ED0D0424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5027-F250-4FCE-87C2-01567764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0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082AC-89F8-400F-8240-F14C71183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8EA2B-8243-45CB-96BD-78ECF1233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29EE5-E498-449E-865A-6051F6EB4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4B03B-6686-4BA6-BBE2-966AF59B3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7149-F79E-492E-BEFC-3A7707A1989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7FC00-17FA-4F49-A67E-DB140393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15314-05E9-4B22-B666-696E4D9E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5027-F250-4FCE-87C2-01567764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2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A3222-6A74-44CD-9841-C8FE9D6D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E74AD1-2319-4E60-9D45-800EF9CD8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3B5B5-17CA-4EA2-A93A-1E495BAC8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A96D1-DB21-405E-999E-8E96F5E8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7149-F79E-492E-BEFC-3A7707A1989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B5087-74B3-4E4B-A26E-0EC27183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35E22-810D-491F-968D-6AA13F5D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5027-F250-4FCE-87C2-01567764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7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981FEA-C391-41B3-AE81-A67D27F1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86EB5-FC82-427D-9CAE-DF25360ED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FF914-CC9D-49ED-A560-3B75B7C21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97149-F79E-492E-BEFC-3A7707A1989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68FBE-686C-4643-8125-1EBDF1874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80484-DA92-4F7B-B1E6-0DFD42FA3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85027-F250-4FCE-87C2-01567764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3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6C6EF4-5F4B-45F6-8BEC-83769353691B}"/>
              </a:ext>
            </a:extLst>
          </p:cNvPr>
          <p:cNvSpPr txBox="1"/>
          <p:nvPr/>
        </p:nvSpPr>
        <p:spPr>
          <a:xfrm>
            <a:off x="3652061" y="2459504"/>
            <a:ext cx="48878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>
                <a:solidFill>
                  <a:srgbClr val="7030A0"/>
                </a:solidFill>
              </a:rPr>
              <a:t>SIMPLE</a:t>
            </a:r>
          </a:p>
        </p:txBody>
      </p:sp>
    </p:spTree>
    <p:extLst>
      <p:ext uri="{BB962C8B-B14F-4D97-AF65-F5344CB8AC3E}">
        <p14:creationId xmlns:p14="http://schemas.microsoft.com/office/powerpoint/2010/main" val="135342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6C6EF4-5F4B-45F6-8BEC-83769353691B}"/>
              </a:ext>
            </a:extLst>
          </p:cNvPr>
          <p:cNvSpPr txBox="1"/>
          <p:nvPr/>
        </p:nvSpPr>
        <p:spPr>
          <a:xfrm>
            <a:off x="4490207" y="2459504"/>
            <a:ext cx="321158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>
                <a:solidFill>
                  <a:schemeClr val="accent1"/>
                </a:solidFill>
              </a:rPr>
              <a:t>FAST</a:t>
            </a:r>
          </a:p>
        </p:txBody>
      </p:sp>
    </p:spTree>
    <p:extLst>
      <p:ext uri="{BB962C8B-B14F-4D97-AF65-F5344CB8AC3E}">
        <p14:creationId xmlns:p14="http://schemas.microsoft.com/office/powerpoint/2010/main" val="412368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6C6EF4-5F4B-45F6-8BEC-83769353691B}"/>
              </a:ext>
            </a:extLst>
          </p:cNvPr>
          <p:cNvSpPr txBox="1"/>
          <p:nvPr/>
        </p:nvSpPr>
        <p:spPr>
          <a:xfrm>
            <a:off x="2056625" y="2459504"/>
            <a:ext cx="80787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>
                <a:solidFill>
                  <a:srgbClr val="C00000"/>
                </a:solidFill>
              </a:rPr>
              <a:t>TEAMWORK</a:t>
            </a:r>
          </a:p>
        </p:txBody>
      </p:sp>
    </p:spTree>
    <p:extLst>
      <p:ext uri="{BB962C8B-B14F-4D97-AF65-F5344CB8AC3E}">
        <p14:creationId xmlns:p14="http://schemas.microsoft.com/office/powerpoint/2010/main" val="184640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6C6EF4-5F4B-45F6-8BEC-83769353691B}"/>
              </a:ext>
            </a:extLst>
          </p:cNvPr>
          <p:cNvSpPr txBox="1"/>
          <p:nvPr/>
        </p:nvSpPr>
        <p:spPr>
          <a:xfrm>
            <a:off x="3227554" y="2459504"/>
            <a:ext cx="57368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>
                <a:solidFill>
                  <a:schemeClr val="accent1">
                    <a:lumMod val="75000"/>
                  </a:schemeClr>
                </a:solidFill>
              </a:rPr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106230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Gumpha Rawat</dc:creator>
  <cp:lastModifiedBy>Gumpha Rawat</cp:lastModifiedBy>
  <cp:revision>1</cp:revision>
  <dcterms:created xsi:type="dcterms:W3CDTF">2019-12-04T20:42:48Z</dcterms:created>
  <dcterms:modified xsi:type="dcterms:W3CDTF">2019-12-04T21:03:10Z</dcterms:modified>
</cp:coreProperties>
</file>