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7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43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48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5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7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7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5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4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89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5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6795-138E-45C7-9D58-34952C7F9288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D420-EBB6-4E28-8CAF-ED23EB92A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11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IATA messages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Сообщения обмена стандарта </a:t>
            </a:r>
            <a:r>
              <a:rPr lang="en-US" dirty="0" smtClean="0"/>
              <a:t>IATA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43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Нам нужен</a:t>
            </a:r>
            <a:r>
              <a:rPr lang="en-US" dirty="0" smtClean="0"/>
              <a:t> </a:t>
            </a:r>
            <a:r>
              <a:rPr lang="ru-RU" dirty="0" smtClean="0"/>
              <a:t>электронный обмен сообщениями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Формирование </a:t>
            </a:r>
            <a:r>
              <a:rPr lang="ru-RU" dirty="0"/>
              <a:t>и распознавание</a:t>
            </a:r>
          </a:p>
          <a:p>
            <a:pPr lvl="1"/>
            <a:r>
              <a:rPr lang="ru-RU" dirty="0" smtClean="0"/>
              <a:t>Отправка и получение</a:t>
            </a:r>
          </a:p>
          <a:p>
            <a:pPr lvl="1"/>
            <a:r>
              <a:rPr lang="ru-RU" dirty="0" smtClean="0"/>
              <a:t>Интеграция </a:t>
            </a:r>
            <a:r>
              <a:rPr lang="ru-RU" dirty="0" smtClean="0"/>
              <a:t>в </a:t>
            </a:r>
            <a:r>
              <a:rPr lang="ru-RU" dirty="0" smtClean="0"/>
              <a:t>существующую систему</a:t>
            </a:r>
          </a:p>
          <a:p>
            <a:r>
              <a:rPr lang="ru-RU" dirty="0" smtClean="0"/>
              <a:t>Для этого надо разработать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/>
              <a:t>модуль раскладки и формирования сообщений </a:t>
            </a:r>
            <a:r>
              <a:rPr lang="en-US" dirty="0" smtClean="0"/>
              <a:t>IATA</a:t>
            </a:r>
          </a:p>
          <a:p>
            <a:pPr lvl="1"/>
            <a:r>
              <a:rPr lang="ru-RU" dirty="0" smtClean="0"/>
              <a:t>м</a:t>
            </a:r>
            <a:r>
              <a:rPr lang="ru-RU" dirty="0"/>
              <a:t>одуль отправки и получения сообщений на примере </a:t>
            </a:r>
            <a:r>
              <a:rPr lang="en-US" dirty="0" err="1" smtClean="0"/>
              <a:t>NtEven</a:t>
            </a:r>
            <a:r>
              <a:rPr lang="en-US" dirty="0" err="1"/>
              <a:t>t</a:t>
            </a:r>
            <a:endParaRPr lang="en-US" dirty="0" smtClean="0"/>
          </a:p>
          <a:p>
            <a:pPr lvl="1"/>
            <a:r>
              <a:rPr lang="ru-RU" dirty="0" smtClean="0"/>
              <a:t>интегрировать взаимодействие с Оскар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62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и распознавание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Структурный </a:t>
            </a:r>
            <a:r>
              <a:rPr lang="ru-RU" dirty="0"/>
              <a:t>объект </a:t>
            </a:r>
            <a:r>
              <a:rPr lang="ru-RU" dirty="0" smtClean="0"/>
              <a:t>данных</a:t>
            </a:r>
            <a:r>
              <a:rPr lang="en-US" dirty="0" smtClean="0"/>
              <a:t> </a:t>
            </a:r>
            <a:r>
              <a:rPr lang="en-US" dirty="0" smtClean="0"/>
              <a:t>STANTARD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Контекстно свободная грамматика</a:t>
            </a:r>
            <a:r>
              <a:rPr lang="en-US" dirty="0" smtClean="0"/>
              <a:t> PROCESSOR;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8611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en-US" dirty="0" smtClean="0"/>
              <a:t>grammar</a:t>
            </a:r>
            <a:r>
              <a:rPr lang="ru-RU" dirty="0" smtClean="0"/>
              <a:t>-файла сообщения </a:t>
            </a:r>
            <a:r>
              <a:rPr lang="en-US" dirty="0" smtClean="0"/>
              <a:t>IATA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 </a:t>
            </a:r>
            <a:r>
              <a:rPr lang="ru-RU" dirty="0" smtClean="0"/>
              <a:t>автоматизация разработки исходного кода</a:t>
            </a:r>
          </a:p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разработать сервисную программа для получения исходного кода </a:t>
            </a:r>
            <a:r>
              <a:rPr lang="ru-RU" dirty="0"/>
              <a:t>структурный объект сообщения </a:t>
            </a:r>
            <a:r>
              <a:rPr lang="en-US" dirty="0"/>
              <a:t>IATA </a:t>
            </a:r>
            <a:r>
              <a:rPr lang="en-US" dirty="0" smtClean="0"/>
              <a:t> </a:t>
            </a:r>
            <a:r>
              <a:rPr lang="ru-RU" dirty="0" smtClean="0"/>
              <a:t>на языке </a:t>
            </a:r>
            <a:r>
              <a:rPr lang="en-US" dirty="0" smtClean="0"/>
              <a:t>C</a:t>
            </a:r>
            <a:r>
              <a:rPr lang="en-US" dirty="0" smtClean="0"/>
              <a:t>#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05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Структурный объект данных</a:t>
            </a:r>
            <a:r>
              <a:rPr lang="en-US" dirty="0"/>
              <a:t> </a:t>
            </a:r>
            <a:r>
              <a:rPr lang="en-US" dirty="0" smtClean="0"/>
              <a:t>STANTARD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7387"/>
            <a:ext cx="10515600" cy="4351338"/>
          </a:xfrm>
        </p:spPr>
        <p:txBody>
          <a:bodyPr/>
          <a:lstStyle/>
          <a:p>
            <a:r>
              <a:rPr lang="ru-RU" dirty="0" smtClean="0"/>
              <a:t>Метаданные</a:t>
            </a:r>
          </a:p>
          <a:p>
            <a:pPr lvl="1"/>
            <a:r>
              <a:rPr lang="ru-RU" smtClean="0"/>
              <a:t>Классы</a:t>
            </a:r>
            <a:endParaRPr lang="ru-RU" dirty="0" smtClean="0"/>
          </a:p>
          <a:p>
            <a:pPr lvl="1"/>
            <a:r>
              <a:rPr lang="ru-RU" dirty="0" smtClean="0"/>
              <a:t>Свойства</a:t>
            </a:r>
          </a:p>
          <a:p>
            <a:pPr lvl="2"/>
            <a:r>
              <a:rPr lang="ru-RU" dirty="0" smtClean="0"/>
              <a:t>Вложенные объекты</a:t>
            </a:r>
            <a:r>
              <a:rPr lang="en-US" dirty="0" smtClean="0"/>
              <a:t> (Structure_01_001_0006)</a:t>
            </a:r>
            <a:endParaRPr lang="ru-RU" dirty="0" smtClean="0"/>
          </a:p>
          <a:p>
            <a:pPr lvl="2"/>
            <a:r>
              <a:rPr lang="ru-RU" dirty="0" smtClean="0"/>
              <a:t>Строки</a:t>
            </a:r>
            <a:r>
              <a:rPr lang="en-US" dirty="0" smtClean="0"/>
              <a:t> (string)</a:t>
            </a:r>
            <a:endParaRPr lang="ru-RU" dirty="0" smtClean="0"/>
          </a:p>
          <a:p>
            <a:pPr lvl="2"/>
            <a:r>
              <a:rPr lang="ru-RU" dirty="0" smtClean="0"/>
              <a:t>Списки</a:t>
            </a:r>
            <a:r>
              <a:rPr lang="en-US" dirty="0" smtClean="0"/>
              <a:t> (List[Structire_004])</a:t>
            </a:r>
            <a:endParaRPr lang="ru-RU" dirty="0"/>
          </a:p>
          <a:p>
            <a:pPr lvl="1"/>
            <a:r>
              <a:rPr lang="ru-RU" dirty="0" smtClean="0"/>
              <a:t>Атрибуты </a:t>
            </a:r>
          </a:p>
          <a:p>
            <a:pPr lvl="2"/>
            <a:r>
              <a:rPr lang="ru-RU" dirty="0" smtClean="0"/>
              <a:t>Разделители (</a:t>
            </a:r>
            <a:r>
              <a:rPr lang="en-US" dirty="0" smtClean="0"/>
              <a:t>Slant, </a:t>
            </a:r>
            <a:r>
              <a:rPr lang="en-US" dirty="0" err="1" smtClean="0"/>
              <a:t>Crlf</a:t>
            </a:r>
            <a:r>
              <a:rPr lang="en-US" dirty="0" smtClean="0"/>
              <a:t>, Hyphen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Нумератор</a:t>
            </a:r>
            <a:r>
              <a:rPr lang="en-US" dirty="0"/>
              <a:t> </a:t>
            </a:r>
            <a:r>
              <a:rPr lang="en-US" dirty="0" smtClean="0"/>
              <a:t>(Reference)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573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122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IATA messages</vt:lpstr>
      <vt:lpstr>Цели и задачи</vt:lpstr>
      <vt:lpstr>Формирование и распознавание</vt:lpstr>
      <vt:lpstr>Анализ grammar-файла сообщения IATA</vt:lpstr>
      <vt:lpstr>Структурный объект данных STANTARD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IATA messages</dc:title>
  <dc:creator>Фесенко Олег В.</dc:creator>
  <cp:lastModifiedBy>Фесенко Олег В.</cp:lastModifiedBy>
  <cp:revision>16</cp:revision>
  <dcterms:created xsi:type="dcterms:W3CDTF">2022-10-26T04:47:48Z</dcterms:created>
  <dcterms:modified xsi:type="dcterms:W3CDTF">2022-12-15T08:06:06Z</dcterms:modified>
</cp:coreProperties>
</file>