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8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3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7C07-F7E3-4215-80F8-3B2013D812D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9090-7D63-4C81-8416-5BC74A4B9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1698720" y="838201"/>
            <a:ext cx="7117620" cy="1997760"/>
          </a:xfrm>
          <a:prstGeom prst="roundRect">
            <a:avLst>
              <a:gd name="adj" fmla="val 6747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06537" y="3652934"/>
            <a:ext cx="2397125" cy="2240280"/>
          </a:xfrm>
          <a:prstGeom prst="roundRect">
            <a:avLst>
              <a:gd name="adj" fmla="val 6747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3412807"/>
            <a:ext cx="377190" cy="377190"/>
          </a:xfrm>
          <a:prstGeom prst="rect">
            <a:avLst/>
          </a:prstGeom>
        </p:spPr>
      </p:pic>
      <p:pic>
        <p:nvPicPr>
          <p:cNvPr id="1030" name="Picture 6" descr="GitHub - Pneumonia-Detection-using-EdgeML/pneumonia-detection-balenaCAM:  Pneumonia Detection on a Raspberry Pi using balenaCloud and Edge Impuls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35" y="4363492"/>
            <a:ext cx="608647" cy="6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4797901" y="3652934"/>
            <a:ext cx="2716804" cy="2240280"/>
          </a:xfrm>
          <a:prstGeom prst="roundRect">
            <a:avLst>
              <a:gd name="adj" fmla="val 6747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76470" y="3652934"/>
            <a:ext cx="10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Controller</a:t>
            </a:r>
            <a:endParaRPr lang="ko-KR" altLang="en-US" sz="1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File:Vue.js Logo 2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05" y="1507536"/>
            <a:ext cx="672025" cy="5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305027" y="4386825"/>
            <a:ext cx="630078" cy="750862"/>
            <a:chOff x="2902903" y="4428366"/>
            <a:chExt cx="630078" cy="750862"/>
          </a:xfrm>
        </p:grpSpPr>
        <p:pic>
          <p:nvPicPr>
            <p:cNvPr id="25" name="Picture 6" descr="GitHub - Pneumonia-Detection-using-EdgeML/pneumonia-detection-balenaCAM:  Pneumonia Detection on a Raspberry Pi using balenaCloud and Edge Impulse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903" y="4428366"/>
              <a:ext cx="608647" cy="68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/>
            <p:cNvSpPr/>
            <p:nvPr/>
          </p:nvSpPr>
          <p:spPr>
            <a:xfrm>
              <a:off x="3207225" y="4792979"/>
              <a:ext cx="250349" cy="2584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1505" y="4717563"/>
              <a:ext cx="371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n w="10160">
                    <a:noFill/>
                    <a:prstDash val="solid"/>
                  </a:ln>
                  <a:solidFill>
                    <a:srgbClr val="DD3252"/>
                  </a:solidFill>
                </a:rPr>
                <a:t>5</a:t>
              </a:r>
              <a:endParaRPr lang="ko-KR" altLang="en-US" sz="2300" b="1" dirty="0">
                <a:ln w="10160">
                  <a:noFill/>
                  <a:prstDash val="solid"/>
                </a:ln>
                <a:solidFill>
                  <a:srgbClr val="DD3252"/>
                </a:solidFill>
              </a:endParaRPr>
            </a:p>
          </p:txBody>
        </p:sp>
      </p:grpSp>
      <p:pic>
        <p:nvPicPr>
          <p:cNvPr id="1034" name="Picture 10" descr="https://www.eleparts.co.kr/data/EPX/FMN/UG/160428091107b8485751e8c5f699188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56" y="4266463"/>
            <a:ext cx="1350962" cy="10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363" y="1453048"/>
            <a:ext cx="2119883" cy="570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151" y="1430704"/>
            <a:ext cx="866151" cy="54993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073320" y="1720259"/>
            <a:ext cx="6122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67980" y="1720259"/>
            <a:ext cx="9530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126532" y="2089882"/>
            <a:ext cx="383243" cy="2230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400776" y="2089882"/>
            <a:ext cx="2246450" cy="2041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1175" y="644463"/>
            <a:ext cx="653267" cy="434477"/>
          </a:xfrm>
          <a:prstGeom prst="rect">
            <a:avLst/>
          </a:prstGeom>
        </p:spPr>
      </p:pic>
      <p:pic>
        <p:nvPicPr>
          <p:cNvPr id="1038" name="Picture 14" descr="post-thumbn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26" y="619719"/>
            <a:ext cx="856113" cy="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나눔스퀘어라운드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2024-05-20T01:53:28Z</dcterms:created>
  <dcterms:modified xsi:type="dcterms:W3CDTF">2024-05-20T03:15:03Z</dcterms:modified>
</cp:coreProperties>
</file>