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8" r:id="rId5"/>
    <p:sldId id="267" r:id="rId6"/>
    <p:sldId id="266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3211398" y="2628057"/>
            <a:ext cx="5769204" cy="1601886"/>
            <a:chOff x="3211398" y="2196446"/>
            <a:chExt cx="5769204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RC Project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 smtClean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장건수</a:t>
              </a:r>
              <a:r>
                <a:rPr lang="ko-KR" altLang="en-US" dirty="0" smtClean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진홍엽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5D1597-5A59-44AB-A21A-8799E4942310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4" y="2461591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893274" y="3157835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484-EAD3-47C1-8FD0-781B312B9205}"/>
              </a:ext>
            </a:extLst>
          </p:cNvPr>
          <p:cNvSpPr txBox="1"/>
          <p:nvPr/>
        </p:nvSpPr>
        <p:spPr>
          <a:xfrm>
            <a:off x="3893274" y="385407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C9286-ECBA-4412-9CED-CA636BB7393C}"/>
              </a:ext>
            </a:extLst>
          </p:cNvPr>
          <p:cNvSpPr txBox="1"/>
          <p:nvPr/>
        </p:nvSpPr>
        <p:spPr>
          <a:xfrm>
            <a:off x="3893274" y="4550323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21" y="2553923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02321" y="3228945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1840D-4D35-4D2B-9AB5-9A77FAB631CB}"/>
              </a:ext>
            </a:extLst>
          </p:cNvPr>
          <p:cNvSpPr txBox="1"/>
          <p:nvPr/>
        </p:nvSpPr>
        <p:spPr>
          <a:xfrm>
            <a:off x="4402321" y="463634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네번째 목차를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적으시오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27455" y="3957823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27814" y="751174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구성도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42093" y="1124253"/>
            <a:ext cx="856322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1003019" y="6226227"/>
            <a:ext cx="1010230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93" y="1336526"/>
            <a:ext cx="800211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42093" y="1124253"/>
            <a:ext cx="856322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1003019" y="6226227"/>
            <a:ext cx="1010230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34" y="1298768"/>
            <a:ext cx="3477110" cy="4629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79" y="601810"/>
            <a:ext cx="1352550" cy="8572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810053" y="1990725"/>
            <a:ext cx="1757455" cy="66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13" y="3076035"/>
            <a:ext cx="1073307" cy="160325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289749" y="3810771"/>
            <a:ext cx="1757455" cy="66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009" y="4358308"/>
            <a:ext cx="3781953" cy="168616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4456501" y="5259421"/>
            <a:ext cx="3111007" cy="33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549" y="1387483"/>
            <a:ext cx="3436313" cy="22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27814" y="751174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42093" y="1124253"/>
            <a:ext cx="856322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1003019" y="6226227"/>
            <a:ext cx="1010230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93" y="1317766"/>
            <a:ext cx="8033831" cy="4730609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95901" y="4516313"/>
            <a:ext cx="1747679" cy="1037998"/>
            <a:chOff x="583201" y="3347913"/>
            <a:chExt cx="1747679" cy="1037998"/>
          </a:xfrm>
        </p:grpSpPr>
        <p:pic>
          <p:nvPicPr>
            <p:cNvPr id="3074" name="Picture 2" descr="ApexCharts · GitHu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18" y="3347913"/>
              <a:ext cx="908044" cy="90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1AD27-041B-4ABC-84BE-E35CB22CEC27}"/>
                </a:ext>
              </a:extLst>
            </p:cNvPr>
            <p:cNvSpPr txBox="1"/>
            <p:nvPr/>
          </p:nvSpPr>
          <p:spPr>
            <a:xfrm>
              <a:off x="583201" y="404735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ApexChart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2046505" y="5105400"/>
            <a:ext cx="730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047875" y="3943350"/>
            <a:ext cx="1673225" cy="1166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ue.js - 위키백과, 우리 모두의 백과사전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80" y="587592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부트스트랩 (프론트엔드 프레임워크) - 위키백과, 우리 모두의 백과사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5" y="623509"/>
            <a:ext cx="578909" cy="4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inia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669219" y="536382"/>
            <a:ext cx="360451" cy="5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41" y="623509"/>
            <a:ext cx="392441" cy="4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27814" y="751174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42093" y="1124253"/>
            <a:ext cx="856322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1003019" y="6226227"/>
            <a:ext cx="1010230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93" y="1311961"/>
            <a:ext cx="8143217" cy="47265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51" y="1943100"/>
            <a:ext cx="4010494" cy="28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27814" y="751174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42093" y="1124253"/>
            <a:ext cx="856322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1003019" y="6226227"/>
            <a:ext cx="1010230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93" y="1303587"/>
            <a:ext cx="8535506" cy="4587834"/>
          </a:xfrm>
          <a:prstGeom prst="rect">
            <a:avLst/>
          </a:prstGeom>
        </p:spPr>
      </p:pic>
      <p:pic>
        <p:nvPicPr>
          <p:cNvPr id="2050" name="Picture 2" descr="PyQt - 위키백과, 우리 모두의 백과사전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6" y="560224"/>
            <a:ext cx="747545" cy="7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1186" y="360097"/>
            <a:ext cx="4188058" cy="570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537508" y="749595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 car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42093" y="1124253"/>
            <a:ext cx="856322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 flipV="1">
            <a:off x="628649" y="6226227"/>
            <a:ext cx="10476673" cy="3169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163050" y="1332193"/>
            <a:ext cx="1942272" cy="1091452"/>
            <a:chOff x="9163050" y="1332193"/>
            <a:chExt cx="1942272" cy="109145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163050" y="1332193"/>
              <a:ext cx="1942272" cy="109145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23424" y="1554866"/>
              <a:ext cx="1495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차량 정보 </a:t>
              </a:r>
              <a:endPara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DB </a:t>
              </a:r>
              <a:r>
                <a:rPr lang="en-US" altLang="ko-KR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UPDATE</a:t>
              </a:r>
              <a:endPara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163050" y="2544724"/>
            <a:ext cx="1942272" cy="1091452"/>
            <a:chOff x="9163050" y="2544724"/>
            <a:chExt cx="1942272" cy="109145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163050" y="2544724"/>
              <a:ext cx="1942272" cy="109145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00771" y="2808539"/>
              <a:ext cx="1495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Button </a:t>
              </a:r>
            </a:p>
            <a:p>
              <a:r>
                <a:rPr lang="en-US" altLang="ko-KR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Interrupt</a:t>
              </a:r>
              <a:endPara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163050" y="3720809"/>
            <a:ext cx="1942272" cy="1091452"/>
            <a:chOff x="9163050" y="3720809"/>
            <a:chExt cx="1942272" cy="109145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163050" y="3720809"/>
              <a:ext cx="1942272" cy="109145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00772" y="3838687"/>
              <a:ext cx="14954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Xbox controller</a:t>
              </a:r>
            </a:p>
            <a:p>
              <a:r>
                <a:rPr lang="en-US" altLang="ko-KR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 </a:t>
              </a:r>
              <a:r>
                <a:rPr lang="en-US" altLang="ko-KR" b="1" dirty="0" err="1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evdev</a:t>
              </a:r>
              <a:endPara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163050" y="4933340"/>
            <a:ext cx="1942272" cy="1091452"/>
            <a:chOff x="9163050" y="4933340"/>
            <a:chExt cx="1942272" cy="109145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9163050" y="4933340"/>
              <a:ext cx="1942272" cy="109145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00773" y="5334578"/>
              <a:ext cx="1495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차량 움직임</a:t>
              </a:r>
              <a:endPara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14" y="3131704"/>
            <a:ext cx="952500" cy="1076325"/>
          </a:xfrm>
          <a:prstGeom prst="rect">
            <a:avLst/>
          </a:prstGeom>
        </p:spPr>
      </p:pic>
      <p:cxnSp>
        <p:nvCxnSpPr>
          <p:cNvPr id="34" name="꺾인 연결선 33"/>
          <p:cNvCxnSpPr>
            <a:stCxn id="9" idx="1"/>
            <a:endCxn id="26" idx="3"/>
          </p:cNvCxnSpPr>
          <p:nvPr/>
        </p:nvCxnSpPr>
        <p:spPr>
          <a:xfrm rot="10800000" flipV="1">
            <a:off x="7881714" y="1877919"/>
            <a:ext cx="1281336" cy="17919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6" idx="3"/>
            <a:endCxn id="17" idx="1"/>
          </p:cNvCxnSpPr>
          <p:nvPr/>
        </p:nvCxnSpPr>
        <p:spPr>
          <a:xfrm>
            <a:off x="7881714" y="3669867"/>
            <a:ext cx="1281336" cy="18091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5" idx="1"/>
          </p:cNvCxnSpPr>
          <p:nvPr/>
        </p:nvCxnSpPr>
        <p:spPr>
          <a:xfrm flipV="1">
            <a:off x="8330999" y="3090450"/>
            <a:ext cx="832051" cy="57941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endCxn id="16" idx="1"/>
          </p:cNvCxnSpPr>
          <p:nvPr/>
        </p:nvCxnSpPr>
        <p:spPr>
          <a:xfrm>
            <a:off x="8330999" y="3669866"/>
            <a:ext cx="832051" cy="59666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52</Words>
  <Application>Microsoft Office PowerPoint</Application>
  <PresentationFormat>와이드스크린</PresentationFormat>
  <Paragraphs>35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</vt:lpstr>
      <vt:lpstr>나눔고딕 ExtraBold</vt:lpstr>
      <vt:lpstr>나눔스퀘어라운드 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SSAFY</cp:lastModifiedBy>
  <cp:revision>32</cp:revision>
  <dcterms:created xsi:type="dcterms:W3CDTF">2020-09-09T15:27:43Z</dcterms:created>
  <dcterms:modified xsi:type="dcterms:W3CDTF">2024-05-23T10:03:39Z</dcterms:modified>
</cp:coreProperties>
</file>