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9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1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4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9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11B0-51A4-454E-A4D8-B696079431D4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C56A-95C3-4BB0-81B6-972A5374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[2015</a:t>
            </a:r>
            <a:r>
              <a:rPr lang="ko-KR" altLang="en-US" sz="3200" dirty="0" smtClean="0"/>
              <a:t>개발프로젝트</a:t>
            </a:r>
            <a:r>
              <a:rPr lang="en-US" altLang="ko-KR" sz="3200" dirty="0" smtClean="0"/>
              <a:t>]</a:t>
            </a:r>
            <a:r>
              <a:rPr lang="ko-KR" altLang="en-US" sz="3200" dirty="0" smtClean="0"/>
              <a:t>발표자료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09736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 학번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분반 </a:t>
            </a:r>
            <a:r>
              <a:rPr lang="en-US" altLang="ko-KR" dirty="0" smtClean="0"/>
              <a:t>: 2012046046 / 1</a:t>
            </a:r>
          </a:p>
          <a:p>
            <a:r>
              <a:rPr lang="ko-KR" altLang="en-US" dirty="0" smtClean="0"/>
              <a:t>성명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송 건 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1622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/>
              <a:t>프로젝트 명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달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력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2857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2015. 12. 2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33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844824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요약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주요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전체 기능 실행 동영상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자기성찰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6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9752" y="63619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요약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478724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6136" y="267224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달력이 표시되고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3609020"/>
            <a:ext cx="29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날짜에 메모 추가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0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1720" y="6206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주요 기능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86933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45815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1037" y="3140968"/>
            <a:ext cx="341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원하는 날짜를 선택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텍스트필드에  메모를 입력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메모추가 버튼 클릭 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46" y="1483173"/>
            <a:ext cx="2342369" cy="93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53142" y="17681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텍스트필</a:t>
            </a:r>
            <a:r>
              <a:rPr lang="ko-KR" altLang="en-US" dirty="0"/>
              <a:t>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1037" y="500952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메모가 있는 날에는 초록색으로 변경</a:t>
            </a:r>
            <a:endParaRPr lang="en-US" altLang="ko-KR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1" y="2852936"/>
            <a:ext cx="46196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0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1760" y="76470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전체 기능 실행 동영상</a:t>
            </a:r>
            <a:endParaRPr lang="en-US" altLang="ko-KR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24140"/>
              </p:ext>
            </p:extLst>
          </p:nvPr>
        </p:nvGraphicFramePr>
        <p:xfrm>
          <a:off x="3995936" y="3068960"/>
          <a:ext cx="128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포장기 셸 개체" showAsIcon="1" r:id="rId3" imgW="1283040" imgH="685800" progId="Package">
                  <p:embed/>
                </p:oleObj>
              </mc:Choice>
              <mc:Fallback>
                <p:oleObj name="포장기 셸 개체" showAsIcon="1" r:id="rId3" imgW="1283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3068960"/>
                        <a:ext cx="1282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0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1760" y="6926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자기성찰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627784" y="1196752"/>
            <a:ext cx="6516216" cy="3672408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MYSQL</a:t>
            </a:r>
            <a:r>
              <a:rPr lang="ko-KR" altLang="en-US" sz="1500" dirty="0" smtClean="0"/>
              <a:t>이라는 생소한 프로그램을 이용하여 데이터를 저장하여 사용하는 방법을 배우는데 많은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어려움이 있었다</a:t>
            </a:r>
            <a:r>
              <a:rPr lang="en-US" altLang="ko-KR" sz="1500" dirty="0" smtClean="0"/>
              <a:t>.  Eclipse</a:t>
            </a:r>
            <a:r>
              <a:rPr lang="ko-KR" altLang="en-US" sz="1500" dirty="0" smtClean="0"/>
              <a:t>와 연동하는 부분만 공부하여 원하는 기능만 추가하였다</a:t>
            </a:r>
            <a:r>
              <a:rPr lang="en-US" altLang="ko-KR" sz="1500" dirty="0" smtClean="0"/>
              <a:t>.</a:t>
            </a:r>
            <a:br>
              <a:rPr lang="en-US" altLang="ko-KR" sz="1500" dirty="0" smtClean="0"/>
            </a:br>
            <a:r>
              <a:rPr lang="ko-KR" altLang="en-US" sz="1500" dirty="0" smtClean="0"/>
              <a:t>처음 </a:t>
            </a:r>
            <a:r>
              <a:rPr lang="ko-KR" altLang="en-US" sz="1500" smtClean="0"/>
              <a:t>프로젝트를 기획 하였을때는</a:t>
            </a:r>
            <a:r>
              <a:rPr lang="ko-KR" altLang="en-US" sz="1500" dirty="0" smtClean="0"/>
              <a:t> 달력 </a:t>
            </a:r>
            <a:r>
              <a:rPr lang="en-US" altLang="ko-KR" sz="1500" dirty="0" smtClean="0"/>
              <a:t>+ </a:t>
            </a:r>
            <a:r>
              <a:rPr lang="ko-KR" altLang="en-US" sz="1500" dirty="0" smtClean="0"/>
              <a:t>메모 </a:t>
            </a:r>
            <a:r>
              <a:rPr lang="en-US" altLang="ko-KR" sz="1500" dirty="0" smtClean="0"/>
              <a:t>+ </a:t>
            </a:r>
            <a:r>
              <a:rPr lang="ko-KR" altLang="en-US" sz="1500" dirty="0" smtClean="0"/>
              <a:t>시계기능 이였는데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MYSQL</a:t>
            </a:r>
            <a:r>
              <a:rPr lang="ko-KR" altLang="en-US" sz="1500" dirty="0" smtClean="0"/>
              <a:t>을 공부하면서 시계 기능을 구현하지 못하였다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3" y="1268760"/>
            <a:ext cx="20859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7" y="3645024"/>
            <a:ext cx="22193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65104"/>
            <a:ext cx="5987105" cy="109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0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88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패키지</vt:lpstr>
      <vt:lpstr>[2015개발프로젝트]발표자료 </vt:lpstr>
      <vt:lpstr>목차</vt:lpstr>
      <vt:lpstr>PowerPoint 프레젠테이션</vt:lpstr>
      <vt:lpstr>PowerPoint 프레젠테이션</vt:lpstr>
      <vt:lpstr>PowerPoint 프레젠테이션</vt:lpstr>
      <vt:lpstr> MYSQL이라는 생소한 프로그램을 이용하여 데이터를 저장하여 사용하는 방법을 배우는데 많은 어려움이 있었다.  Eclipse와 연동하는 부분만 공부하여 원하는 기능만 추가하였다. 처음 프로젝트를 기획 하였을때는 달력 + 메모 + 시계기능 이였는데 MYSQL을 공부하면서 시계 기능을 구현하지 못하였다.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[2015개발프로젝트]발표자료</dc:title>
  <dc:creator>JKKang</dc:creator>
  <cp:lastModifiedBy>건호</cp:lastModifiedBy>
  <cp:revision>6</cp:revision>
  <dcterms:created xsi:type="dcterms:W3CDTF">2015-11-29T02:48:33Z</dcterms:created>
  <dcterms:modified xsi:type="dcterms:W3CDTF">2015-12-01T14:06:07Z</dcterms:modified>
</cp:coreProperties>
</file>