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8" r:id="rId3"/>
    <p:sldId id="259" r:id="rId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HY견고딕" panose="02030600000101010101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13285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버스 예약 시스템</a:t>
            </a:r>
            <a:endParaRPr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08104" y="530120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2012046046 </a:t>
            </a:r>
            <a:r>
              <a:rPr lang="ko-KR" altLang="en-US" dirty="0" smtClean="0"/>
              <a:t>송건호</a:t>
            </a:r>
            <a:endParaRPr lang="en-US" altLang="ko-KR" dirty="0" smtClean="0"/>
          </a:p>
          <a:p>
            <a:r>
              <a:rPr lang="en-US" altLang="ko-KR" dirty="0" smtClean="0"/>
              <a:t>2012046060 </a:t>
            </a:r>
            <a:r>
              <a:rPr lang="ko-KR" altLang="en-US" dirty="0" smtClean="0"/>
              <a:t>조광현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3645024"/>
            <a:ext cx="7920880" cy="122413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출발지를 청주로 하여 청주 고속 버스 터미널에서 갈 수 있는 지역들과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소요시간을 운행안내 목록에서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해당 지역의 번호를 입력 시 버스 시간표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예약을 원하면 예약할 배차의 번호를 입력 시 예약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메인 메뉴에서 예약한 버스표를 확인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예약한 버스표를 취소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0222" y="836712"/>
            <a:ext cx="10887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작품 소개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982" y="155679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청주 고속 버스 터미널을 기반으로 만든 버스 예약 시스템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각자 역할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송건호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함수에서 사용한 함수들을 클래스화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27809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조광현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기본이 될 프로그램 메인 함수에서 작성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49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HY견고딕</vt:lpstr>
      <vt:lpstr>Arial</vt:lpstr>
      <vt:lpstr>Office 테마</vt:lpstr>
      <vt:lpstr>PowerPoint 프레젠테이션</vt:lpstr>
      <vt:lpstr>  출발지를 청주로 하여 청주 고속 버스 터미널에서 갈 수 있는 지역들과   소요시간을 운행안내 목록에서 안내    해당 지역의 번호를 입력 시 버스 시간표 출력    예약을 원하면 예약할 배차의 번호를 입력 시 예약 가능    메인 메뉴에서 예약한 버스표를 확인 가능    예약한 버스표를 취소 가능     </vt:lpstr>
      <vt:lpstr>각자 역할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Nestnet6</cp:lastModifiedBy>
  <cp:revision>96</cp:revision>
  <dcterms:created xsi:type="dcterms:W3CDTF">2012-05-30T12:36:11Z</dcterms:created>
  <dcterms:modified xsi:type="dcterms:W3CDTF">2015-06-06T16:32:54Z</dcterms:modified>
</cp:coreProperties>
</file>