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7" r:id="rId3"/>
    <p:sldId id="272" r:id="rId4"/>
    <p:sldId id="271" r:id="rId5"/>
    <p:sldId id="291" r:id="rId6"/>
    <p:sldId id="287" r:id="rId7"/>
    <p:sldId id="288" r:id="rId8"/>
    <p:sldId id="289" r:id="rId9"/>
    <p:sldId id="290" r:id="rId10"/>
    <p:sldId id="269" r:id="rId11"/>
    <p:sldId id="292" r:id="rId12"/>
    <p:sldId id="293" r:id="rId13"/>
    <p:sldId id="294" r:id="rId14"/>
    <p:sldId id="295" r:id="rId15"/>
    <p:sldId id="296" r:id="rId16"/>
    <p:sldId id="297" r:id="rId17"/>
    <p:sldId id="273" r:id="rId18"/>
    <p:sldId id="274" r:id="rId19"/>
    <p:sldId id="281" r:id="rId20"/>
    <p:sldId id="286" r:id="rId21"/>
    <p:sldId id="283" r:id="rId22"/>
    <p:sldId id="284" r:id="rId23"/>
    <p:sldId id="285" r:id="rId24"/>
    <p:sldId id="276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73E198"/>
    <a:srgbClr val="CA2222"/>
    <a:srgbClr val="07CECE"/>
    <a:srgbClr val="FF5E54"/>
    <a:srgbClr val="00317D"/>
    <a:srgbClr val="F4F4F4"/>
    <a:srgbClr val="FFCE00"/>
    <a:srgbClr val="D9534F"/>
    <a:srgbClr val="CC5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125" d="100"/>
          <a:sy n="125" d="100"/>
        </p:scale>
        <p:origin x="44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3T12:03:50.936" idx="2">
    <p:pos x="4598" y="1137"/>
    <p:text>18년동안 380조</p:text>
    <p:extLst>
      <p:ext uri="{C676402C-5697-4E1C-873F-D02D1690AC5C}">
        <p15:threadingInfo xmlns:p15="http://schemas.microsoft.com/office/powerpoint/2012/main" timeZoneBias="-540"/>
      </p:ext>
    </p:extLst>
  </p:cm>
  <p:cm authorId="1" dt="2024-10-03T12:06:49.695" idx="4">
    <p:pos x="4597" y="1282"/>
    <p:text>16년동안('06~'21년) : 280조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C7A19DC-6E55-4CFB-869E-2310C24194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5B88D-47D9-4CA7-A155-C5C101EF1D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43642-9AB5-4B1D-8ADC-E404D54C0E6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50C1-3EF4-4AF0-8822-E982BF254D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872B3-4A8B-48F3-99C5-0544A70971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F7DEC-99BF-4995-B55B-67B57EB3F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8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0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1D812A5-4214-48D9-A10F-7AA839672F58}"/>
              </a:ext>
            </a:extLst>
          </p:cNvPr>
          <p:cNvSpPr/>
          <p:nvPr userDrawn="1"/>
        </p:nvSpPr>
        <p:spPr>
          <a:xfrm>
            <a:off x="0" y="0"/>
            <a:ext cx="12192000" cy="7801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61488-7453-476A-91C4-676E028D8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5" y="253617"/>
            <a:ext cx="2857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.jp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31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202D2F5-8B15-4D99-B0B5-38311ED0B5C0}"/>
              </a:ext>
            </a:extLst>
          </p:cNvPr>
          <p:cNvGrpSpPr/>
          <p:nvPr/>
        </p:nvGrpSpPr>
        <p:grpSpPr>
          <a:xfrm>
            <a:off x="427837" y="652543"/>
            <a:ext cx="10100843" cy="2140039"/>
            <a:chOff x="802298" y="1513970"/>
            <a:chExt cx="10100843" cy="21400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871E6B-96CE-4531-A27B-5A520B9E76E9}"/>
                </a:ext>
              </a:extLst>
            </p:cNvPr>
            <p:cNvSpPr txBox="1"/>
            <p:nvPr/>
          </p:nvSpPr>
          <p:spPr>
            <a:xfrm>
              <a:off x="844244" y="1513970"/>
              <a:ext cx="6109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머신러닝을 활용해 다각적 공공정책 확대를 통한 기대 효과 분석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0917F2-0971-468B-920B-321EAECD63B5}"/>
                </a:ext>
              </a:extLst>
            </p:cNvPr>
            <p:cNvSpPr txBox="1"/>
            <p:nvPr/>
          </p:nvSpPr>
          <p:spPr>
            <a:xfrm>
              <a:off x="802298" y="1899683"/>
              <a:ext cx="101008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더 이상 미룰 수 없는</a:t>
              </a:r>
              <a:endParaRPr lang="en-US" altLang="ko-KR" sz="5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  <a:p>
              <a:r>
                <a:rPr lang="ko-KR" altLang="en-US" sz="5400" b="1" dirty="0">
                  <a:solidFill>
                    <a:srgbClr val="CA2222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초저출산</a:t>
              </a:r>
              <a:r>
                <a:rPr lang="ko-KR" altLang="en-US" sz="5400" b="1" dirty="0">
                  <a:solidFill>
                    <a:srgbClr val="D9534F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5400" b="1" dirty="0">
                  <a:solidFill>
                    <a:srgbClr val="73E198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과제 해결</a:t>
              </a:r>
              <a:r>
                <a:rPr lang="ko-KR" altLang="en-US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하자</a:t>
              </a:r>
              <a:r>
                <a:rPr lang="en-US" altLang="ko-KR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!</a:t>
              </a:r>
              <a:endParaRPr lang="ko-KR" altLang="en-US" sz="5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58B81A71-B53C-4771-9E4E-866FC3A7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48708"/>
              </p:ext>
            </p:extLst>
          </p:nvPr>
        </p:nvGraphicFramePr>
        <p:xfrm>
          <a:off x="8913770" y="4901895"/>
          <a:ext cx="2671427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20799">
                  <a:extLst>
                    <a:ext uri="{9D8B030D-6E8A-4147-A177-3AD203B41FA5}">
                      <a16:colId xmlns:a16="http://schemas.microsoft.com/office/drawing/2014/main" val="1551189867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val="11413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Communicator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정혜원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6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Time Keeper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양지현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57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Note Taker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장민석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54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Developer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임길미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박서현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6CDE88-8BA3-454A-B4F5-7BBD898BDAFD}"/>
              </a:ext>
            </a:extLst>
          </p:cNvPr>
          <p:cNvSpPr txBox="1"/>
          <p:nvPr/>
        </p:nvSpPr>
        <p:spPr>
          <a:xfrm>
            <a:off x="8913770" y="443992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75151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현상파악 및 개선기회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416817-2098-427A-A55E-E5B276E2975B}"/>
              </a:ext>
            </a:extLst>
          </p:cNvPr>
          <p:cNvGrpSpPr/>
          <p:nvPr/>
        </p:nvGrpSpPr>
        <p:grpSpPr>
          <a:xfrm>
            <a:off x="761050" y="1238724"/>
            <a:ext cx="7605120" cy="461665"/>
            <a:chOff x="645277" y="1465416"/>
            <a:chExt cx="760512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BB6CBF-0D1B-4D88-BBA8-07D3ED3D7AB3}"/>
                </a:ext>
              </a:extLst>
            </p:cNvPr>
            <p:cNvSpPr txBox="1"/>
            <p:nvPr/>
          </p:nvSpPr>
          <p:spPr>
            <a:xfrm>
              <a:off x="1038166" y="1465416"/>
              <a:ext cx="7212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지방 인프라 부족 → 청년 인구유출 → 출생아 소멸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DD6EF3-35DC-4534-955D-56112C9C2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5BE9AC7-788F-4242-AAB0-7B20DF399E63}"/>
              </a:ext>
            </a:extLst>
          </p:cNvPr>
          <p:cNvGrpSpPr/>
          <p:nvPr/>
        </p:nvGrpSpPr>
        <p:grpSpPr>
          <a:xfrm>
            <a:off x="761050" y="1807684"/>
            <a:ext cx="8191819" cy="461665"/>
            <a:chOff x="645277" y="1465416"/>
            <a:chExt cx="8191819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107DF-43DF-4B22-810D-237F570AD8C3}"/>
                </a:ext>
              </a:extLst>
            </p:cNvPr>
            <p:cNvSpPr txBox="1"/>
            <p:nvPr/>
          </p:nvSpPr>
          <p:spPr>
            <a:xfrm>
              <a:off x="1038166" y="1465416"/>
              <a:ext cx="7798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지역별 인구 특성에 맞는 저출산 대책을 제시해야 한다</a:t>
              </a:r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.</a:t>
              </a:r>
              <a:endParaRPr lang="ko-KR" altLang="en-US" sz="2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A0BB5F1-F4E1-4C73-8E39-648008618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6861C6E-8530-42AD-A7A4-5C126CF3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90" y="2460553"/>
            <a:ext cx="2252414" cy="3716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13B081-533D-45B8-B311-FBC25EBF4834}"/>
              </a:ext>
            </a:extLst>
          </p:cNvPr>
          <p:cNvSpPr txBox="1"/>
          <p:nvPr/>
        </p:nvSpPr>
        <p:spPr>
          <a:xfrm>
            <a:off x="5530297" y="266192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수도권과 지방의 상호관계를 고려한 </a:t>
            </a:r>
            <a:r>
              <a:rPr lang="ko-KR" altLang="en-US" dirty="0" err="1">
                <a:solidFill>
                  <a:schemeClr val="bg1"/>
                </a:solidFill>
              </a:rPr>
              <a:t>저출생</a:t>
            </a:r>
            <a:r>
              <a:rPr lang="ko-KR" altLang="en-US" dirty="0">
                <a:solidFill>
                  <a:schemeClr val="bg1"/>
                </a:solidFill>
              </a:rPr>
              <a:t> 인과지도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F5155AD-0BC3-447A-AAD8-DA2E34CEE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37" y="3283779"/>
            <a:ext cx="5064213" cy="28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특성 요인도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F174C6A-501B-462F-9966-4235FEE5C47C}"/>
              </a:ext>
            </a:extLst>
          </p:cNvPr>
          <p:cNvGrpSpPr/>
          <p:nvPr/>
        </p:nvGrpSpPr>
        <p:grpSpPr>
          <a:xfrm>
            <a:off x="2668260" y="1226869"/>
            <a:ext cx="5971110" cy="4404262"/>
            <a:chOff x="751779" y="423511"/>
            <a:chExt cx="5971110" cy="4404262"/>
          </a:xfrm>
        </p:grpSpPr>
        <p:sp>
          <p:nvSpPr>
            <p:cNvPr id="3" name="Shape 191">
              <a:extLst>
                <a:ext uri="{FF2B5EF4-FFF2-40B4-BE49-F238E27FC236}">
                  <a16:creationId xmlns:a16="http://schemas.microsoft.com/office/drawing/2014/main" id="{A02187B8-9235-4701-8EDD-D3B8D70708CF}"/>
                </a:ext>
              </a:extLst>
            </p:cNvPr>
            <p:cNvSpPr/>
            <p:nvPr/>
          </p:nvSpPr>
          <p:spPr>
            <a:xfrm>
              <a:off x="4507164" y="1285681"/>
              <a:ext cx="1211400" cy="1202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Shape 192">
              <a:extLst>
                <a:ext uri="{FF2B5EF4-FFF2-40B4-BE49-F238E27FC236}">
                  <a16:creationId xmlns:a16="http://schemas.microsoft.com/office/drawing/2014/main" id="{EF785B8B-941A-475D-884A-7FB370E0F7DB}"/>
                </a:ext>
              </a:extLst>
            </p:cNvPr>
            <p:cNvSpPr/>
            <p:nvPr/>
          </p:nvSpPr>
          <p:spPr>
            <a:xfrm>
              <a:off x="3099601" y="1865070"/>
              <a:ext cx="1211400" cy="1202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Shape 193">
              <a:extLst>
                <a:ext uri="{FF2B5EF4-FFF2-40B4-BE49-F238E27FC236}">
                  <a16:creationId xmlns:a16="http://schemas.microsoft.com/office/drawing/2014/main" id="{19A2281B-78AC-4C27-A7B7-40A5F1D66B0D}"/>
                </a:ext>
              </a:extLst>
            </p:cNvPr>
            <p:cNvSpPr/>
            <p:nvPr/>
          </p:nvSpPr>
          <p:spPr>
            <a:xfrm>
              <a:off x="3278687" y="3371483"/>
              <a:ext cx="1211400" cy="1202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Shape 194">
              <a:extLst>
                <a:ext uri="{FF2B5EF4-FFF2-40B4-BE49-F238E27FC236}">
                  <a16:creationId xmlns:a16="http://schemas.microsoft.com/office/drawing/2014/main" id="{D4148D87-9F4E-4433-94A6-8457265CDDBA}"/>
                </a:ext>
              </a:extLst>
            </p:cNvPr>
            <p:cNvSpPr/>
            <p:nvPr/>
          </p:nvSpPr>
          <p:spPr>
            <a:xfrm>
              <a:off x="1730126" y="1138200"/>
              <a:ext cx="1211400" cy="1202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195">
              <a:extLst>
                <a:ext uri="{FF2B5EF4-FFF2-40B4-BE49-F238E27FC236}">
                  <a16:creationId xmlns:a16="http://schemas.microsoft.com/office/drawing/2014/main" id="{A363618C-E5AF-4EE7-AE82-8E9BEA578169}"/>
                </a:ext>
              </a:extLst>
            </p:cNvPr>
            <p:cNvSpPr/>
            <p:nvPr/>
          </p:nvSpPr>
          <p:spPr>
            <a:xfrm>
              <a:off x="1958565" y="1678143"/>
              <a:ext cx="1038599" cy="7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68" y="0"/>
                  </a:moveTo>
                  <a:lnTo>
                    <a:pt x="119856" y="8775"/>
                  </a:lnTo>
                  <a:lnTo>
                    <a:pt x="120000" y="22040"/>
                  </a:lnTo>
                  <a:lnTo>
                    <a:pt x="119568" y="28571"/>
                  </a:lnTo>
                  <a:lnTo>
                    <a:pt x="118850" y="35102"/>
                  </a:lnTo>
                  <a:lnTo>
                    <a:pt x="117988" y="41632"/>
                  </a:lnTo>
                  <a:lnTo>
                    <a:pt x="116694" y="47959"/>
                  </a:lnTo>
                  <a:lnTo>
                    <a:pt x="115113" y="54285"/>
                  </a:lnTo>
                  <a:lnTo>
                    <a:pt x="113245" y="60408"/>
                  </a:lnTo>
                  <a:lnTo>
                    <a:pt x="111377" y="65510"/>
                  </a:lnTo>
                  <a:lnTo>
                    <a:pt x="109221" y="70816"/>
                  </a:lnTo>
                  <a:lnTo>
                    <a:pt x="106922" y="75918"/>
                  </a:lnTo>
                  <a:lnTo>
                    <a:pt x="104479" y="80612"/>
                  </a:lnTo>
                  <a:lnTo>
                    <a:pt x="103185" y="82653"/>
                  </a:lnTo>
                  <a:lnTo>
                    <a:pt x="102035" y="84693"/>
                  </a:lnTo>
                  <a:lnTo>
                    <a:pt x="100742" y="86530"/>
                  </a:lnTo>
                  <a:lnTo>
                    <a:pt x="99449" y="88571"/>
                  </a:lnTo>
                  <a:lnTo>
                    <a:pt x="95425" y="94081"/>
                  </a:lnTo>
                  <a:lnTo>
                    <a:pt x="90970" y="99183"/>
                  </a:lnTo>
                  <a:lnTo>
                    <a:pt x="86514" y="103673"/>
                  </a:lnTo>
                  <a:lnTo>
                    <a:pt x="79329" y="109387"/>
                  </a:lnTo>
                  <a:lnTo>
                    <a:pt x="71856" y="113877"/>
                  </a:lnTo>
                  <a:lnTo>
                    <a:pt x="64095" y="117142"/>
                  </a:lnTo>
                  <a:lnTo>
                    <a:pt x="56191" y="119183"/>
                  </a:lnTo>
                  <a:lnTo>
                    <a:pt x="48287" y="120000"/>
                  </a:lnTo>
                  <a:lnTo>
                    <a:pt x="40239" y="119591"/>
                  </a:lnTo>
                  <a:lnTo>
                    <a:pt x="35640" y="118775"/>
                  </a:lnTo>
                  <a:lnTo>
                    <a:pt x="31041" y="117551"/>
                  </a:lnTo>
                  <a:lnTo>
                    <a:pt x="26586" y="115918"/>
                  </a:lnTo>
                  <a:lnTo>
                    <a:pt x="22275" y="113877"/>
                  </a:lnTo>
                  <a:lnTo>
                    <a:pt x="17676" y="111428"/>
                  </a:lnTo>
                  <a:lnTo>
                    <a:pt x="13508" y="108367"/>
                  </a:lnTo>
                  <a:lnTo>
                    <a:pt x="9341" y="105306"/>
                  </a:lnTo>
                  <a:lnTo>
                    <a:pt x="5317" y="101632"/>
                  </a:lnTo>
                  <a:lnTo>
                    <a:pt x="2730" y="99183"/>
                  </a:lnTo>
                  <a:lnTo>
                    <a:pt x="2443" y="98979"/>
                  </a:lnTo>
                  <a:lnTo>
                    <a:pt x="0" y="96326"/>
                  </a:lnTo>
                  <a:lnTo>
                    <a:pt x="4167" y="100204"/>
                  </a:lnTo>
                  <a:lnTo>
                    <a:pt x="8622" y="103673"/>
                  </a:lnTo>
                  <a:lnTo>
                    <a:pt x="13077" y="106734"/>
                  </a:lnTo>
                  <a:lnTo>
                    <a:pt x="17532" y="109387"/>
                  </a:lnTo>
                  <a:lnTo>
                    <a:pt x="22275" y="111428"/>
                  </a:lnTo>
                  <a:lnTo>
                    <a:pt x="27017" y="113061"/>
                  </a:lnTo>
                  <a:lnTo>
                    <a:pt x="31616" y="114489"/>
                  </a:lnTo>
                  <a:lnTo>
                    <a:pt x="36502" y="115102"/>
                  </a:lnTo>
                  <a:lnTo>
                    <a:pt x="44838" y="115510"/>
                  </a:lnTo>
                  <a:lnTo>
                    <a:pt x="53173" y="114897"/>
                  </a:lnTo>
                  <a:lnTo>
                    <a:pt x="61365" y="112653"/>
                  </a:lnTo>
                  <a:lnTo>
                    <a:pt x="69413" y="109183"/>
                  </a:lnTo>
                  <a:lnTo>
                    <a:pt x="74586" y="106122"/>
                  </a:lnTo>
                  <a:lnTo>
                    <a:pt x="79760" y="102857"/>
                  </a:lnTo>
                  <a:lnTo>
                    <a:pt x="84646" y="98571"/>
                  </a:lnTo>
                  <a:lnTo>
                    <a:pt x="89389" y="93877"/>
                  </a:lnTo>
                  <a:lnTo>
                    <a:pt x="93844" y="88571"/>
                  </a:lnTo>
                  <a:lnTo>
                    <a:pt x="98155" y="82857"/>
                  </a:lnTo>
                  <a:lnTo>
                    <a:pt x="99449" y="80816"/>
                  </a:lnTo>
                  <a:lnTo>
                    <a:pt x="100742" y="78775"/>
                  </a:lnTo>
                  <a:lnTo>
                    <a:pt x="102035" y="76734"/>
                  </a:lnTo>
                  <a:lnTo>
                    <a:pt x="103329" y="74693"/>
                  </a:lnTo>
                  <a:lnTo>
                    <a:pt x="105916" y="69795"/>
                  </a:lnTo>
                  <a:lnTo>
                    <a:pt x="108359" y="64489"/>
                  </a:lnTo>
                  <a:lnTo>
                    <a:pt x="110514" y="58979"/>
                  </a:lnTo>
                  <a:lnTo>
                    <a:pt x="112526" y="53469"/>
                  </a:lnTo>
                  <a:lnTo>
                    <a:pt x="114395" y="47142"/>
                  </a:lnTo>
                  <a:lnTo>
                    <a:pt x="115976" y="40408"/>
                  </a:lnTo>
                  <a:lnTo>
                    <a:pt x="117413" y="33877"/>
                  </a:lnTo>
                  <a:lnTo>
                    <a:pt x="118419" y="27346"/>
                  </a:lnTo>
                  <a:lnTo>
                    <a:pt x="118994" y="20408"/>
                  </a:lnTo>
                  <a:lnTo>
                    <a:pt x="119568" y="13673"/>
                  </a:lnTo>
                  <a:lnTo>
                    <a:pt x="119712" y="6734"/>
                  </a:lnTo>
                  <a:lnTo>
                    <a:pt x="119568" y="0"/>
                  </a:lnTo>
                  <a:close/>
                </a:path>
              </a:pathLst>
            </a:custGeom>
            <a:solidFill>
              <a:srgbClr val="5B8D0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196">
              <a:extLst>
                <a:ext uri="{FF2B5EF4-FFF2-40B4-BE49-F238E27FC236}">
                  <a16:creationId xmlns:a16="http://schemas.microsoft.com/office/drawing/2014/main" id="{A3CA7A43-3D46-4B61-8392-8A20A726B15C}"/>
                </a:ext>
              </a:extLst>
            </p:cNvPr>
            <p:cNvSpPr/>
            <p:nvPr/>
          </p:nvSpPr>
          <p:spPr>
            <a:xfrm>
              <a:off x="1723530" y="1114808"/>
              <a:ext cx="1223700" cy="113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902" y="0"/>
                  </a:moveTo>
                  <a:lnTo>
                    <a:pt x="65487" y="131"/>
                  </a:lnTo>
                  <a:lnTo>
                    <a:pt x="70365" y="922"/>
                  </a:lnTo>
                  <a:lnTo>
                    <a:pt x="75121" y="2107"/>
                  </a:lnTo>
                  <a:lnTo>
                    <a:pt x="79878" y="3688"/>
                  </a:lnTo>
                  <a:lnTo>
                    <a:pt x="84634" y="5664"/>
                  </a:lnTo>
                  <a:lnTo>
                    <a:pt x="89146" y="8035"/>
                  </a:lnTo>
                  <a:lnTo>
                    <a:pt x="93536" y="11064"/>
                  </a:lnTo>
                  <a:lnTo>
                    <a:pt x="97682" y="14357"/>
                  </a:lnTo>
                  <a:lnTo>
                    <a:pt x="101585" y="18046"/>
                  </a:lnTo>
                  <a:lnTo>
                    <a:pt x="105365" y="22392"/>
                  </a:lnTo>
                  <a:lnTo>
                    <a:pt x="108658" y="26871"/>
                  </a:lnTo>
                  <a:lnTo>
                    <a:pt x="111585" y="31613"/>
                  </a:lnTo>
                  <a:lnTo>
                    <a:pt x="113902" y="36619"/>
                  </a:lnTo>
                  <a:lnTo>
                    <a:pt x="115853" y="41624"/>
                  </a:lnTo>
                  <a:lnTo>
                    <a:pt x="117560" y="46893"/>
                  </a:lnTo>
                  <a:lnTo>
                    <a:pt x="118780" y="52294"/>
                  </a:lnTo>
                  <a:lnTo>
                    <a:pt x="119390" y="57694"/>
                  </a:lnTo>
                  <a:lnTo>
                    <a:pt x="120000" y="63622"/>
                  </a:lnTo>
                  <a:lnTo>
                    <a:pt x="119268" y="58485"/>
                  </a:lnTo>
                  <a:lnTo>
                    <a:pt x="118170" y="53216"/>
                  </a:lnTo>
                  <a:lnTo>
                    <a:pt x="116707" y="48210"/>
                  </a:lnTo>
                  <a:lnTo>
                    <a:pt x="114634" y="43205"/>
                  </a:lnTo>
                  <a:lnTo>
                    <a:pt x="112317" y="38594"/>
                  </a:lnTo>
                  <a:lnTo>
                    <a:pt x="109634" y="33984"/>
                  </a:lnTo>
                  <a:lnTo>
                    <a:pt x="106463" y="29769"/>
                  </a:lnTo>
                  <a:lnTo>
                    <a:pt x="102926" y="25554"/>
                  </a:lnTo>
                  <a:lnTo>
                    <a:pt x="99146" y="22129"/>
                  </a:lnTo>
                  <a:lnTo>
                    <a:pt x="95243" y="18836"/>
                  </a:lnTo>
                  <a:lnTo>
                    <a:pt x="90975" y="16070"/>
                  </a:lnTo>
                  <a:lnTo>
                    <a:pt x="86585" y="13699"/>
                  </a:lnTo>
                  <a:lnTo>
                    <a:pt x="82073" y="11723"/>
                  </a:lnTo>
                  <a:lnTo>
                    <a:pt x="77560" y="10142"/>
                  </a:lnTo>
                  <a:lnTo>
                    <a:pt x="72804" y="9088"/>
                  </a:lnTo>
                  <a:lnTo>
                    <a:pt x="68170" y="8430"/>
                  </a:lnTo>
                  <a:lnTo>
                    <a:pt x="61951" y="8035"/>
                  </a:lnTo>
                  <a:lnTo>
                    <a:pt x="55609" y="8693"/>
                  </a:lnTo>
                  <a:lnTo>
                    <a:pt x="49390" y="9879"/>
                  </a:lnTo>
                  <a:lnTo>
                    <a:pt x="43414" y="11723"/>
                  </a:lnTo>
                  <a:lnTo>
                    <a:pt x="37560" y="14357"/>
                  </a:lnTo>
                  <a:lnTo>
                    <a:pt x="31829" y="17782"/>
                  </a:lnTo>
                  <a:lnTo>
                    <a:pt x="28292" y="20548"/>
                  </a:lnTo>
                  <a:lnTo>
                    <a:pt x="24878" y="23578"/>
                  </a:lnTo>
                  <a:lnTo>
                    <a:pt x="21585" y="26871"/>
                  </a:lnTo>
                  <a:lnTo>
                    <a:pt x="17804" y="31613"/>
                  </a:lnTo>
                  <a:lnTo>
                    <a:pt x="14390" y="36750"/>
                  </a:lnTo>
                  <a:lnTo>
                    <a:pt x="11585" y="42151"/>
                  </a:lnTo>
                  <a:lnTo>
                    <a:pt x="9268" y="47683"/>
                  </a:lnTo>
                  <a:lnTo>
                    <a:pt x="7560" y="53216"/>
                  </a:lnTo>
                  <a:lnTo>
                    <a:pt x="6341" y="59143"/>
                  </a:lnTo>
                  <a:lnTo>
                    <a:pt x="5609" y="65071"/>
                  </a:lnTo>
                  <a:lnTo>
                    <a:pt x="5365" y="71130"/>
                  </a:lnTo>
                  <a:lnTo>
                    <a:pt x="5731" y="76926"/>
                  </a:lnTo>
                  <a:lnTo>
                    <a:pt x="6585" y="82854"/>
                  </a:lnTo>
                  <a:lnTo>
                    <a:pt x="8048" y="88781"/>
                  </a:lnTo>
                  <a:lnTo>
                    <a:pt x="10000" y="94313"/>
                  </a:lnTo>
                  <a:lnTo>
                    <a:pt x="12439" y="99846"/>
                  </a:lnTo>
                  <a:lnTo>
                    <a:pt x="15365" y="105115"/>
                  </a:lnTo>
                  <a:lnTo>
                    <a:pt x="18902" y="110120"/>
                  </a:lnTo>
                  <a:lnTo>
                    <a:pt x="22804" y="114731"/>
                  </a:lnTo>
                  <a:lnTo>
                    <a:pt x="24146" y="116048"/>
                  </a:lnTo>
                  <a:lnTo>
                    <a:pt x="25731" y="117497"/>
                  </a:lnTo>
                  <a:lnTo>
                    <a:pt x="27073" y="118682"/>
                  </a:lnTo>
                  <a:lnTo>
                    <a:pt x="28536" y="119999"/>
                  </a:lnTo>
                  <a:lnTo>
                    <a:pt x="24146" y="116311"/>
                  </a:lnTo>
                  <a:lnTo>
                    <a:pt x="22560" y="115126"/>
                  </a:lnTo>
                  <a:lnTo>
                    <a:pt x="21097" y="113809"/>
                  </a:lnTo>
                  <a:lnTo>
                    <a:pt x="19634" y="112360"/>
                  </a:lnTo>
                  <a:lnTo>
                    <a:pt x="18170" y="111042"/>
                  </a:lnTo>
                  <a:lnTo>
                    <a:pt x="14146" y="106169"/>
                  </a:lnTo>
                  <a:lnTo>
                    <a:pt x="10365" y="101031"/>
                  </a:lnTo>
                  <a:lnTo>
                    <a:pt x="7317" y="95367"/>
                  </a:lnTo>
                  <a:lnTo>
                    <a:pt x="4878" y="89835"/>
                  </a:lnTo>
                  <a:lnTo>
                    <a:pt x="2804" y="83907"/>
                  </a:lnTo>
                  <a:lnTo>
                    <a:pt x="1341" y="77848"/>
                  </a:lnTo>
                  <a:lnTo>
                    <a:pt x="487" y="71657"/>
                  </a:lnTo>
                  <a:lnTo>
                    <a:pt x="0" y="65466"/>
                  </a:lnTo>
                  <a:lnTo>
                    <a:pt x="243" y="59275"/>
                  </a:lnTo>
                  <a:lnTo>
                    <a:pt x="975" y="53084"/>
                  </a:lnTo>
                  <a:lnTo>
                    <a:pt x="2195" y="46893"/>
                  </a:lnTo>
                  <a:lnTo>
                    <a:pt x="4146" y="41097"/>
                  </a:lnTo>
                  <a:lnTo>
                    <a:pt x="6463" y="35301"/>
                  </a:lnTo>
                  <a:lnTo>
                    <a:pt x="9512" y="29769"/>
                  </a:lnTo>
                  <a:lnTo>
                    <a:pt x="12926" y="24368"/>
                  </a:lnTo>
                  <a:lnTo>
                    <a:pt x="16951" y="19363"/>
                  </a:lnTo>
                  <a:lnTo>
                    <a:pt x="20365" y="16070"/>
                  </a:lnTo>
                  <a:lnTo>
                    <a:pt x="23902" y="12908"/>
                  </a:lnTo>
                  <a:lnTo>
                    <a:pt x="27560" y="10142"/>
                  </a:lnTo>
                  <a:lnTo>
                    <a:pt x="33414" y="6454"/>
                  </a:lnTo>
                  <a:lnTo>
                    <a:pt x="39634" y="3688"/>
                  </a:lnTo>
                  <a:lnTo>
                    <a:pt x="45853" y="1712"/>
                  </a:lnTo>
                  <a:lnTo>
                    <a:pt x="52439" y="395"/>
                  </a:lnTo>
                  <a:lnTo>
                    <a:pt x="58902" y="0"/>
                  </a:lnTo>
                  <a:close/>
                </a:path>
              </a:pathLst>
            </a:custGeom>
            <a:solidFill>
              <a:srgbClr val="5B8D0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197">
              <a:extLst>
                <a:ext uri="{FF2B5EF4-FFF2-40B4-BE49-F238E27FC236}">
                  <a16:creationId xmlns:a16="http://schemas.microsoft.com/office/drawing/2014/main" id="{D1996441-E20A-4773-B47B-6DB02D4DB948}"/>
                </a:ext>
              </a:extLst>
            </p:cNvPr>
            <p:cNvSpPr/>
            <p:nvPr/>
          </p:nvSpPr>
          <p:spPr>
            <a:xfrm>
              <a:off x="1675032" y="1066309"/>
              <a:ext cx="1319399" cy="131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038" y="4423"/>
                  </a:moveTo>
                  <a:lnTo>
                    <a:pt x="53044" y="4763"/>
                  </a:lnTo>
                  <a:lnTo>
                    <a:pt x="46936" y="5897"/>
                  </a:lnTo>
                  <a:lnTo>
                    <a:pt x="41168" y="7599"/>
                  </a:lnTo>
                  <a:lnTo>
                    <a:pt x="35400" y="9981"/>
                  </a:lnTo>
                  <a:lnTo>
                    <a:pt x="29971" y="13156"/>
                  </a:lnTo>
                  <a:lnTo>
                    <a:pt x="26578" y="15538"/>
                  </a:lnTo>
                  <a:lnTo>
                    <a:pt x="23298" y="18260"/>
                  </a:lnTo>
                  <a:lnTo>
                    <a:pt x="20131" y="21096"/>
                  </a:lnTo>
                  <a:lnTo>
                    <a:pt x="16399" y="25406"/>
                  </a:lnTo>
                  <a:lnTo>
                    <a:pt x="13232" y="30056"/>
                  </a:lnTo>
                  <a:lnTo>
                    <a:pt x="10405" y="34820"/>
                  </a:lnTo>
                  <a:lnTo>
                    <a:pt x="8256" y="39810"/>
                  </a:lnTo>
                  <a:lnTo>
                    <a:pt x="6446" y="44801"/>
                  </a:lnTo>
                  <a:lnTo>
                    <a:pt x="5315" y="50132"/>
                  </a:lnTo>
                  <a:lnTo>
                    <a:pt x="4637" y="55463"/>
                  </a:lnTo>
                  <a:lnTo>
                    <a:pt x="4410" y="60793"/>
                  </a:lnTo>
                  <a:lnTo>
                    <a:pt x="4863" y="66124"/>
                  </a:lnTo>
                  <a:lnTo>
                    <a:pt x="5655" y="71455"/>
                  </a:lnTo>
                  <a:lnTo>
                    <a:pt x="7012" y="76672"/>
                  </a:lnTo>
                  <a:lnTo>
                    <a:pt x="8934" y="81776"/>
                  </a:lnTo>
                  <a:lnTo>
                    <a:pt x="11196" y="86540"/>
                  </a:lnTo>
                  <a:lnTo>
                    <a:pt x="14024" y="91417"/>
                  </a:lnTo>
                  <a:lnTo>
                    <a:pt x="17530" y="95841"/>
                  </a:lnTo>
                  <a:lnTo>
                    <a:pt x="21262" y="100037"/>
                  </a:lnTo>
                  <a:lnTo>
                    <a:pt x="24995" y="103213"/>
                  </a:lnTo>
                  <a:lnTo>
                    <a:pt x="28840" y="106049"/>
                  </a:lnTo>
                  <a:lnTo>
                    <a:pt x="32912" y="108657"/>
                  </a:lnTo>
                  <a:lnTo>
                    <a:pt x="37097" y="110586"/>
                  </a:lnTo>
                  <a:lnTo>
                    <a:pt x="41394" y="112400"/>
                  </a:lnTo>
                  <a:lnTo>
                    <a:pt x="45805" y="113761"/>
                  </a:lnTo>
                  <a:lnTo>
                    <a:pt x="50329" y="114782"/>
                  </a:lnTo>
                  <a:lnTo>
                    <a:pt x="54853" y="115463"/>
                  </a:lnTo>
                  <a:lnTo>
                    <a:pt x="60961" y="115576"/>
                  </a:lnTo>
                  <a:lnTo>
                    <a:pt x="67068" y="115236"/>
                  </a:lnTo>
                  <a:lnTo>
                    <a:pt x="73063" y="114102"/>
                  </a:lnTo>
                  <a:lnTo>
                    <a:pt x="78944" y="112287"/>
                  </a:lnTo>
                  <a:lnTo>
                    <a:pt x="84599" y="109905"/>
                  </a:lnTo>
                  <a:lnTo>
                    <a:pt x="90028" y="106843"/>
                  </a:lnTo>
                  <a:lnTo>
                    <a:pt x="93421" y="104461"/>
                  </a:lnTo>
                  <a:lnTo>
                    <a:pt x="96701" y="101739"/>
                  </a:lnTo>
                  <a:lnTo>
                    <a:pt x="99868" y="98676"/>
                  </a:lnTo>
                  <a:lnTo>
                    <a:pt x="100659" y="97882"/>
                  </a:lnTo>
                  <a:lnTo>
                    <a:pt x="101564" y="96975"/>
                  </a:lnTo>
                  <a:lnTo>
                    <a:pt x="102243" y="96068"/>
                  </a:lnTo>
                  <a:lnTo>
                    <a:pt x="103034" y="95160"/>
                  </a:lnTo>
                  <a:lnTo>
                    <a:pt x="105183" y="92438"/>
                  </a:lnTo>
                  <a:lnTo>
                    <a:pt x="107106" y="89489"/>
                  </a:lnTo>
                  <a:lnTo>
                    <a:pt x="108916" y="86427"/>
                  </a:lnTo>
                  <a:lnTo>
                    <a:pt x="110386" y="83364"/>
                  </a:lnTo>
                  <a:lnTo>
                    <a:pt x="112535" y="78147"/>
                  </a:lnTo>
                  <a:lnTo>
                    <a:pt x="114005" y="72703"/>
                  </a:lnTo>
                  <a:lnTo>
                    <a:pt x="115023" y="67145"/>
                  </a:lnTo>
                  <a:lnTo>
                    <a:pt x="115475" y="61474"/>
                  </a:lnTo>
                  <a:lnTo>
                    <a:pt x="115362" y="55916"/>
                  </a:lnTo>
                  <a:lnTo>
                    <a:pt x="114684" y="50245"/>
                  </a:lnTo>
                  <a:lnTo>
                    <a:pt x="113440" y="44688"/>
                  </a:lnTo>
                  <a:lnTo>
                    <a:pt x="111517" y="39357"/>
                  </a:lnTo>
                  <a:lnTo>
                    <a:pt x="109255" y="34253"/>
                  </a:lnTo>
                  <a:lnTo>
                    <a:pt x="106201" y="29149"/>
                  </a:lnTo>
                  <a:lnTo>
                    <a:pt x="102808" y="24385"/>
                  </a:lnTo>
                  <a:lnTo>
                    <a:pt x="98623" y="19962"/>
                  </a:lnTo>
                  <a:lnTo>
                    <a:pt x="95004" y="16786"/>
                  </a:lnTo>
                  <a:lnTo>
                    <a:pt x="91159" y="13950"/>
                  </a:lnTo>
                  <a:lnTo>
                    <a:pt x="87087" y="11342"/>
                  </a:lnTo>
                  <a:lnTo>
                    <a:pt x="82902" y="9300"/>
                  </a:lnTo>
                  <a:lnTo>
                    <a:pt x="78491" y="7599"/>
                  </a:lnTo>
                  <a:lnTo>
                    <a:pt x="74081" y="6238"/>
                  </a:lnTo>
                  <a:lnTo>
                    <a:pt x="69670" y="5217"/>
                  </a:lnTo>
                  <a:lnTo>
                    <a:pt x="65146" y="4536"/>
                  </a:lnTo>
                  <a:lnTo>
                    <a:pt x="59038" y="4423"/>
                  </a:lnTo>
                  <a:close/>
                  <a:moveTo>
                    <a:pt x="58925" y="0"/>
                  </a:moveTo>
                  <a:lnTo>
                    <a:pt x="65485" y="226"/>
                  </a:lnTo>
                  <a:lnTo>
                    <a:pt x="70461" y="907"/>
                  </a:lnTo>
                  <a:lnTo>
                    <a:pt x="75212" y="1928"/>
                  </a:lnTo>
                  <a:lnTo>
                    <a:pt x="80075" y="3402"/>
                  </a:lnTo>
                  <a:lnTo>
                    <a:pt x="84712" y="5330"/>
                  </a:lnTo>
                  <a:lnTo>
                    <a:pt x="89236" y="7599"/>
                  </a:lnTo>
                  <a:lnTo>
                    <a:pt x="93647" y="10207"/>
                  </a:lnTo>
                  <a:lnTo>
                    <a:pt x="97832" y="13383"/>
                  </a:lnTo>
                  <a:lnTo>
                    <a:pt x="101790" y="17013"/>
                  </a:lnTo>
                  <a:lnTo>
                    <a:pt x="106201" y="21663"/>
                  </a:lnTo>
                  <a:lnTo>
                    <a:pt x="110047" y="26767"/>
                  </a:lnTo>
                  <a:lnTo>
                    <a:pt x="113213" y="32211"/>
                  </a:lnTo>
                  <a:lnTo>
                    <a:pt x="115702" y="37882"/>
                  </a:lnTo>
                  <a:lnTo>
                    <a:pt x="117737" y="43667"/>
                  </a:lnTo>
                  <a:lnTo>
                    <a:pt x="119095" y="49678"/>
                  </a:lnTo>
                  <a:lnTo>
                    <a:pt x="119886" y="55803"/>
                  </a:lnTo>
                  <a:lnTo>
                    <a:pt x="120000" y="61814"/>
                  </a:lnTo>
                  <a:lnTo>
                    <a:pt x="119434" y="67939"/>
                  </a:lnTo>
                  <a:lnTo>
                    <a:pt x="118303" y="73837"/>
                  </a:lnTo>
                  <a:lnTo>
                    <a:pt x="116606" y="79848"/>
                  </a:lnTo>
                  <a:lnTo>
                    <a:pt x="114344" y="85519"/>
                  </a:lnTo>
                  <a:lnTo>
                    <a:pt x="112761" y="88582"/>
                  </a:lnTo>
                  <a:lnTo>
                    <a:pt x="111065" y="91644"/>
                  </a:lnTo>
                  <a:lnTo>
                    <a:pt x="109142" y="94593"/>
                  </a:lnTo>
                  <a:lnTo>
                    <a:pt x="107106" y="97315"/>
                  </a:lnTo>
                  <a:lnTo>
                    <a:pt x="106088" y="98449"/>
                  </a:lnTo>
                  <a:lnTo>
                    <a:pt x="105070" y="99584"/>
                  </a:lnTo>
                  <a:lnTo>
                    <a:pt x="104052" y="100718"/>
                  </a:lnTo>
                  <a:lnTo>
                    <a:pt x="103034" y="101852"/>
                  </a:lnTo>
                  <a:lnTo>
                    <a:pt x="99641" y="105028"/>
                  </a:lnTo>
                  <a:lnTo>
                    <a:pt x="96135" y="107977"/>
                  </a:lnTo>
                  <a:lnTo>
                    <a:pt x="92403" y="110586"/>
                  </a:lnTo>
                  <a:lnTo>
                    <a:pt x="88557" y="112967"/>
                  </a:lnTo>
                  <a:lnTo>
                    <a:pt x="84486" y="114782"/>
                  </a:lnTo>
                  <a:lnTo>
                    <a:pt x="80414" y="116483"/>
                  </a:lnTo>
                  <a:lnTo>
                    <a:pt x="74081" y="118412"/>
                  </a:lnTo>
                  <a:lnTo>
                    <a:pt x="67634" y="119659"/>
                  </a:lnTo>
                  <a:lnTo>
                    <a:pt x="61074" y="120000"/>
                  </a:lnTo>
                  <a:lnTo>
                    <a:pt x="54514" y="119773"/>
                  </a:lnTo>
                  <a:lnTo>
                    <a:pt x="49538" y="119092"/>
                  </a:lnTo>
                  <a:lnTo>
                    <a:pt x="44674" y="118071"/>
                  </a:lnTo>
                  <a:lnTo>
                    <a:pt x="39924" y="116597"/>
                  </a:lnTo>
                  <a:lnTo>
                    <a:pt x="35287" y="114669"/>
                  </a:lnTo>
                  <a:lnTo>
                    <a:pt x="30763" y="112400"/>
                  </a:lnTo>
                  <a:lnTo>
                    <a:pt x="26352" y="109792"/>
                  </a:lnTo>
                  <a:lnTo>
                    <a:pt x="22167" y="106729"/>
                  </a:lnTo>
                  <a:lnTo>
                    <a:pt x="18209" y="103213"/>
                  </a:lnTo>
                  <a:lnTo>
                    <a:pt x="14024" y="98563"/>
                  </a:lnTo>
                  <a:lnTo>
                    <a:pt x="10405" y="93799"/>
                  </a:lnTo>
                  <a:lnTo>
                    <a:pt x="7238" y="88695"/>
                  </a:lnTo>
                  <a:lnTo>
                    <a:pt x="4750" y="83364"/>
                  </a:lnTo>
                  <a:lnTo>
                    <a:pt x="2714" y="77920"/>
                  </a:lnTo>
                  <a:lnTo>
                    <a:pt x="1357" y="72362"/>
                  </a:lnTo>
                  <a:lnTo>
                    <a:pt x="452" y="66691"/>
                  </a:lnTo>
                  <a:lnTo>
                    <a:pt x="0" y="60793"/>
                  </a:lnTo>
                  <a:lnTo>
                    <a:pt x="113" y="55122"/>
                  </a:lnTo>
                  <a:lnTo>
                    <a:pt x="904" y="49451"/>
                  </a:lnTo>
                  <a:lnTo>
                    <a:pt x="2148" y="43667"/>
                  </a:lnTo>
                  <a:lnTo>
                    <a:pt x="4071" y="38109"/>
                  </a:lnTo>
                  <a:lnTo>
                    <a:pt x="6446" y="32778"/>
                  </a:lnTo>
                  <a:lnTo>
                    <a:pt x="9387" y="27561"/>
                  </a:lnTo>
                  <a:lnTo>
                    <a:pt x="12893" y="22684"/>
                  </a:lnTo>
                  <a:lnTo>
                    <a:pt x="16965" y="18147"/>
                  </a:lnTo>
                  <a:lnTo>
                    <a:pt x="20358" y="14971"/>
                  </a:lnTo>
                  <a:lnTo>
                    <a:pt x="23977" y="12022"/>
                  </a:lnTo>
                  <a:lnTo>
                    <a:pt x="27596" y="9300"/>
                  </a:lnTo>
                  <a:lnTo>
                    <a:pt x="31555" y="7032"/>
                  </a:lnTo>
                  <a:lnTo>
                    <a:pt x="35513" y="5217"/>
                  </a:lnTo>
                  <a:lnTo>
                    <a:pt x="39585" y="3516"/>
                  </a:lnTo>
                  <a:lnTo>
                    <a:pt x="45918" y="1587"/>
                  </a:lnTo>
                  <a:lnTo>
                    <a:pt x="52365" y="340"/>
                  </a:lnTo>
                  <a:lnTo>
                    <a:pt x="58925" y="0"/>
                  </a:lnTo>
                  <a:close/>
                </a:path>
              </a:pathLst>
            </a:custGeom>
            <a:solidFill>
              <a:srgbClr val="7ABC0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98">
              <a:extLst>
                <a:ext uri="{FF2B5EF4-FFF2-40B4-BE49-F238E27FC236}">
                  <a16:creationId xmlns:a16="http://schemas.microsoft.com/office/drawing/2014/main" id="{A9030DCB-DE01-4A9F-A861-1405667960E3}"/>
                </a:ext>
              </a:extLst>
            </p:cNvPr>
            <p:cNvSpPr/>
            <p:nvPr/>
          </p:nvSpPr>
          <p:spPr>
            <a:xfrm>
              <a:off x="3254362" y="3330843"/>
              <a:ext cx="863099" cy="782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838" y="0"/>
                  </a:moveTo>
                  <a:lnTo>
                    <a:pt x="90605" y="0"/>
                  </a:lnTo>
                  <a:lnTo>
                    <a:pt x="93198" y="381"/>
                  </a:lnTo>
                  <a:lnTo>
                    <a:pt x="95792" y="572"/>
                  </a:lnTo>
                  <a:lnTo>
                    <a:pt x="100461" y="953"/>
                  </a:lnTo>
                  <a:lnTo>
                    <a:pt x="105129" y="2098"/>
                  </a:lnTo>
                  <a:lnTo>
                    <a:pt x="109798" y="3052"/>
                  </a:lnTo>
                  <a:lnTo>
                    <a:pt x="114466" y="4578"/>
                  </a:lnTo>
                  <a:lnTo>
                    <a:pt x="120000" y="6486"/>
                  </a:lnTo>
                  <a:lnTo>
                    <a:pt x="115331" y="4960"/>
                  </a:lnTo>
                  <a:lnTo>
                    <a:pt x="110489" y="3624"/>
                  </a:lnTo>
                  <a:lnTo>
                    <a:pt x="105648" y="2861"/>
                  </a:lnTo>
                  <a:lnTo>
                    <a:pt x="100634" y="2289"/>
                  </a:lnTo>
                  <a:lnTo>
                    <a:pt x="98040" y="2098"/>
                  </a:lnTo>
                  <a:lnTo>
                    <a:pt x="95273" y="1717"/>
                  </a:lnTo>
                  <a:lnTo>
                    <a:pt x="92507" y="1717"/>
                  </a:lnTo>
                  <a:lnTo>
                    <a:pt x="89567" y="1717"/>
                  </a:lnTo>
                  <a:lnTo>
                    <a:pt x="84380" y="2289"/>
                  </a:lnTo>
                  <a:lnTo>
                    <a:pt x="79193" y="2861"/>
                  </a:lnTo>
                  <a:lnTo>
                    <a:pt x="74005" y="4006"/>
                  </a:lnTo>
                  <a:lnTo>
                    <a:pt x="68991" y="5151"/>
                  </a:lnTo>
                  <a:lnTo>
                    <a:pt x="63112" y="7058"/>
                  </a:lnTo>
                  <a:lnTo>
                    <a:pt x="57406" y="9538"/>
                  </a:lnTo>
                  <a:lnTo>
                    <a:pt x="52046" y="12209"/>
                  </a:lnTo>
                  <a:lnTo>
                    <a:pt x="46512" y="15453"/>
                  </a:lnTo>
                  <a:lnTo>
                    <a:pt x="41152" y="19077"/>
                  </a:lnTo>
                  <a:lnTo>
                    <a:pt x="36138" y="23084"/>
                  </a:lnTo>
                  <a:lnTo>
                    <a:pt x="31296" y="27662"/>
                  </a:lnTo>
                  <a:lnTo>
                    <a:pt x="26628" y="32432"/>
                  </a:lnTo>
                  <a:lnTo>
                    <a:pt x="21613" y="38728"/>
                  </a:lnTo>
                  <a:lnTo>
                    <a:pt x="17118" y="45214"/>
                  </a:lnTo>
                  <a:lnTo>
                    <a:pt x="13314" y="51891"/>
                  </a:lnTo>
                  <a:lnTo>
                    <a:pt x="9855" y="58950"/>
                  </a:lnTo>
                  <a:lnTo>
                    <a:pt x="6916" y="66200"/>
                  </a:lnTo>
                  <a:lnTo>
                    <a:pt x="4668" y="73640"/>
                  </a:lnTo>
                  <a:lnTo>
                    <a:pt x="2247" y="85087"/>
                  </a:lnTo>
                  <a:lnTo>
                    <a:pt x="864" y="96724"/>
                  </a:lnTo>
                  <a:lnTo>
                    <a:pt x="864" y="108362"/>
                  </a:lnTo>
                  <a:lnTo>
                    <a:pt x="2074" y="120000"/>
                  </a:lnTo>
                  <a:lnTo>
                    <a:pt x="1556" y="116565"/>
                  </a:lnTo>
                  <a:lnTo>
                    <a:pt x="1383" y="115230"/>
                  </a:lnTo>
                  <a:lnTo>
                    <a:pt x="1210" y="113322"/>
                  </a:lnTo>
                  <a:lnTo>
                    <a:pt x="0" y="102257"/>
                  </a:lnTo>
                  <a:lnTo>
                    <a:pt x="0" y="91192"/>
                  </a:lnTo>
                  <a:lnTo>
                    <a:pt x="1383" y="80127"/>
                  </a:lnTo>
                  <a:lnTo>
                    <a:pt x="3631" y="68871"/>
                  </a:lnTo>
                  <a:lnTo>
                    <a:pt x="5706" y="62003"/>
                  </a:lnTo>
                  <a:lnTo>
                    <a:pt x="8472" y="54944"/>
                  </a:lnTo>
                  <a:lnTo>
                    <a:pt x="11757" y="48267"/>
                  </a:lnTo>
                  <a:lnTo>
                    <a:pt x="15561" y="41589"/>
                  </a:lnTo>
                  <a:lnTo>
                    <a:pt x="19884" y="35484"/>
                  </a:lnTo>
                  <a:lnTo>
                    <a:pt x="24726" y="29570"/>
                  </a:lnTo>
                  <a:lnTo>
                    <a:pt x="29221" y="24801"/>
                  </a:lnTo>
                  <a:lnTo>
                    <a:pt x="33717" y="20413"/>
                  </a:lnTo>
                  <a:lnTo>
                    <a:pt x="38559" y="16406"/>
                  </a:lnTo>
                  <a:lnTo>
                    <a:pt x="43573" y="13163"/>
                  </a:lnTo>
                  <a:lnTo>
                    <a:pt x="48933" y="9920"/>
                  </a:lnTo>
                  <a:lnTo>
                    <a:pt x="54293" y="7249"/>
                  </a:lnTo>
                  <a:lnTo>
                    <a:pt x="59654" y="4960"/>
                  </a:lnTo>
                  <a:lnTo>
                    <a:pt x="65360" y="3243"/>
                  </a:lnTo>
                  <a:lnTo>
                    <a:pt x="70201" y="2098"/>
                  </a:lnTo>
                  <a:lnTo>
                    <a:pt x="75216" y="953"/>
                  </a:lnTo>
                  <a:lnTo>
                    <a:pt x="80230" y="381"/>
                  </a:lnTo>
                  <a:lnTo>
                    <a:pt x="85244" y="0"/>
                  </a:lnTo>
                  <a:lnTo>
                    <a:pt x="87838" y="0"/>
                  </a:lnTo>
                  <a:close/>
                </a:path>
              </a:pathLst>
            </a:custGeom>
            <a:solidFill>
              <a:srgbClr val="1B7EA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99">
              <a:extLst>
                <a:ext uri="{FF2B5EF4-FFF2-40B4-BE49-F238E27FC236}">
                  <a16:creationId xmlns:a16="http://schemas.microsoft.com/office/drawing/2014/main" id="{23D348A8-0595-4371-A666-5C84DFBBF186}"/>
                </a:ext>
              </a:extLst>
            </p:cNvPr>
            <p:cNvSpPr/>
            <p:nvPr/>
          </p:nvSpPr>
          <p:spPr>
            <a:xfrm>
              <a:off x="3312809" y="3412918"/>
              <a:ext cx="1215899" cy="1198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319" y="0"/>
                  </a:moveTo>
                  <a:lnTo>
                    <a:pt x="80490" y="1618"/>
                  </a:lnTo>
                  <a:lnTo>
                    <a:pt x="86134" y="3983"/>
                  </a:lnTo>
                  <a:lnTo>
                    <a:pt x="91533" y="6970"/>
                  </a:lnTo>
                  <a:lnTo>
                    <a:pt x="96809" y="10705"/>
                  </a:lnTo>
                  <a:lnTo>
                    <a:pt x="101717" y="15062"/>
                  </a:lnTo>
                  <a:lnTo>
                    <a:pt x="105889" y="19668"/>
                  </a:lnTo>
                  <a:lnTo>
                    <a:pt x="109570" y="24522"/>
                  </a:lnTo>
                  <a:lnTo>
                    <a:pt x="112515" y="29626"/>
                  </a:lnTo>
                  <a:lnTo>
                    <a:pt x="115214" y="34979"/>
                  </a:lnTo>
                  <a:lnTo>
                    <a:pt x="117177" y="40580"/>
                  </a:lnTo>
                  <a:lnTo>
                    <a:pt x="118650" y="46182"/>
                  </a:lnTo>
                  <a:lnTo>
                    <a:pt x="119509" y="52033"/>
                  </a:lnTo>
                  <a:lnTo>
                    <a:pt x="120000" y="57883"/>
                  </a:lnTo>
                  <a:lnTo>
                    <a:pt x="119631" y="63734"/>
                  </a:lnTo>
                  <a:lnTo>
                    <a:pt x="119018" y="69585"/>
                  </a:lnTo>
                  <a:lnTo>
                    <a:pt x="117791" y="75311"/>
                  </a:lnTo>
                  <a:lnTo>
                    <a:pt x="115828" y="81037"/>
                  </a:lnTo>
                  <a:lnTo>
                    <a:pt x="113496" y="86390"/>
                  </a:lnTo>
                  <a:lnTo>
                    <a:pt x="110552" y="91742"/>
                  </a:lnTo>
                  <a:lnTo>
                    <a:pt x="107116" y="96721"/>
                  </a:lnTo>
                  <a:lnTo>
                    <a:pt x="102944" y="101452"/>
                  </a:lnTo>
                  <a:lnTo>
                    <a:pt x="99509" y="104688"/>
                  </a:lnTo>
                  <a:lnTo>
                    <a:pt x="95950" y="107551"/>
                  </a:lnTo>
                  <a:lnTo>
                    <a:pt x="92269" y="110165"/>
                  </a:lnTo>
                  <a:lnTo>
                    <a:pt x="86380" y="113651"/>
                  </a:lnTo>
                  <a:lnTo>
                    <a:pt x="80368" y="116390"/>
                  </a:lnTo>
                  <a:lnTo>
                    <a:pt x="73865" y="118257"/>
                  </a:lnTo>
                  <a:lnTo>
                    <a:pt x="67484" y="119377"/>
                  </a:lnTo>
                  <a:lnTo>
                    <a:pt x="60858" y="120000"/>
                  </a:lnTo>
                  <a:lnTo>
                    <a:pt x="54233" y="119626"/>
                  </a:lnTo>
                  <a:lnTo>
                    <a:pt x="49325" y="119004"/>
                  </a:lnTo>
                  <a:lnTo>
                    <a:pt x="44417" y="118008"/>
                  </a:lnTo>
                  <a:lnTo>
                    <a:pt x="39631" y="116514"/>
                  </a:lnTo>
                  <a:lnTo>
                    <a:pt x="34969" y="114522"/>
                  </a:lnTo>
                  <a:lnTo>
                    <a:pt x="30429" y="112282"/>
                  </a:lnTo>
                  <a:lnTo>
                    <a:pt x="26012" y="109543"/>
                  </a:lnTo>
                  <a:lnTo>
                    <a:pt x="21963" y="106307"/>
                  </a:lnTo>
                  <a:lnTo>
                    <a:pt x="17914" y="102821"/>
                  </a:lnTo>
                  <a:lnTo>
                    <a:pt x="14601" y="99460"/>
                  </a:lnTo>
                  <a:lnTo>
                    <a:pt x="11779" y="95850"/>
                  </a:lnTo>
                  <a:lnTo>
                    <a:pt x="9325" y="92116"/>
                  </a:lnTo>
                  <a:lnTo>
                    <a:pt x="6993" y="88381"/>
                  </a:lnTo>
                  <a:lnTo>
                    <a:pt x="5030" y="84398"/>
                  </a:lnTo>
                  <a:lnTo>
                    <a:pt x="3435" y="80290"/>
                  </a:lnTo>
                  <a:lnTo>
                    <a:pt x="2085" y="76182"/>
                  </a:lnTo>
                  <a:lnTo>
                    <a:pt x="981" y="71825"/>
                  </a:lnTo>
                  <a:lnTo>
                    <a:pt x="0" y="67468"/>
                  </a:lnTo>
                  <a:lnTo>
                    <a:pt x="1104" y="71576"/>
                  </a:lnTo>
                  <a:lnTo>
                    <a:pt x="2331" y="75560"/>
                  </a:lnTo>
                  <a:lnTo>
                    <a:pt x="3926" y="79668"/>
                  </a:lnTo>
                  <a:lnTo>
                    <a:pt x="5889" y="83402"/>
                  </a:lnTo>
                  <a:lnTo>
                    <a:pt x="8098" y="87012"/>
                  </a:lnTo>
                  <a:lnTo>
                    <a:pt x="10552" y="90622"/>
                  </a:lnTo>
                  <a:lnTo>
                    <a:pt x="13251" y="93983"/>
                  </a:lnTo>
                  <a:lnTo>
                    <a:pt x="16319" y="97344"/>
                  </a:lnTo>
                  <a:lnTo>
                    <a:pt x="20122" y="100580"/>
                  </a:lnTo>
                  <a:lnTo>
                    <a:pt x="24171" y="103692"/>
                  </a:lnTo>
                  <a:lnTo>
                    <a:pt x="28343" y="106307"/>
                  </a:lnTo>
                  <a:lnTo>
                    <a:pt x="32760" y="108547"/>
                  </a:lnTo>
                  <a:lnTo>
                    <a:pt x="37177" y="110414"/>
                  </a:lnTo>
                  <a:lnTo>
                    <a:pt x="41840" y="111784"/>
                  </a:lnTo>
                  <a:lnTo>
                    <a:pt x="46503" y="112904"/>
                  </a:lnTo>
                  <a:lnTo>
                    <a:pt x="51288" y="113402"/>
                  </a:lnTo>
                  <a:lnTo>
                    <a:pt x="57546" y="113651"/>
                  </a:lnTo>
                  <a:lnTo>
                    <a:pt x="63926" y="113278"/>
                  </a:lnTo>
                  <a:lnTo>
                    <a:pt x="70061" y="112033"/>
                  </a:lnTo>
                  <a:lnTo>
                    <a:pt x="76196" y="110165"/>
                  </a:lnTo>
                  <a:lnTo>
                    <a:pt x="82085" y="107676"/>
                  </a:lnTo>
                  <a:lnTo>
                    <a:pt x="87730" y="104439"/>
                  </a:lnTo>
                  <a:lnTo>
                    <a:pt x="93128" y="100456"/>
                  </a:lnTo>
                  <a:lnTo>
                    <a:pt x="98036" y="95850"/>
                  </a:lnTo>
                  <a:lnTo>
                    <a:pt x="101840" y="91493"/>
                  </a:lnTo>
                  <a:lnTo>
                    <a:pt x="105276" y="86639"/>
                  </a:lnTo>
                  <a:lnTo>
                    <a:pt x="107975" y="81535"/>
                  </a:lnTo>
                  <a:lnTo>
                    <a:pt x="110306" y="76307"/>
                  </a:lnTo>
                  <a:lnTo>
                    <a:pt x="112147" y="70829"/>
                  </a:lnTo>
                  <a:lnTo>
                    <a:pt x="113374" y="65477"/>
                  </a:lnTo>
                  <a:lnTo>
                    <a:pt x="114110" y="59751"/>
                  </a:lnTo>
                  <a:lnTo>
                    <a:pt x="114233" y="54149"/>
                  </a:lnTo>
                  <a:lnTo>
                    <a:pt x="113987" y="48423"/>
                  </a:lnTo>
                  <a:lnTo>
                    <a:pt x="113006" y="42946"/>
                  </a:lnTo>
                  <a:lnTo>
                    <a:pt x="111656" y="37468"/>
                  </a:lnTo>
                  <a:lnTo>
                    <a:pt x="109693" y="32240"/>
                  </a:lnTo>
                  <a:lnTo>
                    <a:pt x="107239" y="27012"/>
                  </a:lnTo>
                  <a:lnTo>
                    <a:pt x="104171" y="22033"/>
                  </a:lnTo>
                  <a:lnTo>
                    <a:pt x="100736" y="17302"/>
                  </a:lnTo>
                  <a:lnTo>
                    <a:pt x="96687" y="12946"/>
                  </a:lnTo>
                  <a:lnTo>
                    <a:pt x="92024" y="8838"/>
                  </a:lnTo>
                  <a:lnTo>
                    <a:pt x="87116" y="5352"/>
                  </a:lnTo>
                  <a:lnTo>
                    <a:pt x="81840" y="2365"/>
                  </a:lnTo>
                  <a:lnTo>
                    <a:pt x="76319" y="0"/>
                  </a:lnTo>
                  <a:close/>
                </a:path>
              </a:pathLst>
            </a:custGeom>
            <a:solidFill>
              <a:srgbClr val="1B7EA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200">
              <a:extLst>
                <a:ext uri="{FF2B5EF4-FFF2-40B4-BE49-F238E27FC236}">
                  <a16:creationId xmlns:a16="http://schemas.microsoft.com/office/drawing/2014/main" id="{A465FEFC-3617-405E-B693-E7D36E31FF48}"/>
                </a:ext>
              </a:extLst>
            </p:cNvPr>
            <p:cNvSpPr/>
            <p:nvPr/>
          </p:nvSpPr>
          <p:spPr>
            <a:xfrm>
              <a:off x="3259337" y="3342034"/>
              <a:ext cx="1317900" cy="131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339" y="4415"/>
                  </a:moveTo>
                  <a:lnTo>
                    <a:pt x="58754" y="4415"/>
                  </a:lnTo>
                  <a:lnTo>
                    <a:pt x="55358" y="4754"/>
                  </a:lnTo>
                  <a:lnTo>
                    <a:pt x="51962" y="5094"/>
                  </a:lnTo>
                  <a:lnTo>
                    <a:pt x="48679" y="5773"/>
                  </a:lnTo>
                  <a:lnTo>
                    <a:pt x="45169" y="6452"/>
                  </a:lnTo>
                  <a:lnTo>
                    <a:pt x="41773" y="7471"/>
                  </a:lnTo>
                  <a:lnTo>
                    <a:pt x="38377" y="8943"/>
                  </a:lnTo>
                  <a:lnTo>
                    <a:pt x="35094" y="10415"/>
                  </a:lnTo>
                  <a:lnTo>
                    <a:pt x="31924" y="12226"/>
                  </a:lnTo>
                  <a:lnTo>
                    <a:pt x="28754" y="14037"/>
                  </a:lnTo>
                  <a:lnTo>
                    <a:pt x="25698" y="16188"/>
                  </a:lnTo>
                  <a:lnTo>
                    <a:pt x="22981" y="18792"/>
                  </a:lnTo>
                  <a:lnTo>
                    <a:pt x="20150" y="21396"/>
                  </a:lnTo>
                  <a:lnTo>
                    <a:pt x="16415" y="25584"/>
                  </a:lnTo>
                  <a:lnTo>
                    <a:pt x="13245" y="30113"/>
                  </a:lnTo>
                  <a:lnTo>
                    <a:pt x="10415" y="34981"/>
                  </a:lnTo>
                  <a:lnTo>
                    <a:pt x="8264" y="39849"/>
                  </a:lnTo>
                  <a:lnTo>
                    <a:pt x="6452" y="45056"/>
                  </a:lnTo>
                  <a:lnTo>
                    <a:pt x="5320" y="50264"/>
                  </a:lnTo>
                  <a:lnTo>
                    <a:pt x="4754" y="55584"/>
                  </a:lnTo>
                  <a:lnTo>
                    <a:pt x="4415" y="60905"/>
                  </a:lnTo>
                  <a:lnTo>
                    <a:pt x="4867" y="66226"/>
                  </a:lnTo>
                  <a:lnTo>
                    <a:pt x="5773" y="71547"/>
                  </a:lnTo>
                  <a:lnTo>
                    <a:pt x="7018" y="76754"/>
                  </a:lnTo>
                  <a:lnTo>
                    <a:pt x="8943" y="81735"/>
                  </a:lnTo>
                  <a:lnTo>
                    <a:pt x="11320" y="86716"/>
                  </a:lnTo>
                  <a:lnTo>
                    <a:pt x="14037" y="91358"/>
                  </a:lnTo>
                  <a:lnTo>
                    <a:pt x="17547" y="95773"/>
                  </a:lnTo>
                  <a:lnTo>
                    <a:pt x="21396" y="99962"/>
                  </a:lnTo>
                  <a:lnTo>
                    <a:pt x="25132" y="103132"/>
                  </a:lnTo>
                  <a:lnTo>
                    <a:pt x="28867" y="106075"/>
                  </a:lnTo>
                  <a:lnTo>
                    <a:pt x="32943" y="108566"/>
                  </a:lnTo>
                  <a:lnTo>
                    <a:pt x="37132" y="110603"/>
                  </a:lnTo>
                  <a:lnTo>
                    <a:pt x="41433" y="112415"/>
                  </a:lnTo>
                  <a:lnTo>
                    <a:pt x="45849" y="113773"/>
                  </a:lnTo>
                  <a:lnTo>
                    <a:pt x="50377" y="114679"/>
                  </a:lnTo>
                  <a:lnTo>
                    <a:pt x="54905" y="115245"/>
                  </a:lnTo>
                  <a:lnTo>
                    <a:pt x="61018" y="115584"/>
                  </a:lnTo>
                  <a:lnTo>
                    <a:pt x="67132" y="115018"/>
                  </a:lnTo>
                  <a:lnTo>
                    <a:pt x="73018" y="114000"/>
                  </a:lnTo>
                  <a:lnTo>
                    <a:pt x="79018" y="112301"/>
                  </a:lnTo>
                  <a:lnTo>
                    <a:pt x="84566" y="109811"/>
                  </a:lnTo>
                  <a:lnTo>
                    <a:pt x="90000" y="106641"/>
                  </a:lnTo>
                  <a:lnTo>
                    <a:pt x="93396" y="104264"/>
                  </a:lnTo>
                  <a:lnTo>
                    <a:pt x="96679" y="101660"/>
                  </a:lnTo>
                  <a:lnTo>
                    <a:pt x="99849" y="98716"/>
                  </a:lnTo>
                  <a:lnTo>
                    <a:pt x="103698" y="94415"/>
                  </a:lnTo>
                  <a:lnTo>
                    <a:pt x="106867" y="89886"/>
                  </a:lnTo>
                  <a:lnTo>
                    <a:pt x="109584" y="85018"/>
                  </a:lnTo>
                  <a:lnTo>
                    <a:pt x="111735" y="80150"/>
                  </a:lnTo>
                  <a:lnTo>
                    <a:pt x="113547" y="74943"/>
                  </a:lnTo>
                  <a:lnTo>
                    <a:pt x="114679" y="69735"/>
                  </a:lnTo>
                  <a:lnTo>
                    <a:pt x="115245" y="64415"/>
                  </a:lnTo>
                  <a:lnTo>
                    <a:pt x="115584" y="59094"/>
                  </a:lnTo>
                  <a:lnTo>
                    <a:pt x="115132" y="53773"/>
                  </a:lnTo>
                  <a:lnTo>
                    <a:pt x="114339" y="48452"/>
                  </a:lnTo>
                  <a:lnTo>
                    <a:pt x="112981" y="43358"/>
                  </a:lnTo>
                  <a:lnTo>
                    <a:pt x="111169" y="38264"/>
                  </a:lnTo>
                  <a:lnTo>
                    <a:pt x="108679" y="33396"/>
                  </a:lnTo>
                  <a:lnTo>
                    <a:pt x="105962" y="28754"/>
                  </a:lnTo>
                  <a:lnTo>
                    <a:pt x="102566" y="24339"/>
                  </a:lnTo>
                  <a:lnTo>
                    <a:pt x="98716" y="20150"/>
                  </a:lnTo>
                  <a:lnTo>
                    <a:pt x="95094" y="16867"/>
                  </a:lnTo>
                  <a:lnTo>
                    <a:pt x="91132" y="13924"/>
                  </a:lnTo>
                  <a:lnTo>
                    <a:pt x="87056" y="11547"/>
                  </a:lnTo>
                  <a:lnTo>
                    <a:pt x="82867" y="9396"/>
                  </a:lnTo>
                  <a:lnTo>
                    <a:pt x="78566" y="7584"/>
                  </a:lnTo>
                  <a:lnTo>
                    <a:pt x="74150" y="6226"/>
                  </a:lnTo>
                  <a:lnTo>
                    <a:pt x="69622" y="5320"/>
                  </a:lnTo>
                  <a:lnTo>
                    <a:pt x="65094" y="4754"/>
                  </a:lnTo>
                  <a:lnTo>
                    <a:pt x="63509" y="4641"/>
                  </a:lnTo>
                  <a:lnTo>
                    <a:pt x="61924" y="4415"/>
                  </a:lnTo>
                  <a:lnTo>
                    <a:pt x="60339" y="4415"/>
                  </a:lnTo>
                  <a:close/>
                  <a:moveTo>
                    <a:pt x="60113" y="0"/>
                  </a:moveTo>
                  <a:lnTo>
                    <a:pt x="61924" y="0"/>
                  </a:lnTo>
                  <a:lnTo>
                    <a:pt x="63735" y="226"/>
                  </a:lnTo>
                  <a:lnTo>
                    <a:pt x="65433" y="339"/>
                  </a:lnTo>
                  <a:lnTo>
                    <a:pt x="70415" y="905"/>
                  </a:lnTo>
                  <a:lnTo>
                    <a:pt x="75283" y="2037"/>
                  </a:lnTo>
                  <a:lnTo>
                    <a:pt x="80150" y="3509"/>
                  </a:lnTo>
                  <a:lnTo>
                    <a:pt x="84792" y="5320"/>
                  </a:lnTo>
                  <a:lnTo>
                    <a:pt x="89207" y="7584"/>
                  </a:lnTo>
                  <a:lnTo>
                    <a:pt x="93622" y="10301"/>
                  </a:lnTo>
                  <a:lnTo>
                    <a:pt x="97811" y="13471"/>
                  </a:lnTo>
                  <a:lnTo>
                    <a:pt x="101773" y="16981"/>
                  </a:lnTo>
                  <a:lnTo>
                    <a:pt x="105962" y="21396"/>
                  </a:lnTo>
                  <a:lnTo>
                    <a:pt x="109584" y="26264"/>
                  </a:lnTo>
                  <a:lnTo>
                    <a:pt x="112641" y="31245"/>
                  </a:lnTo>
                  <a:lnTo>
                    <a:pt x="115132" y="36566"/>
                  </a:lnTo>
                  <a:lnTo>
                    <a:pt x="117169" y="42000"/>
                  </a:lnTo>
                  <a:lnTo>
                    <a:pt x="118641" y="47660"/>
                  </a:lnTo>
                  <a:lnTo>
                    <a:pt x="119547" y="53320"/>
                  </a:lnTo>
                  <a:lnTo>
                    <a:pt x="120000" y="58981"/>
                  </a:lnTo>
                  <a:lnTo>
                    <a:pt x="119773" y="64867"/>
                  </a:lnTo>
                  <a:lnTo>
                    <a:pt x="118981" y="70528"/>
                  </a:lnTo>
                  <a:lnTo>
                    <a:pt x="117735" y="76188"/>
                  </a:lnTo>
                  <a:lnTo>
                    <a:pt x="115924" y="81622"/>
                  </a:lnTo>
                  <a:lnTo>
                    <a:pt x="113547" y="87056"/>
                  </a:lnTo>
                  <a:lnTo>
                    <a:pt x="110603" y="92264"/>
                  </a:lnTo>
                  <a:lnTo>
                    <a:pt x="107094" y="97132"/>
                  </a:lnTo>
                  <a:lnTo>
                    <a:pt x="103018" y="101773"/>
                  </a:lnTo>
                  <a:lnTo>
                    <a:pt x="99735" y="104943"/>
                  </a:lnTo>
                  <a:lnTo>
                    <a:pt x="96226" y="107886"/>
                  </a:lnTo>
                  <a:lnTo>
                    <a:pt x="92377" y="110490"/>
                  </a:lnTo>
                  <a:lnTo>
                    <a:pt x="88641" y="112754"/>
                  </a:lnTo>
                  <a:lnTo>
                    <a:pt x="84566" y="114792"/>
                  </a:lnTo>
                  <a:lnTo>
                    <a:pt x="80490" y="116490"/>
                  </a:lnTo>
                  <a:lnTo>
                    <a:pt x="74150" y="118301"/>
                  </a:lnTo>
                  <a:lnTo>
                    <a:pt x="67698" y="119433"/>
                  </a:lnTo>
                  <a:lnTo>
                    <a:pt x="61132" y="120000"/>
                  </a:lnTo>
                  <a:lnTo>
                    <a:pt x="54566" y="119773"/>
                  </a:lnTo>
                  <a:lnTo>
                    <a:pt x="49584" y="119094"/>
                  </a:lnTo>
                  <a:lnTo>
                    <a:pt x="44830" y="118075"/>
                  </a:lnTo>
                  <a:lnTo>
                    <a:pt x="40075" y="116603"/>
                  </a:lnTo>
                  <a:lnTo>
                    <a:pt x="35320" y="114679"/>
                  </a:lnTo>
                  <a:lnTo>
                    <a:pt x="30792" y="112415"/>
                  </a:lnTo>
                  <a:lnTo>
                    <a:pt x="26377" y="109698"/>
                  </a:lnTo>
                  <a:lnTo>
                    <a:pt x="22188" y="106641"/>
                  </a:lnTo>
                  <a:lnTo>
                    <a:pt x="18226" y="103132"/>
                  </a:lnTo>
                  <a:lnTo>
                    <a:pt x="14037" y="98603"/>
                  </a:lnTo>
                  <a:lnTo>
                    <a:pt x="10415" y="93849"/>
                  </a:lnTo>
                  <a:lnTo>
                    <a:pt x="7358" y="88754"/>
                  </a:lnTo>
                  <a:lnTo>
                    <a:pt x="4867" y="83547"/>
                  </a:lnTo>
                  <a:lnTo>
                    <a:pt x="2830" y="78000"/>
                  </a:lnTo>
                  <a:lnTo>
                    <a:pt x="1358" y="72452"/>
                  </a:lnTo>
                  <a:lnTo>
                    <a:pt x="452" y="66679"/>
                  </a:lnTo>
                  <a:lnTo>
                    <a:pt x="0" y="61018"/>
                  </a:lnTo>
                  <a:lnTo>
                    <a:pt x="339" y="55245"/>
                  </a:lnTo>
                  <a:lnTo>
                    <a:pt x="1018" y="49471"/>
                  </a:lnTo>
                  <a:lnTo>
                    <a:pt x="2264" y="43811"/>
                  </a:lnTo>
                  <a:lnTo>
                    <a:pt x="4075" y="38377"/>
                  </a:lnTo>
                  <a:lnTo>
                    <a:pt x="6452" y="32943"/>
                  </a:lnTo>
                  <a:lnTo>
                    <a:pt x="9396" y="27735"/>
                  </a:lnTo>
                  <a:lnTo>
                    <a:pt x="12905" y="22981"/>
                  </a:lnTo>
                  <a:lnTo>
                    <a:pt x="16981" y="18226"/>
                  </a:lnTo>
                  <a:lnTo>
                    <a:pt x="20037" y="15396"/>
                  </a:lnTo>
                  <a:lnTo>
                    <a:pt x="23207" y="12679"/>
                  </a:lnTo>
                  <a:lnTo>
                    <a:pt x="26490" y="10301"/>
                  </a:lnTo>
                  <a:lnTo>
                    <a:pt x="30000" y="8150"/>
                  </a:lnTo>
                  <a:lnTo>
                    <a:pt x="33622" y="6226"/>
                  </a:lnTo>
                  <a:lnTo>
                    <a:pt x="37132" y="4641"/>
                  </a:lnTo>
                  <a:lnTo>
                    <a:pt x="40867" y="3169"/>
                  </a:lnTo>
                  <a:lnTo>
                    <a:pt x="44716" y="2037"/>
                  </a:lnTo>
                  <a:lnTo>
                    <a:pt x="48000" y="1358"/>
                  </a:lnTo>
                  <a:lnTo>
                    <a:pt x="51396" y="679"/>
                  </a:lnTo>
                  <a:lnTo>
                    <a:pt x="54792" y="339"/>
                  </a:lnTo>
                  <a:lnTo>
                    <a:pt x="58188" y="0"/>
                  </a:lnTo>
                  <a:lnTo>
                    <a:pt x="60113" y="0"/>
                  </a:lnTo>
                  <a:close/>
                </a:path>
              </a:pathLst>
            </a:custGeom>
            <a:solidFill>
              <a:srgbClr val="7ACBE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201">
              <a:extLst>
                <a:ext uri="{FF2B5EF4-FFF2-40B4-BE49-F238E27FC236}">
                  <a16:creationId xmlns:a16="http://schemas.microsoft.com/office/drawing/2014/main" id="{302F4BE8-BB18-4660-89B1-0141B5DF1797}"/>
                </a:ext>
              </a:extLst>
            </p:cNvPr>
            <p:cNvSpPr/>
            <p:nvPr/>
          </p:nvSpPr>
          <p:spPr>
            <a:xfrm>
              <a:off x="4618165" y="1272741"/>
              <a:ext cx="1114499" cy="123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837" y="0"/>
                  </a:moveTo>
                  <a:lnTo>
                    <a:pt x="59864" y="366"/>
                  </a:lnTo>
                  <a:lnTo>
                    <a:pt x="65270" y="855"/>
                  </a:lnTo>
                  <a:lnTo>
                    <a:pt x="70810" y="1955"/>
                  </a:lnTo>
                  <a:lnTo>
                    <a:pt x="76081" y="3421"/>
                  </a:lnTo>
                  <a:lnTo>
                    <a:pt x="81216" y="5376"/>
                  </a:lnTo>
                  <a:lnTo>
                    <a:pt x="86081" y="7576"/>
                  </a:lnTo>
                  <a:lnTo>
                    <a:pt x="90945" y="10264"/>
                  </a:lnTo>
                  <a:lnTo>
                    <a:pt x="95540" y="13441"/>
                  </a:lnTo>
                  <a:lnTo>
                    <a:pt x="99864" y="16863"/>
                  </a:lnTo>
                  <a:lnTo>
                    <a:pt x="104594" y="21384"/>
                  </a:lnTo>
                  <a:lnTo>
                    <a:pt x="108513" y="26150"/>
                  </a:lnTo>
                  <a:lnTo>
                    <a:pt x="112027" y="31160"/>
                  </a:lnTo>
                  <a:lnTo>
                    <a:pt x="114729" y="36537"/>
                  </a:lnTo>
                  <a:lnTo>
                    <a:pt x="116891" y="41914"/>
                  </a:lnTo>
                  <a:lnTo>
                    <a:pt x="118648" y="47535"/>
                  </a:lnTo>
                  <a:lnTo>
                    <a:pt x="119459" y="53156"/>
                  </a:lnTo>
                  <a:lnTo>
                    <a:pt x="120000" y="58900"/>
                  </a:lnTo>
                  <a:lnTo>
                    <a:pt x="119864" y="64643"/>
                  </a:lnTo>
                  <a:lnTo>
                    <a:pt x="118918" y="70386"/>
                  </a:lnTo>
                  <a:lnTo>
                    <a:pt x="117567" y="76008"/>
                  </a:lnTo>
                  <a:lnTo>
                    <a:pt x="115540" y="81629"/>
                  </a:lnTo>
                  <a:lnTo>
                    <a:pt x="112837" y="86883"/>
                  </a:lnTo>
                  <a:lnTo>
                    <a:pt x="109729" y="92138"/>
                  </a:lnTo>
                  <a:lnTo>
                    <a:pt x="105810" y="96904"/>
                  </a:lnTo>
                  <a:lnTo>
                    <a:pt x="101351" y="101547"/>
                  </a:lnTo>
                  <a:lnTo>
                    <a:pt x="98108" y="104358"/>
                  </a:lnTo>
                  <a:lnTo>
                    <a:pt x="94594" y="107046"/>
                  </a:lnTo>
                  <a:lnTo>
                    <a:pt x="90945" y="109368"/>
                  </a:lnTo>
                  <a:lnTo>
                    <a:pt x="87162" y="111568"/>
                  </a:lnTo>
                  <a:lnTo>
                    <a:pt x="83243" y="113523"/>
                  </a:lnTo>
                  <a:lnTo>
                    <a:pt x="79189" y="115112"/>
                  </a:lnTo>
                  <a:lnTo>
                    <a:pt x="75135" y="116578"/>
                  </a:lnTo>
                  <a:lnTo>
                    <a:pt x="71081" y="117678"/>
                  </a:lnTo>
                  <a:lnTo>
                    <a:pt x="67567" y="118411"/>
                  </a:lnTo>
                  <a:lnTo>
                    <a:pt x="67297" y="118533"/>
                  </a:lnTo>
                  <a:lnTo>
                    <a:pt x="67162" y="118533"/>
                  </a:lnTo>
                  <a:lnTo>
                    <a:pt x="61486" y="120000"/>
                  </a:lnTo>
                  <a:lnTo>
                    <a:pt x="65405" y="118900"/>
                  </a:lnTo>
                  <a:lnTo>
                    <a:pt x="69324" y="117433"/>
                  </a:lnTo>
                  <a:lnTo>
                    <a:pt x="73378" y="115967"/>
                  </a:lnTo>
                  <a:lnTo>
                    <a:pt x="77027" y="114012"/>
                  </a:lnTo>
                  <a:lnTo>
                    <a:pt x="80675" y="112057"/>
                  </a:lnTo>
                  <a:lnTo>
                    <a:pt x="84189" y="109735"/>
                  </a:lnTo>
                  <a:lnTo>
                    <a:pt x="87567" y="107291"/>
                  </a:lnTo>
                  <a:lnTo>
                    <a:pt x="90675" y="104358"/>
                  </a:lnTo>
                  <a:lnTo>
                    <a:pt x="95000" y="99959"/>
                  </a:lnTo>
                  <a:lnTo>
                    <a:pt x="98648" y="95315"/>
                  </a:lnTo>
                  <a:lnTo>
                    <a:pt x="101891" y="90305"/>
                  </a:lnTo>
                  <a:lnTo>
                    <a:pt x="104324" y="85295"/>
                  </a:lnTo>
                  <a:lnTo>
                    <a:pt x="106216" y="79918"/>
                  </a:lnTo>
                  <a:lnTo>
                    <a:pt x="107567" y="74663"/>
                  </a:lnTo>
                  <a:lnTo>
                    <a:pt x="108378" y="69042"/>
                  </a:lnTo>
                  <a:lnTo>
                    <a:pt x="108513" y="63543"/>
                  </a:lnTo>
                  <a:lnTo>
                    <a:pt x="108243" y="58044"/>
                  </a:lnTo>
                  <a:lnTo>
                    <a:pt x="107162" y="52668"/>
                  </a:lnTo>
                  <a:lnTo>
                    <a:pt x="105675" y="47291"/>
                  </a:lnTo>
                  <a:lnTo>
                    <a:pt x="103513" y="41914"/>
                  </a:lnTo>
                  <a:lnTo>
                    <a:pt x="100810" y="36904"/>
                  </a:lnTo>
                  <a:lnTo>
                    <a:pt x="97567" y="32138"/>
                  </a:lnTo>
                  <a:lnTo>
                    <a:pt x="93648" y="27494"/>
                  </a:lnTo>
                  <a:lnTo>
                    <a:pt x="89324" y="23095"/>
                  </a:lnTo>
                  <a:lnTo>
                    <a:pt x="85135" y="19796"/>
                  </a:lnTo>
                  <a:lnTo>
                    <a:pt x="80675" y="16863"/>
                  </a:lnTo>
                  <a:lnTo>
                    <a:pt x="76081" y="14297"/>
                  </a:lnTo>
                  <a:lnTo>
                    <a:pt x="71216" y="12097"/>
                  </a:lnTo>
                  <a:lnTo>
                    <a:pt x="66351" y="10264"/>
                  </a:lnTo>
                  <a:lnTo>
                    <a:pt x="61216" y="8920"/>
                  </a:lnTo>
                  <a:lnTo>
                    <a:pt x="56081" y="7820"/>
                  </a:lnTo>
                  <a:lnTo>
                    <a:pt x="50810" y="7087"/>
                  </a:lnTo>
                  <a:lnTo>
                    <a:pt x="44054" y="6965"/>
                  </a:lnTo>
                  <a:lnTo>
                    <a:pt x="37162" y="7454"/>
                  </a:lnTo>
                  <a:lnTo>
                    <a:pt x="30405" y="8553"/>
                  </a:lnTo>
                  <a:lnTo>
                    <a:pt x="23918" y="10264"/>
                  </a:lnTo>
                  <a:lnTo>
                    <a:pt x="17432" y="12586"/>
                  </a:lnTo>
                  <a:lnTo>
                    <a:pt x="11351" y="15763"/>
                  </a:lnTo>
                  <a:lnTo>
                    <a:pt x="5540" y="19429"/>
                  </a:lnTo>
                  <a:lnTo>
                    <a:pt x="0" y="23828"/>
                  </a:lnTo>
                  <a:lnTo>
                    <a:pt x="7027" y="17474"/>
                  </a:lnTo>
                  <a:lnTo>
                    <a:pt x="10810" y="14419"/>
                  </a:lnTo>
                  <a:lnTo>
                    <a:pt x="14729" y="11486"/>
                  </a:lnTo>
                  <a:lnTo>
                    <a:pt x="18783" y="9042"/>
                  </a:lnTo>
                  <a:lnTo>
                    <a:pt x="25135" y="5865"/>
                  </a:lnTo>
                  <a:lnTo>
                    <a:pt x="31756" y="3299"/>
                  </a:lnTo>
                  <a:lnTo>
                    <a:pt x="38783" y="1588"/>
                  </a:lnTo>
                  <a:lnTo>
                    <a:pt x="45675" y="488"/>
                  </a:lnTo>
                  <a:lnTo>
                    <a:pt x="52837" y="0"/>
                  </a:lnTo>
                  <a:close/>
                </a:path>
              </a:pathLst>
            </a:custGeom>
            <a:solidFill>
              <a:srgbClr val="FF98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202">
              <a:extLst>
                <a:ext uri="{FF2B5EF4-FFF2-40B4-BE49-F238E27FC236}">
                  <a16:creationId xmlns:a16="http://schemas.microsoft.com/office/drawing/2014/main" id="{8CE67ED3-E23D-4798-855D-C02CC6EE9806}"/>
                </a:ext>
              </a:extLst>
            </p:cNvPr>
            <p:cNvSpPr/>
            <p:nvPr/>
          </p:nvSpPr>
          <p:spPr>
            <a:xfrm>
              <a:off x="4459379" y="1232669"/>
              <a:ext cx="1313399" cy="1314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863" y="4427"/>
                  </a:moveTo>
                  <a:lnTo>
                    <a:pt x="52954" y="4881"/>
                  </a:lnTo>
                  <a:lnTo>
                    <a:pt x="46818" y="6017"/>
                  </a:lnTo>
                  <a:lnTo>
                    <a:pt x="41022" y="7606"/>
                  </a:lnTo>
                  <a:lnTo>
                    <a:pt x="35454" y="9990"/>
                  </a:lnTo>
                  <a:lnTo>
                    <a:pt x="30000" y="13169"/>
                  </a:lnTo>
                  <a:lnTo>
                    <a:pt x="26477" y="15553"/>
                  </a:lnTo>
                  <a:lnTo>
                    <a:pt x="23181" y="18278"/>
                  </a:lnTo>
                  <a:lnTo>
                    <a:pt x="20000" y="21229"/>
                  </a:lnTo>
                  <a:lnTo>
                    <a:pt x="16704" y="24862"/>
                  </a:lnTo>
                  <a:lnTo>
                    <a:pt x="13863" y="28836"/>
                  </a:lnTo>
                  <a:lnTo>
                    <a:pt x="11363" y="32923"/>
                  </a:lnTo>
                  <a:lnTo>
                    <a:pt x="9204" y="37123"/>
                  </a:lnTo>
                  <a:lnTo>
                    <a:pt x="7500" y="41438"/>
                  </a:lnTo>
                  <a:lnTo>
                    <a:pt x="6250" y="45865"/>
                  </a:lnTo>
                  <a:lnTo>
                    <a:pt x="5227" y="50406"/>
                  </a:lnTo>
                  <a:lnTo>
                    <a:pt x="4545" y="54947"/>
                  </a:lnTo>
                  <a:lnTo>
                    <a:pt x="4431" y="59602"/>
                  </a:lnTo>
                  <a:lnTo>
                    <a:pt x="4545" y="64257"/>
                  </a:lnTo>
                  <a:lnTo>
                    <a:pt x="5113" y="68798"/>
                  </a:lnTo>
                  <a:lnTo>
                    <a:pt x="5909" y="73339"/>
                  </a:lnTo>
                  <a:lnTo>
                    <a:pt x="6931" y="76631"/>
                  </a:lnTo>
                  <a:lnTo>
                    <a:pt x="8068" y="79924"/>
                  </a:lnTo>
                  <a:lnTo>
                    <a:pt x="9431" y="83103"/>
                  </a:lnTo>
                  <a:lnTo>
                    <a:pt x="10909" y="86281"/>
                  </a:lnTo>
                  <a:lnTo>
                    <a:pt x="13068" y="89801"/>
                  </a:lnTo>
                  <a:lnTo>
                    <a:pt x="15454" y="93434"/>
                  </a:lnTo>
                  <a:lnTo>
                    <a:pt x="18295" y="96726"/>
                  </a:lnTo>
                  <a:lnTo>
                    <a:pt x="21363" y="99905"/>
                  </a:lnTo>
                  <a:lnTo>
                    <a:pt x="25000" y="103197"/>
                  </a:lnTo>
                  <a:lnTo>
                    <a:pt x="28863" y="106035"/>
                  </a:lnTo>
                  <a:lnTo>
                    <a:pt x="32840" y="108533"/>
                  </a:lnTo>
                  <a:lnTo>
                    <a:pt x="37045" y="110690"/>
                  </a:lnTo>
                  <a:lnTo>
                    <a:pt x="41363" y="112393"/>
                  </a:lnTo>
                  <a:lnTo>
                    <a:pt x="45795" y="113869"/>
                  </a:lnTo>
                  <a:lnTo>
                    <a:pt x="50454" y="114664"/>
                  </a:lnTo>
                  <a:lnTo>
                    <a:pt x="55000" y="115345"/>
                  </a:lnTo>
                  <a:lnTo>
                    <a:pt x="61022" y="115572"/>
                  </a:lnTo>
                  <a:lnTo>
                    <a:pt x="67045" y="115118"/>
                  </a:lnTo>
                  <a:lnTo>
                    <a:pt x="73181" y="114096"/>
                  </a:lnTo>
                  <a:lnTo>
                    <a:pt x="78977" y="112280"/>
                  </a:lnTo>
                  <a:lnTo>
                    <a:pt x="84545" y="109895"/>
                  </a:lnTo>
                  <a:lnTo>
                    <a:pt x="90000" y="106830"/>
                  </a:lnTo>
                  <a:lnTo>
                    <a:pt x="93409" y="104446"/>
                  </a:lnTo>
                  <a:lnTo>
                    <a:pt x="96704" y="101721"/>
                  </a:lnTo>
                  <a:lnTo>
                    <a:pt x="99886" y="98770"/>
                  </a:lnTo>
                  <a:lnTo>
                    <a:pt x="103636" y="94456"/>
                  </a:lnTo>
                  <a:lnTo>
                    <a:pt x="106931" y="90028"/>
                  </a:lnTo>
                  <a:lnTo>
                    <a:pt x="109545" y="85146"/>
                  </a:lnTo>
                  <a:lnTo>
                    <a:pt x="111818" y="80264"/>
                  </a:lnTo>
                  <a:lnTo>
                    <a:pt x="113522" y="75042"/>
                  </a:lnTo>
                  <a:lnTo>
                    <a:pt x="114659" y="69820"/>
                  </a:lnTo>
                  <a:lnTo>
                    <a:pt x="115454" y="64484"/>
                  </a:lnTo>
                  <a:lnTo>
                    <a:pt x="115568" y="59148"/>
                  </a:lnTo>
                  <a:lnTo>
                    <a:pt x="115113" y="53812"/>
                  </a:lnTo>
                  <a:lnTo>
                    <a:pt x="114431" y="48590"/>
                  </a:lnTo>
                  <a:lnTo>
                    <a:pt x="112954" y="43368"/>
                  </a:lnTo>
                  <a:lnTo>
                    <a:pt x="111136" y="38372"/>
                  </a:lnTo>
                  <a:lnTo>
                    <a:pt x="108863" y="33377"/>
                  </a:lnTo>
                  <a:lnTo>
                    <a:pt x="105909" y="28722"/>
                  </a:lnTo>
                  <a:lnTo>
                    <a:pt x="102613" y="24295"/>
                  </a:lnTo>
                  <a:lnTo>
                    <a:pt x="98636" y="20094"/>
                  </a:lnTo>
                  <a:lnTo>
                    <a:pt x="95000" y="16915"/>
                  </a:lnTo>
                  <a:lnTo>
                    <a:pt x="91136" y="13964"/>
                  </a:lnTo>
                  <a:lnTo>
                    <a:pt x="87045" y="11466"/>
                  </a:lnTo>
                  <a:lnTo>
                    <a:pt x="82954" y="9422"/>
                  </a:lnTo>
                  <a:lnTo>
                    <a:pt x="78636" y="7606"/>
                  </a:lnTo>
                  <a:lnTo>
                    <a:pt x="74204" y="6244"/>
                  </a:lnTo>
                  <a:lnTo>
                    <a:pt x="69545" y="5222"/>
                  </a:lnTo>
                  <a:lnTo>
                    <a:pt x="65000" y="4768"/>
                  </a:lnTo>
                  <a:lnTo>
                    <a:pt x="58863" y="4427"/>
                  </a:lnTo>
                  <a:close/>
                  <a:moveTo>
                    <a:pt x="58863" y="0"/>
                  </a:moveTo>
                  <a:lnTo>
                    <a:pt x="65340" y="227"/>
                  </a:lnTo>
                  <a:lnTo>
                    <a:pt x="70340" y="908"/>
                  </a:lnTo>
                  <a:lnTo>
                    <a:pt x="75340" y="1929"/>
                  </a:lnTo>
                  <a:lnTo>
                    <a:pt x="80000" y="3405"/>
                  </a:lnTo>
                  <a:lnTo>
                    <a:pt x="84659" y="5335"/>
                  </a:lnTo>
                  <a:lnTo>
                    <a:pt x="89204" y="7606"/>
                  </a:lnTo>
                  <a:lnTo>
                    <a:pt x="93522" y="10331"/>
                  </a:lnTo>
                  <a:lnTo>
                    <a:pt x="97727" y="13509"/>
                  </a:lnTo>
                  <a:lnTo>
                    <a:pt x="101818" y="16915"/>
                  </a:lnTo>
                  <a:lnTo>
                    <a:pt x="105909" y="21456"/>
                  </a:lnTo>
                  <a:lnTo>
                    <a:pt x="109545" y="26338"/>
                  </a:lnTo>
                  <a:lnTo>
                    <a:pt x="112613" y="31333"/>
                  </a:lnTo>
                  <a:lnTo>
                    <a:pt x="115340" y="36556"/>
                  </a:lnTo>
                  <a:lnTo>
                    <a:pt x="117159" y="42005"/>
                  </a:lnTo>
                  <a:lnTo>
                    <a:pt x="118750" y="47682"/>
                  </a:lnTo>
                  <a:lnTo>
                    <a:pt x="119659" y="53358"/>
                  </a:lnTo>
                  <a:lnTo>
                    <a:pt x="120000" y="59148"/>
                  </a:lnTo>
                  <a:lnTo>
                    <a:pt x="119772" y="64824"/>
                  </a:lnTo>
                  <a:lnTo>
                    <a:pt x="119090" y="70614"/>
                  </a:lnTo>
                  <a:lnTo>
                    <a:pt x="117840" y="76291"/>
                  </a:lnTo>
                  <a:lnTo>
                    <a:pt x="115909" y="81740"/>
                  </a:lnTo>
                  <a:lnTo>
                    <a:pt x="113522" y="87190"/>
                  </a:lnTo>
                  <a:lnTo>
                    <a:pt x="110568" y="92298"/>
                  </a:lnTo>
                  <a:lnTo>
                    <a:pt x="107159" y="97180"/>
                  </a:lnTo>
                  <a:lnTo>
                    <a:pt x="103068" y="101721"/>
                  </a:lnTo>
                  <a:lnTo>
                    <a:pt x="99772" y="105127"/>
                  </a:lnTo>
                  <a:lnTo>
                    <a:pt x="96136" y="107965"/>
                  </a:lnTo>
                  <a:lnTo>
                    <a:pt x="92386" y="110577"/>
                  </a:lnTo>
                  <a:lnTo>
                    <a:pt x="88636" y="112847"/>
                  </a:lnTo>
                  <a:lnTo>
                    <a:pt x="84545" y="114891"/>
                  </a:lnTo>
                  <a:lnTo>
                    <a:pt x="80454" y="116480"/>
                  </a:lnTo>
                  <a:lnTo>
                    <a:pt x="74204" y="118410"/>
                  </a:lnTo>
                  <a:lnTo>
                    <a:pt x="67727" y="119545"/>
                  </a:lnTo>
                  <a:lnTo>
                    <a:pt x="61022" y="120000"/>
                  </a:lnTo>
                  <a:lnTo>
                    <a:pt x="54431" y="119772"/>
                  </a:lnTo>
                  <a:lnTo>
                    <a:pt x="49659" y="119205"/>
                  </a:lnTo>
                  <a:lnTo>
                    <a:pt x="44659" y="118070"/>
                  </a:lnTo>
                  <a:lnTo>
                    <a:pt x="39886" y="116594"/>
                  </a:lnTo>
                  <a:lnTo>
                    <a:pt x="35340" y="114664"/>
                  </a:lnTo>
                  <a:lnTo>
                    <a:pt x="30681" y="112393"/>
                  </a:lnTo>
                  <a:lnTo>
                    <a:pt x="26250" y="109782"/>
                  </a:lnTo>
                  <a:lnTo>
                    <a:pt x="22045" y="106603"/>
                  </a:lnTo>
                  <a:lnTo>
                    <a:pt x="18181" y="103197"/>
                  </a:lnTo>
                  <a:lnTo>
                    <a:pt x="14886" y="99451"/>
                  </a:lnTo>
                  <a:lnTo>
                    <a:pt x="11818" y="95818"/>
                  </a:lnTo>
                  <a:lnTo>
                    <a:pt x="9090" y="91844"/>
                  </a:lnTo>
                  <a:lnTo>
                    <a:pt x="6704" y="87644"/>
                  </a:lnTo>
                  <a:lnTo>
                    <a:pt x="5227" y="84692"/>
                  </a:lnTo>
                  <a:lnTo>
                    <a:pt x="3863" y="81400"/>
                  </a:lnTo>
                  <a:lnTo>
                    <a:pt x="2727" y="78221"/>
                  </a:lnTo>
                  <a:lnTo>
                    <a:pt x="1704" y="74929"/>
                  </a:lnTo>
                  <a:lnTo>
                    <a:pt x="795" y="69933"/>
                  </a:lnTo>
                  <a:lnTo>
                    <a:pt x="113" y="64824"/>
                  </a:lnTo>
                  <a:lnTo>
                    <a:pt x="0" y="59943"/>
                  </a:lnTo>
                  <a:lnTo>
                    <a:pt x="113" y="54834"/>
                  </a:lnTo>
                  <a:lnTo>
                    <a:pt x="795" y="49839"/>
                  </a:lnTo>
                  <a:lnTo>
                    <a:pt x="1704" y="44957"/>
                  </a:lnTo>
                  <a:lnTo>
                    <a:pt x="3295" y="40075"/>
                  </a:lnTo>
                  <a:lnTo>
                    <a:pt x="5227" y="35421"/>
                  </a:lnTo>
                  <a:lnTo>
                    <a:pt x="7500" y="30879"/>
                  </a:lnTo>
                  <a:lnTo>
                    <a:pt x="10113" y="26452"/>
                  </a:lnTo>
                  <a:lnTo>
                    <a:pt x="13295" y="22138"/>
                  </a:lnTo>
                  <a:lnTo>
                    <a:pt x="16818" y="18164"/>
                  </a:lnTo>
                  <a:lnTo>
                    <a:pt x="20227" y="14985"/>
                  </a:lnTo>
                  <a:lnTo>
                    <a:pt x="23863" y="12034"/>
                  </a:lnTo>
                  <a:lnTo>
                    <a:pt x="27500" y="9422"/>
                  </a:lnTo>
                  <a:lnTo>
                    <a:pt x="31363" y="7152"/>
                  </a:lnTo>
                  <a:lnTo>
                    <a:pt x="35454" y="5222"/>
                  </a:lnTo>
                  <a:lnTo>
                    <a:pt x="39431" y="3519"/>
                  </a:lnTo>
                  <a:lnTo>
                    <a:pt x="45795" y="1702"/>
                  </a:lnTo>
                  <a:lnTo>
                    <a:pt x="52272" y="454"/>
                  </a:lnTo>
                  <a:lnTo>
                    <a:pt x="58863" y="0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203">
              <a:extLst>
                <a:ext uri="{FF2B5EF4-FFF2-40B4-BE49-F238E27FC236}">
                  <a16:creationId xmlns:a16="http://schemas.microsoft.com/office/drawing/2014/main" id="{22744EB2-960E-4A98-9E92-600D8EF3DE27}"/>
                </a:ext>
              </a:extLst>
            </p:cNvPr>
            <p:cNvSpPr/>
            <p:nvPr/>
          </p:nvSpPr>
          <p:spPr>
            <a:xfrm>
              <a:off x="4420828" y="1426531"/>
              <a:ext cx="854700" cy="113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133" y="0"/>
                  </a:moveTo>
                  <a:lnTo>
                    <a:pt x="27811" y="4595"/>
                  </a:lnTo>
                  <a:lnTo>
                    <a:pt x="23004" y="9584"/>
                  </a:lnTo>
                  <a:lnTo>
                    <a:pt x="19055" y="14704"/>
                  </a:lnTo>
                  <a:lnTo>
                    <a:pt x="15622" y="19956"/>
                  </a:lnTo>
                  <a:lnTo>
                    <a:pt x="12703" y="25339"/>
                  </a:lnTo>
                  <a:lnTo>
                    <a:pt x="10300" y="30984"/>
                  </a:lnTo>
                  <a:lnTo>
                    <a:pt x="8927" y="36630"/>
                  </a:lnTo>
                  <a:lnTo>
                    <a:pt x="7896" y="42407"/>
                  </a:lnTo>
                  <a:lnTo>
                    <a:pt x="7725" y="48315"/>
                  </a:lnTo>
                  <a:lnTo>
                    <a:pt x="7896" y="53960"/>
                  </a:lnTo>
                  <a:lnTo>
                    <a:pt x="8927" y="59868"/>
                  </a:lnTo>
                  <a:lnTo>
                    <a:pt x="10300" y="65645"/>
                  </a:lnTo>
                  <a:lnTo>
                    <a:pt x="11845" y="69452"/>
                  </a:lnTo>
                  <a:lnTo>
                    <a:pt x="13562" y="73129"/>
                  </a:lnTo>
                  <a:lnTo>
                    <a:pt x="15622" y="76936"/>
                  </a:lnTo>
                  <a:lnTo>
                    <a:pt x="17854" y="80350"/>
                  </a:lnTo>
                  <a:lnTo>
                    <a:pt x="21459" y="85207"/>
                  </a:lnTo>
                  <a:lnTo>
                    <a:pt x="25579" y="89803"/>
                  </a:lnTo>
                  <a:lnTo>
                    <a:pt x="30214" y="94004"/>
                  </a:lnTo>
                  <a:lnTo>
                    <a:pt x="35193" y="98336"/>
                  </a:lnTo>
                  <a:lnTo>
                    <a:pt x="41030" y="102275"/>
                  </a:lnTo>
                  <a:lnTo>
                    <a:pt x="47381" y="105951"/>
                  </a:lnTo>
                  <a:lnTo>
                    <a:pt x="54077" y="108971"/>
                  </a:lnTo>
                  <a:lnTo>
                    <a:pt x="61115" y="111597"/>
                  </a:lnTo>
                  <a:lnTo>
                    <a:pt x="67982" y="113829"/>
                  </a:lnTo>
                  <a:lnTo>
                    <a:pt x="75193" y="115536"/>
                  </a:lnTo>
                  <a:lnTo>
                    <a:pt x="82746" y="116849"/>
                  </a:lnTo>
                  <a:lnTo>
                    <a:pt x="89957" y="117505"/>
                  </a:lnTo>
                  <a:lnTo>
                    <a:pt x="97510" y="117768"/>
                  </a:lnTo>
                  <a:lnTo>
                    <a:pt x="104892" y="117636"/>
                  </a:lnTo>
                  <a:lnTo>
                    <a:pt x="112446" y="116980"/>
                  </a:lnTo>
                  <a:lnTo>
                    <a:pt x="119999" y="115929"/>
                  </a:lnTo>
                  <a:lnTo>
                    <a:pt x="107811" y="118161"/>
                  </a:lnTo>
                  <a:lnTo>
                    <a:pt x="100772" y="119080"/>
                  </a:lnTo>
                  <a:lnTo>
                    <a:pt x="93733" y="119737"/>
                  </a:lnTo>
                  <a:lnTo>
                    <a:pt x="86351" y="120000"/>
                  </a:lnTo>
                  <a:lnTo>
                    <a:pt x="79313" y="119737"/>
                  </a:lnTo>
                  <a:lnTo>
                    <a:pt x="72103" y="118949"/>
                  </a:lnTo>
                  <a:lnTo>
                    <a:pt x="65064" y="117768"/>
                  </a:lnTo>
                  <a:lnTo>
                    <a:pt x="58197" y="116192"/>
                  </a:lnTo>
                  <a:lnTo>
                    <a:pt x="51330" y="113960"/>
                  </a:lnTo>
                  <a:lnTo>
                    <a:pt x="44806" y="111466"/>
                  </a:lnTo>
                  <a:lnTo>
                    <a:pt x="38454" y="108577"/>
                  </a:lnTo>
                  <a:lnTo>
                    <a:pt x="32274" y="105032"/>
                  </a:lnTo>
                  <a:lnTo>
                    <a:pt x="26437" y="101225"/>
                  </a:lnTo>
                  <a:lnTo>
                    <a:pt x="21630" y="97286"/>
                  </a:lnTo>
                  <a:lnTo>
                    <a:pt x="17339" y="93085"/>
                  </a:lnTo>
                  <a:lnTo>
                    <a:pt x="13218" y="88621"/>
                  </a:lnTo>
                  <a:lnTo>
                    <a:pt x="9957" y="84026"/>
                  </a:lnTo>
                  <a:lnTo>
                    <a:pt x="7725" y="80612"/>
                  </a:lnTo>
                  <a:lnTo>
                    <a:pt x="5836" y="77067"/>
                  </a:lnTo>
                  <a:lnTo>
                    <a:pt x="4120" y="73522"/>
                  </a:lnTo>
                  <a:lnTo>
                    <a:pt x="2746" y="69846"/>
                  </a:lnTo>
                  <a:lnTo>
                    <a:pt x="1373" y="64332"/>
                  </a:lnTo>
                  <a:lnTo>
                    <a:pt x="343" y="58687"/>
                  </a:lnTo>
                  <a:lnTo>
                    <a:pt x="0" y="53304"/>
                  </a:lnTo>
                  <a:lnTo>
                    <a:pt x="343" y="47658"/>
                  </a:lnTo>
                  <a:lnTo>
                    <a:pt x="1373" y="42144"/>
                  </a:lnTo>
                  <a:lnTo>
                    <a:pt x="2918" y="36630"/>
                  </a:lnTo>
                  <a:lnTo>
                    <a:pt x="4978" y="31247"/>
                  </a:lnTo>
                  <a:lnTo>
                    <a:pt x="7725" y="25995"/>
                  </a:lnTo>
                  <a:lnTo>
                    <a:pt x="10987" y="20875"/>
                  </a:lnTo>
                  <a:lnTo>
                    <a:pt x="14935" y="16017"/>
                  </a:lnTo>
                  <a:lnTo>
                    <a:pt x="19399" y="11291"/>
                  </a:lnTo>
                  <a:lnTo>
                    <a:pt x="24549" y="6958"/>
                  </a:lnTo>
                  <a:lnTo>
                    <a:pt x="33133" y="0"/>
                  </a:lnTo>
                  <a:close/>
                </a:path>
              </a:pathLst>
            </a:custGeom>
            <a:solidFill>
              <a:srgbClr val="FF98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204">
              <a:extLst>
                <a:ext uri="{FF2B5EF4-FFF2-40B4-BE49-F238E27FC236}">
                  <a16:creationId xmlns:a16="http://schemas.microsoft.com/office/drawing/2014/main" id="{F3888EB6-0AEB-4105-9595-8380D10BB56E}"/>
                </a:ext>
              </a:extLst>
            </p:cNvPr>
            <p:cNvSpPr/>
            <p:nvPr/>
          </p:nvSpPr>
          <p:spPr>
            <a:xfrm>
              <a:off x="4286523" y="2184275"/>
              <a:ext cx="246299" cy="103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lnTo>
                    <a:pt x="92121" y="40481"/>
                  </a:lnTo>
                  <a:lnTo>
                    <a:pt x="0" y="119999"/>
                  </a:lnTo>
                  <a:lnTo>
                    <a:pt x="24242" y="8240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205">
              <a:extLst>
                <a:ext uri="{FF2B5EF4-FFF2-40B4-BE49-F238E27FC236}">
                  <a16:creationId xmlns:a16="http://schemas.microsoft.com/office/drawing/2014/main" id="{CD990CF0-DC79-4527-B8B2-55B3642AC69E}"/>
                </a:ext>
              </a:extLst>
            </p:cNvPr>
            <p:cNvSpPr/>
            <p:nvPr/>
          </p:nvSpPr>
          <p:spPr>
            <a:xfrm>
              <a:off x="4271600" y="2044996"/>
              <a:ext cx="260999" cy="21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7" y="0"/>
                  </a:moveTo>
                  <a:lnTo>
                    <a:pt x="100000" y="20591"/>
                  </a:lnTo>
                  <a:lnTo>
                    <a:pt x="105714" y="40473"/>
                  </a:lnTo>
                  <a:lnTo>
                    <a:pt x="112571" y="61065"/>
                  </a:lnTo>
                  <a:lnTo>
                    <a:pt x="120000" y="79526"/>
                  </a:lnTo>
                  <a:lnTo>
                    <a:pt x="29714" y="120000"/>
                  </a:lnTo>
                  <a:lnTo>
                    <a:pt x="24000" y="99408"/>
                  </a:lnTo>
                  <a:lnTo>
                    <a:pt x="17142" y="79526"/>
                  </a:lnTo>
                  <a:lnTo>
                    <a:pt x="9142" y="61065"/>
                  </a:lnTo>
                  <a:lnTo>
                    <a:pt x="0" y="41893"/>
                  </a:lnTo>
                  <a:lnTo>
                    <a:pt x="9485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206">
              <a:extLst>
                <a:ext uri="{FF2B5EF4-FFF2-40B4-BE49-F238E27FC236}">
                  <a16:creationId xmlns:a16="http://schemas.microsoft.com/office/drawing/2014/main" id="{77E20ACA-BFAA-4EA9-BA81-F4A209060BBD}"/>
                </a:ext>
              </a:extLst>
            </p:cNvPr>
            <p:cNvSpPr/>
            <p:nvPr/>
          </p:nvSpPr>
          <p:spPr>
            <a:xfrm>
              <a:off x="3697072" y="3124411"/>
              <a:ext cx="53699" cy="239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8604" y="1243"/>
                  </a:lnTo>
                  <a:lnTo>
                    <a:pt x="120000" y="120000"/>
                  </a:lnTo>
                  <a:lnTo>
                    <a:pt x="61395" y="113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207">
              <a:extLst>
                <a:ext uri="{FF2B5EF4-FFF2-40B4-BE49-F238E27FC236}">
                  <a16:creationId xmlns:a16="http://schemas.microsoft.com/office/drawing/2014/main" id="{35319FC8-633F-4818-BFF1-D88281971C04}"/>
                </a:ext>
              </a:extLst>
            </p:cNvPr>
            <p:cNvSpPr/>
            <p:nvPr/>
          </p:nvSpPr>
          <p:spPr>
            <a:xfrm>
              <a:off x="3723187" y="3108244"/>
              <a:ext cx="175499" cy="25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0"/>
                  </a:moveTo>
                  <a:lnTo>
                    <a:pt x="120000" y="109514"/>
                  </a:lnTo>
                  <a:lnTo>
                    <a:pt x="94468" y="111262"/>
                  </a:lnTo>
                  <a:lnTo>
                    <a:pt x="68936" y="113009"/>
                  </a:lnTo>
                  <a:lnTo>
                    <a:pt x="43404" y="116504"/>
                  </a:lnTo>
                  <a:lnTo>
                    <a:pt x="18723" y="120000"/>
                  </a:lnTo>
                  <a:lnTo>
                    <a:pt x="0" y="8737"/>
                  </a:lnTo>
                  <a:lnTo>
                    <a:pt x="25531" y="8155"/>
                  </a:lnTo>
                  <a:lnTo>
                    <a:pt x="51914" y="6407"/>
                  </a:lnTo>
                  <a:lnTo>
                    <a:pt x="76595" y="3495"/>
                  </a:lnTo>
                  <a:lnTo>
                    <a:pt x="1021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8">
              <a:extLst>
                <a:ext uri="{FF2B5EF4-FFF2-40B4-BE49-F238E27FC236}">
                  <a16:creationId xmlns:a16="http://schemas.microsoft.com/office/drawing/2014/main" id="{FDD11797-C2D1-4DC8-80B4-08C946F30A65}"/>
                </a:ext>
              </a:extLst>
            </p:cNvPr>
            <p:cNvSpPr/>
            <p:nvPr/>
          </p:nvSpPr>
          <p:spPr>
            <a:xfrm>
              <a:off x="2852690" y="2133288"/>
              <a:ext cx="236099" cy="1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95813"/>
                  </a:lnTo>
                  <a:lnTo>
                    <a:pt x="120000" y="120000"/>
                  </a:lnTo>
                  <a:lnTo>
                    <a:pt x="5052" y="26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09">
              <a:extLst>
                <a:ext uri="{FF2B5EF4-FFF2-40B4-BE49-F238E27FC236}">
                  <a16:creationId xmlns:a16="http://schemas.microsoft.com/office/drawing/2014/main" id="{48B5B684-F94F-45B7-B38B-811C4B73E13A}"/>
                </a:ext>
              </a:extLst>
            </p:cNvPr>
            <p:cNvSpPr/>
            <p:nvPr/>
          </p:nvSpPr>
          <p:spPr>
            <a:xfrm>
              <a:off x="2852690" y="2003958"/>
              <a:ext cx="299699" cy="257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867" y="0"/>
                  </a:moveTo>
                  <a:lnTo>
                    <a:pt x="120000" y="56231"/>
                  </a:lnTo>
                  <a:lnTo>
                    <a:pt x="112531" y="71304"/>
                  </a:lnTo>
                  <a:lnTo>
                    <a:pt x="105560" y="87536"/>
                  </a:lnTo>
                  <a:lnTo>
                    <a:pt x="100082" y="103768"/>
                  </a:lnTo>
                  <a:lnTo>
                    <a:pt x="94605" y="120000"/>
                  </a:lnTo>
                  <a:lnTo>
                    <a:pt x="0" y="60289"/>
                  </a:lnTo>
                  <a:lnTo>
                    <a:pt x="8962" y="46376"/>
                  </a:lnTo>
                  <a:lnTo>
                    <a:pt x="17427" y="31304"/>
                  </a:lnTo>
                  <a:lnTo>
                    <a:pt x="24896" y="15652"/>
                  </a:lnTo>
                  <a:lnTo>
                    <a:pt x="318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10">
              <a:extLst>
                <a:ext uri="{FF2B5EF4-FFF2-40B4-BE49-F238E27FC236}">
                  <a16:creationId xmlns:a16="http://schemas.microsoft.com/office/drawing/2014/main" id="{DEA96605-02BB-42F8-A345-4E56F45F13CE}"/>
                </a:ext>
              </a:extLst>
            </p:cNvPr>
            <p:cNvSpPr/>
            <p:nvPr/>
          </p:nvSpPr>
          <p:spPr>
            <a:xfrm>
              <a:off x="3103890" y="1859704"/>
              <a:ext cx="1219799" cy="1218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960" y="0"/>
                  </a:moveTo>
                  <a:lnTo>
                    <a:pt x="65565" y="244"/>
                  </a:lnTo>
                  <a:lnTo>
                    <a:pt x="70458" y="857"/>
                  </a:lnTo>
                  <a:lnTo>
                    <a:pt x="75351" y="1959"/>
                  </a:lnTo>
                  <a:lnTo>
                    <a:pt x="80122" y="3428"/>
                  </a:lnTo>
                  <a:lnTo>
                    <a:pt x="84770" y="5387"/>
                  </a:lnTo>
                  <a:lnTo>
                    <a:pt x="89296" y="7469"/>
                  </a:lnTo>
                  <a:lnTo>
                    <a:pt x="93700" y="10285"/>
                  </a:lnTo>
                  <a:lnTo>
                    <a:pt x="97859" y="13346"/>
                  </a:lnTo>
                  <a:lnTo>
                    <a:pt x="101896" y="17020"/>
                  </a:lnTo>
                  <a:lnTo>
                    <a:pt x="104831" y="20081"/>
                  </a:lnTo>
                  <a:lnTo>
                    <a:pt x="107645" y="23510"/>
                  </a:lnTo>
                  <a:lnTo>
                    <a:pt x="110214" y="26938"/>
                  </a:lnTo>
                  <a:lnTo>
                    <a:pt x="112415" y="30612"/>
                  </a:lnTo>
                  <a:lnTo>
                    <a:pt x="113639" y="33061"/>
                  </a:lnTo>
                  <a:lnTo>
                    <a:pt x="114862" y="35510"/>
                  </a:lnTo>
                  <a:lnTo>
                    <a:pt x="115840" y="38081"/>
                  </a:lnTo>
                  <a:lnTo>
                    <a:pt x="116819" y="40653"/>
                  </a:lnTo>
                  <a:lnTo>
                    <a:pt x="118287" y="45795"/>
                  </a:lnTo>
                  <a:lnTo>
                    <a:pt x="119388" y="51183"/>
                  </a:lnTo>
                  <a:lnTo>
                    <a:pt x="119877" y="56448"/>
                  </a:lnTo>
                  <a:lnTo>
                    <a:pt x="120000" y="61959"/>
                  </a:lnTo>
                  <a:lnTo>
                    <a:pt x="119633" y="67346"/>
                  </a:lnTo>
                  <a:lnTo>
                    <a:pt x="118654" y="72612"/>
                  </a:lnTo>
                  <a:lnTo>
                    <a:pt x="117308" y="78000"/>
                  </a:lnTo>
                  <a:lnTo>
                    <a:pt x="115351" y="83020"/>
                  </a:lnTo>
                  <a:lnTo>
                    <a:pt x="113027" y="88163"/>
                  </a:lnTo>
                  <a:lnTo>
                    <a:pt x="110214" y="92938"/>
                  </a:lnTo>
                  <a:lnTo>
                    <a:pt x="106911" y="97469"/>
                  </a:lnTo>
                  <a:lnTo>
                    <a:pt x="103119" y="101755"/>
                  </a:lnTo>
                  <a:lnTo>
                    <a:pt x="98837" y="105795"/>
                  </a:lnTo>
                  <a:lnTo>
                    <a:pt x="94311" y="109346"/>
                  </a:lnTo>
                  <a:lnTo>
                    <a:pt x="89541" y="112285"/>
                  </a:lnTo>
                  <a:lnTo>
                    <a:pt x="84525" y="114857"/>
                  </a:lnTo>
                  <a:lnTo>
                    <a:pt x="79510" y="116816"/>
                  </a:lnTo>
                  <a:lnTo>
                    <a:pt x="74128" y="118408"/>
                  </a:lnTo>
                  <a:lnTo>
                    <a:pt x="68623" y="119510"/>
                  </a:lnTo>
                  <a:lnTo>
                    <a:pt x="63241" y="120000"/>
                  </a:lnTo>
                  <a:lnTo>
                    <a:pt x="62507" y="120000"/>
                  </a:lnTo>
                  <a:lnTo>
                    <a:pt x="61773" y="120000"/>
                  </a:lnTo>
                  <a:lnTo>
                    <a:pt x="61162" y="120000"/>
                  </a:lnTo>
                  <a:lnTo>
                    <a:pt x="60305" y="120000"/>
                  </a:lnTo>
                  <a:lnTo>
                    <a:pt x="59449" y="120000"/>
                  </a:lnTo>
                  <a:lnTo>
                    <a:pt x="58837" y="120000"/>
                  </a:lnTo>
                  <a:lnTo>
                    <a:pt x="57981" y="120000"/>
                  </a:lnTo>
                  <a:lnTo>
                    <a:pt x="57125" y="120000"/>
                  </a:lnTo>
                  <a:lnTo>
                    <a:pt x="54801" y="119877"/>
                  </a:lnTo>
                  <a:lnTo>
                    <a:pt x="55657" y="119877"/>
                  </a:lnTo>
                  <a:lnTo>
                    <a:pt x="56391" y="119877"/>
                  </a:lnTo>
                  <a:lnTo>
                    <a:pt x="57125" y="119877"/>
                  </a:lnTo>
                  <a:lnTo>
                    <a:pt x="57859" y="119877"/>
                  </a:lnTo>
                  <a:lnTo>
                    <a:pt x="58593" y="119877"/>
                  </a:lnTo>
                  <a:lnTo>
                    <a:pt x="59204" y="119877"/>
                  </a:lnTo>
                  <a:lnTo>
                    <a:pt x="59938" y="119877"/>
                  </a:lnTo>
                  <a:lnTo>
                    <a:pt x="60550" y="119877"/>
                  </a:lnTo>
                  <a:lnTo>
                    <a:pt x="65932" y="119265"/>
                  </a:lnTo>
                  <a:lnTo>
                    <a:pt x="71070" y="118408"/>
                  </a:lnTo>
                  <a:lnTo>
                    <a:pt x="76207" y="116816"/>
                  </a:lnTo>
                  <a:lnTo>
                    <a:pt x="81100" y="114979"/>
                  </a:lnTo>
                  <a:lnTo>
                    <a:pt x="85871" y="112530"/>
                  </a:lnTo>
                  <a:lnTo>
                    <a:pt x="90519" y="109591"/>
                  </a:lnTo>
                  <a:lnTo>
                    <a:pt x="94923" y="106285"/>
                  </a:lnTo>
                  <a:lnTo>
                    <a:pt x="98960" y="102367"/>
                  </a:lnTo>
                  <a:lnTo>
                    <a:pt x="102507" y="98204"/>
                  </a:lnTo>
                  <a:lnTo>
                    <a:pt x="105810" y="93918"/>
                  </a:lnTo>
                  <a:lnTo>
                    <a:pt x="108623" y="89265"/>
                  </a:lnTo>
                  <a:lnTo>
                    <a:pt x="110703" y="84367"/>
                  </a:lnTo>
                  <a:lnTo>
                    <a:pt x="112538" y="79469"/>
                  </a:lnTo>
                  <a:lnTo>
                    <a:pt x="113883" y="74448"/>
                  </a:lnTo>
                  <a:lnTo>
                    <a:pt x="114740" y="69428"/>
                  </a:lnTo>
                  <a:lnTo>
                    <a:pt x="115107" y="64163"/>
                  </a:lnTo>
                  <a:lnTo>
                    <a:pt x="115107" y="59020"/>
                  </a:lnTo>
                  <a:lnTo>
                    <a:pt x="114617" y="53755"/>
                  </a:lnTo>
                  <a:lnTo>
                    <a:pt x="113516" y="48734"/>
                  </a:lnTo>
                  <a:lnTo>
                    <a:pt x="112171" y="43591"/>
                  </a:lnTo>
                  <a:lnTo>
                    <a:pt x="111192" y="41142"/>
                  </a:lnTo>
                  <a:lnTo>
                    <a:pt x="110214" y="38693"/>
                  </a:lnTo>
                  <a:lnTo>
                    <a:pt x="109113" y="36367"/>
                  </a:lnTo>
                  <a:lnTo>
                    <a:pt x="107889" y="34040"/>
                  </a:lnTo>
                  <a:lnTo>
                    <a:pt x="105688" y="30612"/>
                  </a:lnTo>
                  <a:lnTo>
                    <a:pt x="103241" y="27183"/>
                  </a:lnTo>
                  <a:lnTo>
                    <a:pt x="100672" y="24000"/>
                  </a:lnTo>
                  <a:lnTo>
                    <a:pt x="97614" y="20938"/>
                  </a:lnTo>
                  <a:lnTo>
                    <a:pt x="93944" y="17510"/>
                  </a:lnTo>
                  <a:lnTo>
                    <a:pt x="89785" y="14448"/>
                  </a:lnTo>
                  <a:lnTo>
                    <a:pt x="85749" y="11877"/>
                  </a:lnTo>
                  <a:lnTo>
                    <a:pt x="81345" y="9673"/>
                  </a:lnTo>
                  <a:lnTo>
                    <a:pt x="76819" y="7959"/>
                  </a:lnTo>
                  <a:lnTo>
                    <a:pt x="72293" y="6612"/>
                  </a:lnTo>
                  <a:lnTo>
                    <a:pt x="67522" y="5510"/>
                  </a:lnTo>
                  <a:lnTo>
                    <a:pt x="62874" y="4897"/>
                  </a:lnTo>
                  <a:lnTo>
                    <a:pt x="56636" y="4653"/>
                  </a:lnTo>
                  <a:lnTo>
                    <a:pt x="50275" y="5020"/>
                  </a:lnTo>
                  <a:lnTo>
                    <a:pt x="44036" y="6244"/>
                  </a:lnTo>
                  <a:lnTo>
                    <a:pt x="38042" y="8081"/>
                  </a:lnTo>
                  <a:lnTo>
                    <a:pt x="32171" y="10530"/>
                  </a:lnTo>
                  <a:lnTo>
                    <a:pt x="26544" y="13714"/>
                  </a:lnTo>
                  <a:lnTo>
                    <a:pt x="22996" y="16285"/>
                  </a:lnTo>
                  <a:lnTo>
                    <a:pt x="19571" y="18979"/>
                  </a:lnTo>
                  <a:lnTo>
                    <a:pt x="16269" y="22163"/>
                  </a:lnTo>
                  <a:lnTo>
                    <a:pt x="13822" y="24734"/>
                  </a:lnTo>
                  <a:lnTo>
                    <a:pt x="11620" y="27551"/>
                  </a:lnTo>
                  <a:lnTo>
                    <a:pt x="9785" y="30244"/>
                  </a:lnTo>
                  <a:lnTo>
                    <a:pt x="7828" y="33306"/>
                  </a:lnTo>
                  <a:lnTo>
                    <a:pt x="6360" y="36000"/>
                  </a:lnTo>
                  <a:lnTo>
                    <a:pt x="4892" y="38938"/>
                  </a:lnTo>
                  <a:lnTo>
                    <a:pt x="3669" y="41877"/>
                  </a:lnTo>
                  <a:lnTo>
                    <a:pt x="2813" y="44816"/>
                  </a:lnTo>
                  <a:lnTo>
                    <a:pt x="1712" y="48857"/>
                  </a:lnTo>
                  <a:lnTo>
                    <a:pt x="856" y="52775"/>
                  </a:lnTo>
                  <a:lnTo>
                    <a:pt x="244" y="56816"/>
                  </a:lnTo>
                  <a:lnTo>
                    <a:pt x="0" y="60734"/>
                  </a:lnTo>
                  <a:lnTo>
                    <a:pt x="122" y="58408"/>
                  </a:lnTo>
                  <a:lnTo>
                    <a:pt x="489" y="54367"/>
                  </a:lnTo>
                  <a:lnTo>
                    <a:pt x="978" y="50081"/>
                  </a:lnTo>
                  <a:lnTo>
                    <a:pt x="1834" y="45918"/>
                  </a:lnTo>
                  <a:lnTo>
                    <a:pt x="2935" y="41877"/>
                  </a:lnTo>
                  <a:lnTo>
                    <a:pt x="4036" y="38693"/>
                  </a:lnTo>
                  <a:lnTo>
                    <a:pt x="5259" y="35755"/>
                  </a:lnTo>
                  <a:lnTo>
                    <a:pt x="6605" y="32693"/>
                  </a:lnTo>
                  <a:lnTo>
                    <a:pt x="8195" y="29632"/>
                  </a:lnTo>
                  <a:lnTo>
                    <a:pt x="10152" y="26693"/>
                  </a:lnTo>
                  <a:lnTo>
                    <a:pt x="12232" y="23632"/>
                  </a:lnTo>
                  <a:lnTo>
                    <a:pt x="14556" y="20938"/>
                  </a:lnTo>
                  <a:lnTo>
                    <a:pt x="17003" y="18244"/>
                  </a:lnTo>
                  <a:lnTo>
                    <a:pt x="20428" y="14938"/>
                  </a:lnTo>
                  <a:lnTo>
                    <a:pt x="23975" y="12000"/>
                  </a:lnTo>
                  <a:lnTo>
                    <a:pt x="27645" y="9428"/>
                  </a:lnTo>
                  <a:lnTo>
                    <a:pt x="33516" y="6122"/>
                  </a:lnTo>
                  <a:lnTo>
                    <a:pt x="39633" y="3551"/>
                  </a:lnTo>
                  <a:lnTo>
                    <a:pt x="45993" y="1591"/>
                  </a:lnTo>
                  <a:lnTo>
                    <a:pt x="52477" y="367"/>
                  </a:lnTo>
                  <a:lnTo>
                    <a:pt x="58960" y="0"/>
                  </a:lnTo>
                  <a:close/>
                </a:path>
              </a:pathLst>
            </a:custGeom>
            <a:solidFill>
              <a:srgbClr val="F1C8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11">
              <a:extLst>
                <a:ext uri="{FF2B5EF4-FFF2-40B4-BE49-F238E27FC236}">
                  <a16:creationId xmlns:a16="http://schemas.microsoft.com/office/drawing/2014/main" id="{7D70915D-AB00-4895-9568-77560BEA995F}"/>
                </a:ext>
              </a:extLst>
            </p:cNvPr>
            <p:cNvSpPr/>
            <p:nvPr/>
          </p:nvSpPr>
          <p:spPr>
            <a:xfrm>
              <a:off x="3056634" y="1811205"/>
              <a:ext cx="1317000" cy="131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923" y="4423"/>
                  </a:moveTo>
                  <a:lnTo>
                    <a:pt x="52917" y="4763"/>
                  </a:lnTo>
                  <a:lnTo>
                    <a:pt x="46912" y="5897"/>
                  </a:lnTo>
                  <a:lnTo>
                    <a:pt x="41019" y="7712"/>
                  </a:lnTo>
                  <a:lnTo>
                    <a:pt x="35354" y="10094"/>
                  </a:lnTo>
                  <a:lnTo>
                    <a:pt x="29915" y="13156"/>
                  </a:lnTo>
                  <a:lnTo>
                    <a:pt x="26515" y="15538"/>
                  </a:lnTo>
                  <a:lnTo>
                    <a:pt x="23229" y="18260"/>
                  </a:lnTo>
                  <a:lnTo>
                    <a:pt x="20056" y="21323"/>
                  </a:lnTo>
                  <a:lnTo>
                    <a:pt x="17790" y="23818"/>
                  </a:lnTo>
                  <a:lnTo>
                    <a:pt x="15637" y="26313"/>
                  </a:lnTo>
                  <a:lnTo>
                    <a:pt x="13711" y="29149"/>
                  </a:lnTo>
                  <a:lnTo>
                    <a:pt x="11898" y="31871"/>
                  </a:lnTo>
                  <a:lnTo>
                    <a:pt x="10424" y="34706"/>
                  </a:lnTo>
                  <a:lnTo>
                    <a:pt x="9178" y="37542"/>
                  </a:lnTo>
                  <a:lnTo>
                    <a:pt x="8045" y="40264"/>
                  </a:lnTo>
                  <a:lnTo>
                    <a:pt x="7025" y="43213"/>
                  </a:lnTo>
                  <a:lnTo>
                    <a:pt x="5665" y="48090"/>
                  </a:lnTo>
                  <a:lnTo>
                    <a:pt x="4872" y="53081"/>
                  </a:lnTo>
                  <a:lnTo>
                    <a:pt x="4419" y="58185"/>
                  </a:lnTo>
                  <a:lnTo>
                    <a:pt x="4419" y="63175"/>
                  </a:lnTo>
                  <a:lnTo>
                    <a:pt x="4985" y="68279"/>
                  </a:lnTo>
                  <a:lnTo>
                    <a:pt x="6005" y="73270"/>
                  </a:lnTo>
                  <a:lnTo>
                    <a:pt x="7365" y="78034"/>
                  </a:lnTo>
                  <a:lnTo>
                    <a:pt x="9291" y="82911"/>
                  </a:lnTo>
                  <a:lnTo>
                    <a:pt x="11558" y="87448"/>
                  </a:lnTo>
                  <a:lnTo>
                    <a:pt x="14277" y="91871"/>
                  </a:lnTo>
                  <a:lnTo>
                    <a:pt x="17677" y="96068"/>
                  </a:lnTo>
                  <a:lnTo>
                    <a:pt x="21303" y="100037"/>
                  </a:lnTo>
                  <a:lnTo>
                    <a:pt x="24929" y="103213"/>
                  </a:lnTo>
                  <a:lnTo>
                    <a:pt x="28781" y="106049"/>
                  </a:lnTo>
                  <a:lnTo>
                    <a:pt x="32861" y="108657"/>
                  </a:lnTo>
                  <a:lnTo>
                    <a:pt x="37053" y="110586"/>
                  </a:lnTo>
                  <a:lnTo>
                    <a:pt x="41473" y="112400"/>
                  </a:lnTo>
                  <a:lnTo>
                    <a:pt x="45892" y="113761"/>
                  </a:lnTo>
                  <a:lnTo>
                    <a:pt x="50311" y="114782"/>
                  </a:lnTo>
                  <a:lnTo>
                    <a:pt x="54844" y="115349"/>
                  </a:lnTo>
                  <a:lnTo>
                    <a:pt x="56203" y="115463"/>
                  </a:lnTo>
                  <a:lnTo>
                    <a:pt x="57563" y="115576"/>
                  </a:lnTo>
                  <a:lnTo>
                    <a:pt x="58923" y="115576"/>
                  </a:lnTo>
                  <a:lnTo>
                    <a:pt x="60169" y="115576"/>
                  </a:lnTo>
                  <a:lnTo>
                    <a:pt x="60963" y="115576"/>
                  </a:lnTo>
                  <a:lnTo>
                    <a:pt x="61529" y="115576"/>
                  </a:lnTo>
                  <a:lnTo>
                    <a:pt x="62209" y="115576"/>
                  </a:lnTo>
                  <a:lnTo>
                    <a:pt x="62889" y="115576"/>
                  </a:lnTo>
                  <a:lnTo>
                    <a:pt x="67875" y="115122"/>
                  </a:lnTo>
                  <a:lnTo>
                    <a:pt x="72974" y="114102"/>
                  </a:lnTo>
                  <a:lnTo>
                    <a:pt x="77960" y="112627"/>
                  </a:lnTo>
                  <a:lnTo>
                    <a:pt x="82606" y="110812"/>
                  </a:lnTo>
                  <a:lnTo>
                    <a:pt x="87252" y="108431"/>
                  </a:lnTo>
                  <a:lnTo>
                    <a:pt x="91671" y="105708"/>
                  </a:lnTo>
                  <a:lnTo>
                    <a:pt x="95864" y="102419"/>
                  </a:lnTo>
                  <a:lnTo>
                    <a:pt x="99830" y="98676"/>
                  </a:lnTo>
                  <a:lnTo>
                    <a:pt x="103342" y="94706"/>
                  </a:lnTo>
                  <a:lnTo>
                    <a:pt x="106402" y="90510"/>
                  </a:lnTo>
                  <a:lnTo>
                    <a:pt x="109008" y="86086"/>
                  </a:lnTo>
                  <a:lnTo>
                    <a:pt x="111161" y="81323"/>
                  </a:lnTo>
                  <a:lnTo>
                    <a:pt x="112974" y="76672"/>
                  </a:lnTo>
                  <a:lnTo>
                    <a:pt x="114220" y="71682"/>
                  </a:lnTo>
                  <a:lnTo>
                    <a:pt x="115127" y="66805"/>
                  </a:lnTo>
                  <a:lnTo>
                    <a:pt x="115467" y="61814"/>
                  </a:lnTo>
                  <a:lnTo>
                    <a:pt x="115354" y="56710"/>
                  </a:lnTo>
                  <a:lnTo>
                    <a:pt x="114900" y="51833"/>
                  </a:lnTo>
                  <a:lnTo>
                    <a:pt x="113881" y="46843"/>
                  </a:lnTo>
                  <a:lnTo>
                    <a:pt x="112521" y="42079"/>
                  </a:lnTo>
                  <a:lnTo>
                    <a:pt x="111614" y="39697"/>
                  </a:lnTo>
                  <a:lnTo>
                    <a:pt x="110708" y="37315"/>
                  </a:lnTo>
                  <a:lnTo>
                    <a:pt x="109575" y="35047"/>
                  </a:lnTo>
                  <a:lnTo>
                    <a:pt x="108441" y="32778"/>
                  </a:lnTo>
                  <a:lnTo>
                    <a:pt x="106402" y="29376"/>
                  </a:lnTo>
                  <a:lnTo>
                    <a:pt x="104022" y="26200"/>
                  </a:lnTo>
                  <a:lnTo>
                    <a:pt x="101416" y="23024"/>
                  </a:lnTo>
                  <a:lnTo>
                    <a:pt x="98696" y="20189"/>
                  </a:lnTo>
                  <a:lnTo>
                    <a:pt x="94957" y="16786"/>
                  </a:lnTo>
                  <a:lnTo>
                    <a:pt x="91104" y="13950"/>
                  </a:lnTo>
                  <a:lnTo>
                    <a:pt x="87025" y="11342"/>
                  </a:lnTo>
                  <a:lnTo>
                    <a:pt x="82832" y="9413"/>
                  </a:lnTo>
                  <a:lnTo>
                    <a:pt x="78526" y="7599"/>
                  </a:lnTo>
                  <a:lnTo>
                    <a:pt x="74107" y="6238"/>
                  </a:lnTo>
                  <a:lnTo>
                    <a:pt x="69575" y="5217"/>
                  </a:lnTo>
                  <a:lnTo>
                    <a:pt x="65042" y="4650"/>
                  </a:lnTo>
                  <a:lnTo>
                    <a:pt x="58923" y="4423"/>
                  </a:lnTo>
                  <a:close/>
                  <a:moveTo>
                    <a:pt x="58923" y="0"/>
                  </a:moveTo>
                  <a:lnTo>
                    <a:pt x="65495" y="226"/>
                  </a:lnTo>
                  <a:lnTo>
                    <a:pt x="70254" y="907"/>
                  </a:lnTo>
                  <a:lnTo>
                    <a:pt x="75240" y="1928"/>
                  </a:lnTo>
                  <a:lnTo>
                    <a:pt x="80113" y="3402"/>
                  </a:lnTo>
                  <a:lnTo>
                    <a:pt x="84759" y="5330"/>
                  </a:lnTo>
                  <a:lnTo>
                    <a:pt x="89178" y="7599"/>
                  </a:lnTo>
                  <a:lnTo>
                    <a:pt x="93597" y="10207"/>
                  </a:lnTo>
                  <a:lnTo>
                    <a:pt x="97790" y="13383"/>
                  </a:lnTo>
                  <a:lnTo>
                    <a:pt x="101756" y="16786"/>
                  </a:lnTo>
                  <a:lnTo>
                    <a:pt x="104249" y="19508"/>
                  </a:lnTo>
                  <a:lnTo>
                    <a:pt x="106515" y="22117"/>
                  </a:lnTo>
                  <a:lnTo>
                    <a:pt x="108668" y="25066"/>
                  </a:lnTo>
                  <a:lnTo>
                    <a:pt x="110708" y="28015"/>
                  </a:lnTo>
                  <a:lnTo>
                    <a:pt x="112521" y="31077"/>
                  </a:lnTo>
                  <a:lnTo>
                    <a:pt x="114107" y="34026"/>
                  </a:lnTo>
                  <a:lnTo>
                    <a:pt x="115467" y="37202"/>
                  </a:lnTo>
                  <a:lnTo>
                    <a:pt x="116600" y="40491"/>
                  </a:lnTo>
                  <a:lnTo>
                    <a:pt x="118186" y="45708"/>
                  </a:lnTo>
                  <a:lnTo>
                    <a:pt x="119320" y="51039"/>
                  </a:lnTo>
                  <a:lnTo>
                    <a:pt x="119773" y="56483"/>
                  </a:lnTo>
                  <a:lnTo>
                    <a:pt x="120000" y="61814"/>
                  </a:lnTo>
                  <a:lnTo>
                    <a:pt x="119433" y="67258"/>
                  </a:lnTo>
                  <a:lnTo>
                    <a:pt x="118526" y="72589"/>
                  </a:lnTo>
                  <a:lnTo>
                    <a:pt x="117167" y="77920"/>
                  </a:lnTo>
                  <a:lnTo>
                    <a:pt x="115354" y="83024"/>
                  </a:lnTo>
                  <a:lnTo>
                    <a:pt x="112974" y="88128"/>
                  </a:lnTo>
                  <a:lnTo>
                    <a:pt x="110141" y="92892"/>
                  </a:lnTo>
                  <a:lnTo>
                    <a:pt x="106855" y="97429"/>
                  </a:lnTo>
                  <a:lnTo>
                    <a:pt x="103002" y="101739"/>
                  </a:lnTo>
                  <a:lnTo>
                    <a:pt x="99943" y="104801"/>
                  </a:lnTo>
                  <a:lnTo>
                    <a:pt x="96657" y="107637"/>
                  </a:lnTo>
                  <a:lnTo>
                    <a:pt x="93257" y="110018"/>
                  </a:lnTo>
                  <a:lnTo>
                    <a:pt x="89631" y="112173"/>
                  </a:lnTo>
                  <a:lnTo>
                    <a:pt x="85892" y="114215"/>
                  </a:lnTo>
                  <a:lnTo>
                    <a:pt x="82266" y="115803"/>
                  </a:lnTo>
                  <a:lnTo>
                    <a:pt x="78300" y="117277"/>
                  </a:lnTo>
                  <a:lnTo>
                    <a:pt x="74334" y="118298"/>
                  </a:lnTo>
                  <a:lnTo>
                    <a:pt x="70934" y="118979"/>
                  </a:lnTo>
                  <a:lnTo>
                    <a:pt x="67648" y="119546"/>
                  </a:lnTo>
                  <a:lnTo>
                    <a:pt x="64135" y="119886"/>
                  </a:lnTo>
                  <a:lnTo>
                    <a:pt x="60736" y="120000"/>
                  </a:lnTo>
                  <a:lnTo>
                    <a:pt x="59150" y="120000"/>
                  </a:lnTo>
                  <a:lnTo>
                    <a:pt x="57677" y="120000"/>
                  </a:lnTo>
                  <a:lnTo>
                    <a:pt x="55977" y="119886"/>
                  </a:lnTo>
                  <a:lnTo>
                    <a:pt x="54504" y="119773"/>
                  </a:lnTo>
                  <a:lnTo>
                    <a:pt x="49518" y="119092"/>
                  </a:lnTo>
                  <a:lnTo>
                    <a:pt x="44759" y="118071"/>
                  </a:lnTo>
                  <a:lnTo>
                    <a:pt x="39886" y="116597"/>
                  </a:lnTo>
                  <a:lnTo>
                    <a:pt x="35240" y="114669"/>
                  </a:lnTo>
                  <a:lnTo>
                    <a:pt x="30708" y="112400"/>
                  </a:lnTo>
                  <a:lnTo>
                    <a:pt x="26402" y="109792"/>
                  </a:lnTo>
                  <a:lnTo>
                    <a:pt x="22209" y="106729"/>
                  </a:lnTo>
                  <a:lnTo>
                    <a:pt x="18130" y="103213"/>
                  </a:lnTo>
                  <a:lnTo>
                    <a:pt x="14164" y="98903"/>
                  </a:lnTo>
                  <a:lnTo>
                    <a:pt x="10651" y="94253"/>
                  </a:lnTo>
                  <a:lnTo>
                    <a:pt x="7592" y="89489"/>
                  </a:lnTo>
                  <a:lnTo>
                    <a:pt x="5099" y="84385"/>
                  </a:lnTo>
                  <a:lnTo>
                    <a:pt x="3059" y="79168"/>
                  </a:lnTo>
                  <a:lnTo>
                    <a:pt x="1586" y="73837"/>
                  </a:lnTo>
                  <a:lnTo>
                    <a:pt x="566" y="68393"/>
                  </a:lnTo>
                  <a:lnTo>
                    <a:pt x="0" y="62948"/>
                  </a:lnTo>
                  <a:lnTo>
                    <a:pt x="0" y="57391"/>
                  </a:lnTo>
                  <a:lnTo>
                    <a:pt x="566" y="51947"/>
                  </a:lnTo>
                  <a:lnTo>
                    <a:pt x="1586" y="46502"/>
                  </a:lnTo>
                  <a:lnTo>
                    <a:pt x="2946" y="41058"/>
                  </a:lnTo>
                  <a:lnTo>
                    <a:pt x="4192" y="37882"/>
                  </a:lnTo>
                  <a:lnTo>
                    <a:pt x="5439" y="34706"/>
                  </a:lnTo>
                  <a:lnTo>
                    <a:pt x="7025" y="31531"/>
                  </a:lnTo>
                  <a:lnTo>
                    <a:pt x="8725" y="28582"/>
                  </a:lnTo>
                  <a:lnTo>
                    <a:pt x="10538" y="25860"/>
                  </a:lnTo>
                  <a:lnTo>
                    <a:pt x="12577" y="23137"/>
                  </a:lnTo>
                  <a:lnTo>
                    <a:pt x="14617" y="20642"/>
                  </a:lnTo>
                  <a:lnTo>
                    <a:pt x="16883" y="18147"/>
                  </a:lnTo>
                  <a:lnTo>
                    <a:pt x="20283" y="14971"/>
                  </a:lnTo>
                  <a:lnTo>
                    <a:pt x="23796" y="12022"/>
                  </a:lnTo>
                  <a:lnTo>
                    <a:pt x="27535" y="9413"/>
                  </a:lnTo>
                  <a:lnTo>
                    <a:pt x="31388" y="7032"/>
                  </a:lnTo>
                  <a:lnTo>
                    <a:pt x="35467" y="5217"/>
                  </a:lnTo>
                  <a:lnTo>
                    <a:pt x="39546" y="3516"/>
                  </a:lnTo>
                  <a:lnTo>
                    <a:pt x="45892" y="1587"/>
                  </a:lnTo>
                  <a:lnTo>
                    <a:pt x="52351" y="453"/>
                  </a:lnTo>
                  <a:lnTo>
                    <a:pt x="58923" y="0"/>
                  </a:lnTo>
                  <a:close/>
                </a:path>
              </a:pathLst>
            </a:custGeom>
            <a:solidFill>
              <a:srgbClr val="FFEB3B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12">
              <a:extLst>
                <a:ext uri="{FF2B5EF4-FFF2-40B4-BE49-F238E27FC236}">
                  <a16:creationId xmlns:a16="http://schemas.microsoft.com/office/drawing/2014/main" id="{CCDCC4D8-1BE6-4C6C-9AF3-E257334E50AF}"/>
                </a:ext>
              </a:extLst>
            </p:cNvPr>
            <p:cNvSpPr/>
            <p:nvPr/>
          </p:nvSpPr>
          <p:spPr>
            <a:xfrm>
              <a:off x="3056634" y="2508845"/>
              <a:ext cx="568200" cy="61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575" y="11683"/>
                  </a:lnTo>
                  <a:lnTo>
                    <a:pt x="3938" y="23123"/>
                  </a:lnTo>
                  <a:lnTo>
                    <a:pt x="7352" y="34320"/>
                  </a:lnTo>
                  <a:lnTo>
                    <a:pt x="12078" y="45273"/>
                  </a:lnTo>
                  <a:lnTo>
                    <a:pt x="17855" y="55983"/>
                  </a:lnTo>
                  <a:lnTo>
                    <a:pt x="24945" y="65963"/>
                  </a:lnTo>
                  <a:lnTo>
                    <a:pt x="32822" y="75699"/>
                  </a:lnTo>
                  <a:lnTo>
                    <a:pt x="42013" y="84949"/>
                  </a:lnTo>
                  <a:lnTo>
                    <a:pt x="50415" y="92008"/>
                  </a:lnTo>
                  <a:lnTo>
                    <a:pt x="59606" y="98093"/>
                  </a:lnTo>
                  <a:lnTo>
                    <a:pt x="69059" y="103691"/>
                  </a:lnTo>
                  <a:lnTo>
                    <a:pt x="78774" y="108559"/>
                  </a:lnTo>
                  <a:lnTo>
                    <a:pt x="89015" y="112697"/>
                  </a:lnTo>
                  <a:lnTo>
                    <a:pt x="99256" y="115618"/>
                  </a:lnTo>
                  <a:lnTo>
                    <a:pt x="109496" y="118296"/>
                  </a:lnTo>
                  <a:lnTo>
                    <a:pt x="120000" y="120000"/>
                  </a:lnTo>
                  <a:lnTo>
                    <a:pt x="115798" y="119269"/>
                  </a:lnTo>
                  <a:lnTo>
                    <a:pt x="105295" y="117809"/>
                  </a:lnTo>
                  <a:lnTo>
                    <a:pt x="95317" y="115375"/>
                  </a:lnTo>
                  <a:lnTo>
                    <a:pt x="85339" y="112210"/>
                  </a:lnTo>
                  <a:lnTo>
                    <a:pt x="76148" y="108316"/>
                  </a:lnTo>
                  <a:lnTo>
                    <a:pt x="66695" y="103935"/>
                  </a:lnTo>
                  <a:lnTo>
                    <a:pt x="57505" y="98336"/>
                  </a:lnTo>
                  <a:lnTo>
                    <a:pt x="49102" y="92494"/>
                  </a:lnTo>
                  <a:lnTo>
                    <a:pt x="40962" y="85679"/>
                  </a:lnTo>
                  <a:lnTo>
                    <a:pt x="32035" y="76916"/>
                  </a:lnTo>
                  <a:lnTo>
                    <a:pt x="24157" y="67667"/>
                  </a:lnTo>
                  <a:lnTo>
                    <a:pt x="17592" y="57931"/>
                  </a:lnTo>
                  <a:lnTo>
                    <a:pt x="12078" y="47464"/>
                  </a:lnTo>
                  <a:lnTo>
                    <a:pt x="7352" y="37241"/>
                  </a:lnTo>
                  <a:lnTo>
                    <a:pt x="4201" y="26288"/>
                  </a:lnTo>
                  <a:lnTo>
                    <a:pt x="1838" y="15578"/>
                  </a:lnTo>
                  <a:lnTo>
                    <a:pt x="262" y="4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3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13">
              <a:extLst>
                <a:ext uri="{FF2B5EF4-FFF2-40B4-BE49-F238E27FC236}">
                  <a16:creationId xmlns:a16="http://schemas.microsoft.com/office/drawing/2014/main" id="{51DE52A2-4745-4602-A128-63C60835D3FE}"/>
                </a:ext>
              </a:extLst>
            </p:cNvPr>
            <p:cNvSpPr txBox="1"/>
            <p:nvPr/>
          </p:nvSpPr>
          <p:spPr>
            <a:xfrm>
              <a:off x="1787299" y="1581459"/>
              <a:ext cx="1112274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8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여성고용</a:t>
              </a:r>
              <a:endParaRPr lang="en" sz="1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Shape 214">
              <a:extLst>
                <a:ext uri="{FF2B5EF4-FFF2-40B4-BE49-F238E27FC236}">
                  <a16:creationId xmlns:a16="http://schemas.microsoft.com/office/drawing/2014/main" id="{F2BE283E-9F1A-42A3-B2DB-6F8D7F4D1530}"/>
                </a:ext>
              </a:extLst>
            </p:cNvPr>
            <p:cNvSpPr txBox="1"/>
            <p:nvPr/>
          </p:nvSpPr>
          <p:spPr>
            <a:xfrm>
              <a:off x="3181344" y="2320443"/>
              <a:ext cx="10260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800" b="1" dirty="0" err="1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저출산</a:t>
              </a:r>
              <a:endParaRPr lang="en" sz="1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" name="Shape 215">
              <a:extLst>
                <a:ext uri="{FF2B5EF4-FFF2-40B4-BE49-F238E27FC236}">
                  <a16:creationId xmlns:a16="http://schemas.microsoft.com/office/drawing/2014/main" id="{CD6F127C-BB84-4287-BA28-763A3FE27D13}"/>
                </a:ext>
              </a:extLst>
            </p:cNvPr>
            <p:cNvSpPr txBox="1"/>
            <p:nvPr/>
          </p:nvSpPr>
          <p:spPr>
            <a:xfrm>
              <a:off x="3401694" y="3820823"/>
              <a:ext cx="10260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8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육아</a:t>
              </a:r>
              <a:endParaRPr lang="en" sz="1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" name="Shape 216">
              <a:extLst>
                <a:ext uri="{FF2B5EF4-FFF2-40B4-BE49-F238E27FC236}">
                  <a16:creationId xmlns:a16="http://schemas.microsoft.com/office/drawing/2014/main" id="{41FED7ED-BCA2-473C-AF16-F02CA235AAE4}"/>
                </a:ext>
              </a:extLst>
            </p:cNvPr>
            <p:cNvSpPr txBox="1"/>
            <p:nvPr/>
          </p:nvSpPr>
          <p:spPr>
            <a:xfrm>
              <a:off x="4577237" y="1616729"/>
              <a:ext cx="10260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800" b="1" i="0" u="none" strike="noStrike" cap="none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수도권 과밀</a:t>
              </a:r>
              <a:endParaRPr lang="en" sz="1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Shape 619">
              <a:extLst>
                <a:ext uri="{FF2B5EF4-FFF2-40B4-BE49-F238E27FC236}">
                  <a16:creationId xmlns:a16="http://schemas.microsoft.com/office/drawing/2014/main" id="{76BC9644-74B0-4913-99AA-150B05B1EB3B}"/>
                </a:ext>
              </a:extLst>
            </p:cNvPr>
            <p:cNvGrpSpPr/>
            <p:nvPr/>
          </p:nvGrpSpPr>
          <p:grpSpPr>
            <a:xfrm>
              <a:off x="6041526" y="1178311"/>
              <a:ext cx="360301" cy="295813"/>
              <a:chOff x="2599525" y="3688600"/>
              <a:chExt cx="428675" cy="351950"/>
            </a:xfrm>
          </p:grpSpPr>
          <p:sp>
            <p:nvSpPr>
              <p:cNvPr id="30" name="Shape 620">
                <a:extLst>
                  <a:ext uri="{FF2B5EF4-FFF2-40B4-BE49-F238E27FC236}">
                    <a16:creationId xmlns:a16="http://schemas.microsoft.com/office/drawing/2014/main" id="{DDB02D54-1C86-4559-AD0E-46FF68C088F9}"/>
                  </a:ext>
                </a:extLst>
              </p:cNvPr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avLst/>
                <a:gdLst/>
                <a:ahLst/>
                <a:cxnLst/>
                <a:rect l="0" t="0" r="0" b="0"/>
                <a:pathLst>
                  <a:path w="17147" h="6747" fill="none" extrusionOk="0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" name="Shape 621">
                <a:extLst>
                  <a:ext uri="{FF2B5EF4-FFF2-40B4-BE49-F238E27FC236}">
                    <a16:creationId xmlns:a16="http://schemas.microsoft.com/office/drawing/2014/main" id="{507DCD2E-E5EB-4DEE-ABD9-A30017FA55B6}"/>
                  </a:ext>
                </a:extLst>
              </p:cNvPr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avLst/>
                <a:gdLst/>
                <a:ahLst/>
                <a:cxnLst/>
                <a:rect l="0" t="0" r="0" b="0"/>
                <a:pathLst>
                  <a:path w="1706" h="951" fill="none" extrusionOk="0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" name="Shape 622">
                <a:extLst>
                  <a:ext uri="{FF2B5EF4-FFF2-40B4-BE49-F238E27FC236}">
                    <a16:creationId xmlns:a16="http://schemas.microsoft.com/office/drawing/2014/main" id="{5CEEDDAC-DDC3-481E-9E79-3D05FB36103B}"/>
                  </a:ext>
                </a:extLst>
              </p:cNvPr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avLst/>
                <a:gdLst/>
                <a:ahLst/>
                <a:cxnLst/>
                <a:rect l="0" t="0" r="0" b="0"/>
                <a:pathLst>
                  <a:path w="17147" h="7527" fill="none" extrusionOk="0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3" name="Shape 462">
              <a:extLst>
                <a:ext uri="{FF2B5EF4-FFF2-40B4-BE49-F238E27FC236}">
                  <a16:creationId xmlns:a16="http://schemas.microsoft.com/office/drawing/2014/main" id="{ED675BA9-FF5B-4477-8088-E7178AB1397E}"/>
                </a:ext>
              </a:extLst>
            </p:cNvPr>
            <p:cNvSpPr/>
            <p:nvPr/>
          </p:nvSpPr>
          <p:spPr>
            <a:xfrm>
              <a:off x="4427694" y="612875"/>
              <a:ext cx="385894" cy="336746"/>
            </a:xfrm>
            <a:custGeom>
              <a:avLst/>
              <a:gdLst/>
              <a:ahLst/>
              <a:cxnLst/>
              <a:rect l="0" t="0" r="0" b="0"/>
              <a:pathLst>
                <a:path w="18365" h="16026" fill="none" extrusionOk="0">
                  <a:moveTo>
                    <a:pt x="9182" y="0"/>
                  </a:moveTo>
                  <a:lnTo>
                    <a:pt x="0" y="8841"/>
                  </a:lnTo>
                  <a:lnTo>
                    <a:pt x="2874" y="8841"/>
                  </a:lnTo>
                  <a:lnTo>
                    <a:pt x="2874" y="15246"/>
                  </a:lnTo>
                  <a:lnTo>
                    <a:pt x="2874" y="15246"/>
                  </a:lnTo>
                  <a:lnTo>
                    <a:pt x="2899" y="15417"/>
                  </a:lnTo>
                  <a:lnTo>
                    <a:pt x="2947" y="15563"/>
                  </a:lnTo>
                  <a:lnTo>
                    <a:pt x="3020" y="15685"/>
                  </a:lnTo>
                  <a:lnTo>
                    <a:pt x="3093" y="15806"/>
                  </a:lnTo>
                  <a:lnTo>
                    <a:pt x="3215" y="15904"/>
                  </a:lnTo>
                  <a:lnTo>
                    <a:pt x="3361" y="15977"/>
                  </a:lnTo>
                  <a:lnTo>
                    <a:pt x="3508" y="16026"/>
                  </a:lnTo>
                  <a:lnTo>
                    <a:pt x="3654" y="16026"/>
                  </a:lnTo>
                  <a:lnTo>
                    <a:pt x="7404" y="16026"/>
                  </a:lnTo>
                  <a:lnTo>
                    <a:pt x="7404" y="13420"/>
                  </a:lnTo>
                  <a:lnTo>
                    <a:pt x="7404" y="13420"/>
                  </a:lnTo>
                  <a:lnTo>
                    <a:pt x="7429" y="13127"/>
                  </a:lnTo>
                  <a:lnTo>
                    <a:pt x="7526" y="12860"/>
                  </a:lnTo>
                  <a:lnTo>
                    <a:pt x="7648" y="12616"/>
                  </a:lnTo>
                  <a:lnTo>
                    <a:pt x="7818" y="12421"/>
                  </a:lnTo>
                  <a:lnTo>
                    <a:pt x="8038" y="12251"/>
                  </a:lnTo>
                  <a:lnTo>
                    <a:pt x="8257" y="12129"/>
                  </a:lnTo>
                  <a:lnTo>
                    <a:pt x="8525" y="12031"/>
                  </a:lnTo>
                  <a:lnTo>
                    <a:pt x="8817" y="12007"/>
                  </a:lnTo>
                  <a:lnTo>
                    <a:pt x="9548" y="12007"/>
                  </a:lnTo>
                  <a:lnTo>
                    <a:pt x="9548" y="12007"/>
                  </a:lnTo>
                  <a:lnTo>
                    <a:pt x="9840" y="12031"/>
                  </a:lnTo>
                  <a:lnTo>
                    <a:pt x="10108" y="12129"/>
                  </a:lnTo>
                  <a:lnTo>
                    <a:pt x="10327" y="12251"/>
                  </a:lnTo>
                  <a:lnTo>
                    <a:pt x="10546" y="12421"/>
                  </a:lnTo>
                  <a:lnTo>
                    <a:pt x="10717" y="12616"/>
                  </a:lnTo>
                  <a:lnTo>
                    <a:pt x="10838" y="12860"/>
                  </a:lnTo>
                  <a:lnTo>
                    <a:pt x="10936" y="13127"/>
                  </a:lnTo>
                  <a:lnTo>
                    <a:pt x="10960" y="13420"/>
                  </a:lnTo>
                  <a:lnTo>
                    <a:pt x="10960" y="16026"/>
                  </a:lnTo>
                  <a:lnTo>
                    <a:pt x="14711" y="16026"/>
                  </a:lnTo>
                  <a:lnTo>
                    <a:pt x="14711" y="16026"/>
                  </a:lnTo>
                  <a:lnTo>
                    <a:pt x="14857" y="16026"/>
                  </a:lnTo>
                  <a:lnTo>
                    <a:pt x="15003" y="15977"/>
                  </a:lnTo>
                  <a:lnTo>
                    <a:pt x="15149" y="15904"/>
                  </a:lnTo>
                  <a:lnTo>
                    <a:pt x="15271" y="15806"/>
                  </a:lnTo>
                  <a:lnTo>
                    <a:pt x="15344" y="15685"/>
                  </a:lnTo>
                  <a:lnTo>
                    <a:pt x="15417" y="15563"/>
                  </a:lnTo>
                  <a:lnTo>
                    <a:pt x="15466" y="15417"/>
                  </a:lnTo>
                  <a:lnTo>
                    <a:pt x="15490" y="15246"/>
                  </a:lnTo>
                  <a:lnTo>
                    <a:pt x="15490" y="8841"/>
                  </a:lnTo>
                  <a:lnTo>
                    <a:pt x="18364" y="8841"/>
                  </a:lnTo>
                  <a:lnTo>
                    <a:pt x="918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743">
              <a:extLst>
                <a:ext uri="{FF2B5EF4-FFF2-40B4-BE49-F238E27FC236}">
                  <a16:creationId xmlns:a16="http://schemas.microsoft.com/office/drawing/2014/main" id="{FD5E98A1-75A7-4096-A4EA-DB9D228A1E72}"/>
                </a:ext>
              </a:extLst>
            </p:cNvPr>
            <p:cNvGrpSpPr/>
            <p:nvPr/>
          </p:nvGrpSpPr>
          <p:grpSpPr>
            <a:xfrm>
              <a:off x="4754312" y="4058756"/>
              <a:ext cx="332669" cy="332669"/>
              <a:chOff x="6649150" y="309350"/>
              <a:chExt cx="395800" cy="395800"/>
            </a:xfrm>
          </p:grpSpPr>
          <p:sp>
            <p:nvSpPr>
              <p:cNvPr id="35" name="Shape 744">
                <a:extLst>
                  <a:ext uri="{FF2B5EF4-FFF2-40B4-BE49-F238E27FC236}">
                    <a16:creationId xmlns:a16="http://schemas.microsoft.com/office/drawing/2014/main" id="{638B14B4-0E16-441B-8115-B089EF74F18B}"/>
                  </a:ext>
                </a:extLst>
              </p:cNvPr>
              <p:cNvSpPr/>
              <p:nvPr/>
            </p:nvSpPr>
            <p:spPr>
              <a:xfrm>
                <a:off x="6649150" y="309350"/>
                <a:ext cx="395800" cy="395800"/>
              </a:xfrm>
              <a:custGeom>
                <a:avLst/>
                <a:gdLst/>
                <a:ahLst/>
                <a:cxnLst/>
                <a:rect l="0" t="0" r="0" b="0"/>
                <a:pathLst>
                  <a:path w="15832" h="15832" fill="none" extrusionOk="0">
                    <a:moveTo>
                      <a:pt x="7916" y="1"/>
                    </a:moveTo>
                    <a:lnTo>
                      <a:pt x="7916" y="1"/>
                    </a:lnTo>
                    <a:lnTo>
                      <a:pt x="7502" y="25"/>
                    </a:lnTo>
                    <a:lnTo>
                      <a:pt x="7112" y="49"/>
                    </a:lnTo>
                    <a:lnTo>
                      <a:pt x="6723" y="98"/>
                    </a:lnTo>
                    <a:lnTo>
                      <a:pt x="6333" y="171"/>
                    </a:lnTo>
                    <a:lnTo>
                      <a:pt x="5943" y="244"/>
                    </a:lnTo>
                    <a:lnTo>
                      <a:pt x="5553" y="366"/>
                    </a:lnTo>
                    <a:lnTo>
                      <a:pt x="5188" y="488"/>
                    </a:lnTo>
                    <a:lnTo>
                      <a:pt x="4847" y="634"/>
                    </a:lnTo>
                    <a:lnTo>
                      <a:pt x="4482" y="780"/>
                    </a:lnTo>
                    <a:lnTo>
                      <a:pt x="4141" y="950"/>
                    </a:lnTo>
                    <a:lnTo>
                      <a:pt x="3824" y="1145"/>
                    </a:lnTo>
                    <a:lnTo>
                      <a:pt x="3483" y="1364"/>
                    </a:lnTo>
                    <a:lnTo>
                      <a:pt x="3191" y="1584"/>
                    </a:lnTo>
                    <a:lnTo>
                      <a:pt x="2874" y="1803"/>
                    </a:lnTo>
                    <a:lnTo>
                      <a:pt x="2607" y="2071"/>
                    </a:lnTo>
                    <a:lnTo>
                      <a:pt x="2314" y="2314"/>
                    </a:lnTo>
                    <a:lnTo>
                      <a:pt x="2071" y="2607"/>
                    </a:lnTo>
                    <a:lnTo>
                      <a:pt x="1803" y="2874"/>
                    </a:lnTo>
                    <a:lnTo>
                      <a:pt x="1584" y="3191"/>
                    </a:lnTo>
                    <a:lnTo>
                      <a:pt x="1364" y="3483"/>
                    </a:lnTo>
                    <a:lnTo>
                      <a:pt x="1145" y="3824"/>
                    </a:lnTo>
                    <a:lnTo>
                      <a:pt x="950" y="4141"/>
                    </a:lnTo>
                    <a:lnTo>
                      <a:pt x="780" y="4482"/>
                    </a:lnTo>
                    <a:lnTo>
                      <a:pt x="634" y="4847"/>
                    </a:lnTo>
                    <a:lnTo>
                      <a:pt x="488" y="5188"/>
                    </a:lnTo>
                    <a:lnTo>
                      <a:pt x="366" y="5553"/>
                    </a:lnTo>
                    <a:lnTo>
                      <a:pt x="244" y="5943"/>
                    </a:lnTo>
                    <a:lnTo>
                      <a:pt x="171" y="6333"/>
                    </a:lnTo>
                    <a:lnTo>
                      <a:pt x="98" y="6722"/>
                    </a:lnTo>
                    <a:lnTo>
                      <a:pt x="49" y="7112"/>
                    </a:lnTo>
                    <a:lnTo>
                      <a:pt x="25" y="7502"/>
                    </a:lnTo>
                    <a:lnTo>
                      <a:pt x="1" y="7916"/>
                    </a:lnTo>
                    <a:lnTo>
                      <a:pt x="1" y="7916"/>
                    </a:lnTo>
                    <a:lnTo>
                      <a:pt x="25" y="8330"/>
                    </a:lnTo>
                    <a:lnTo>
                      <a:pt x="49" y="8720"/>
                    </a:lnTo>
                    <a:lnTo>
                      <a:pt x="98" y="9109"/>
                    </a:lnTo>
                    <a:lnTo>
                      <a:pt x="171" y="9499"/>
                    </a:lnTo>
                    <a:lnTo>
                      <a:pt x="244" y="9889"/>
                    </a:lnTo>
                    <a:lnTo>
                      <a:pt x="366" y="10278"/>
                    </a:lnTo>
                    <a:lnTo>
                      <a:pt x="488" y="10644"/>
                    </a:lnTo>
                    <a:lnTo>
                      <a:pt x="634" y="10985"/>
                    </a:lnTo>
                    <a:lnTo>
                      <a:pt x="780" y="11350"/>
                    </a:lnTo>
                    <a:lnTo>
                      <a:pt x="950" y="11691"/>
                    </a:lnTo>
                    <a:lnTo>
                      <a:pt x="1145" y="12008"/>
                    </a:lnTo>
                    <a:lnTo>
                      <a:pt x="1364" y="12348"/>
                    </a:lnTo>
                    <a:lnTo>
                      <a:pt x="1584" y="12641"/>
                    </a:lnTo>
                    <a:lnTo>
                      <a:pt x="1803" y="12957"/>
                    </a:lnTo>
                    <a:lnTo>
                      <a:pt x="2071" y="13225"/>
                    </a:lnTo>
                    <a:lnTo>
                      <a:pt x="2314" y="13518"/>
                    </a:lnTo>
                    <a:lnTo>
                      <a:pt x="2607" y="13761"/>
                    </a:lnTo>
                    <a:lnTo>
                      <a:pt x="2874" y="14029"/>
                    </a:lnTo>
                    <a:lnTo>
                      <a:pt x="3191" y="14248"/>
                    </a:lnTo>
                    <a:lnTo>
                      <a:pt x="3483" y="14467"/>
                    </a:lnTo>
                    <a:lnTo>
                      <a:pt x="3824" y="14687"/>
                    </a:lnTo>
                    <a:lnTo>
                      <a:pt x="4141" y="14881"/>
                    </a:lnTo>
                    <a:lnTo>
                      <a:pt x="4482" y="15052"/>
                    </a:lnTo>
                    <a:lnTo>
                      <a:pt x="4847" y="15198"/>
                    </a:lnTo>
                    <a:lnTo>
                      <a:pt x="5188" y="15344"/>
                    </a:lnTo>
                    <a:lnTo>
                      <a:pt x="5553" y="15466"/>
                    </a:lnTo>
                    <a:lnTo>
                      <a:pt x="5943" y="15588"/>
                    </a:lnTo>
                    <a:lnTo>
                      <a:pt x="6333" y="15661"/>
                    </a:lnTo>
                    <a:lnTo>
                      <a:pt x="6723" y="15734"/>
                    </a:lnTo>
                    <a:lnTo>
                      <a:pt x="7112" y="15783"/>
                    </a:lnTo>
                    <a:lnTo>
                      <a:pt x="7502" y="15807"/>
                    </a:lnTo>
                    <a:lnTo>
                      <a:pt x="7916" y="15831"/>
                    </a:lnTo>
                    <a:lnTo>
                      <a:pt x="7916" y="15831"/>
                    </a:lnTo>
                    <a:lnTo>
                      <a:pt x="8330" y="15807"/>
                    </a:lnTo>
                    <a:lnTo>
                      <a:pt x="8720" y="15783"/>
                    </a:lnTo>
                    <a:lnTo>
                      <a:pt x="9109" y="15734"/>
                    </a:lnTo>
                    <a:lnTo>
                      <a:pt x="9499" y="15661"/>
                    </a:lnTo>
                    <a:lnTo>
                      <a:pt x="9889" y="15588"/>
                    </a:lnTo>
                    <a:lnTo>
                      <a:pt x="10278" y="15466"/>
                    </a:lnTo>
                    <a:lnTo>
                      <a:pt x="10644" y="15344"/>
                    </a:lnTo>
                    <a:lnTo>
                      <a:pt x="10985" y="15198"/>
                    </a:lnTo>
                    <a:lnTo>
                      <a:pt x="11350" y="15052"/>
                    </a:lnTo>
                    <a:lnTo>
                      <a:pt x="11691" y="14881"/>
                    </a:lnTo>
                    <a:lnTo>
                      <a:pt x="12008" y="14687"/>
                    </a:lnTo>
                    <a:lnTo>
                      <a:pt x="12349" y="14467"/>
                    </a:lnTo>
                    <a:lnTo>
                      <a:pt x="12641" y="14248"/>
                    </a:lnTo>
                    <a:lnTo>
                      <a:pt x="12957" y="14029"/>
                    </a:lnTo>
                    <a:lnTo>
                      <a:pt x="13225" y="13761"/>
                    </a:lnTo>
                    <a:lnTo>
                      <a:pt x="13518" y="13518"/>
                    </a:lnTo>
                    <a:lnTo>
                      <a:pt x="13761" y="13225"/>
                    </a:lnTo>
                    <a:lnTo>
                      <a:pt x="14029" y="12957"/>
                    </a:lnTo>
                    <a:lnTo>
                      <a:pt x="14248" y="12641"/>
                    </a:lnTo>
                    <a:lnTo>
                      <a:pt x="14467" y="12348"/>
                    </a:lnTo>
                    <a:lnTo>
                      <a:pt x="14687" y="12008"/>
                    </a:lnTo>
                    <a:lnTo>
                      <a:pt x="14881" y="11691"/>
                    </a:lnTo>
                    <a:lnTo>
                      <a:pt x="15052" y="11350"/>
                    </a:lnTo>
                    <a:lnTo>
                      <a:pt x="15198" y="10985"/>
                    </a:lnTo>
                    <a:lnTo>
                      <a:pt x="15344" y="10644"/>
                    </a:lnTo>
                    <a:lnTo>
                      <a:pt x="15466" y="10278"/>
                    </a:lnTo>
                    <a:lnTo>
                      <a:pt x="15588" y="9889"/>
                    </a:lnTo>
                    <a:lnTo>
                      <a:pt x="15661" y="9499"/>
                    </a:lnTo>
                    <a:lnTo>
                      <a:pt x="15734" y="9109"/>
                    </a:lnTo>
                    <a:lnTo>
                      <a:pt x="15783" y="8720"/>
                    </a:lnTo>
                    <a:lnTo>
                      <a:pt x="15807" y="8330"/>
                    </a:lnTo>
                    <a:lnTo>
                      <a:pt x="15831" y="7916"/>
                    </a:lnTo>
                    <a:lnTo>
                      <a:pt x="15831" y="7916"/>
                    </a:lnTo>
                    <a:lnTo>
                      <a:pt x="15807" y="7502"/>
                    </a:lnTo>
                    <a:lnTo>
                      <a:pt x="15783" y="7112"/>
                    </a:lnTo>
                    <a:lnTo>
                      <a:pt x="15734" y="6722"/>
                    </a:lnTo>
                    <a:lnTo>
                      <a:pt x="15661" y="6333"/>
                    </a:lnTo>
                    <a:lnTo>
                      <a:pt x="15588" y="5943"/>
                    </a:lnTo>
                    <a:lnTo>
                      <a:pt x="15466" y="5553"/>
                    </a:lnTo>
                    <a:lnTo>
                      <a:pt x="15344" y="5188"/>
                    </a:lnTo>
                    <a:lnTo>
                      <a:pt x="15198" y="4847"/>
                    </a:lnTo>
                    <a:lnTo>
                      <a:pt x="15052" y="4482"/>
                    </a:lnTo>
                    <a:lnTo>
                      <a:pt x="14881" y="4141"/>
                    </a:lnTo>
                    <a:lnTo>
                      <a:pt x="14687" y="3824"/>
                    </a:lnTo>
                    <a:lnTo>
                      <a:pt x="14467" y="3483"/>
                    </a:lnTo>
                    <a:lnTo>
                      <a:pt x="14248" y="3191"/>
                    </a:lnTo>
                    <a:lnTo>
                      <a:pt x="14029" y="2874"/>
                    </a:lnTo>
                    <a:lnTo>
                      <a:pt x="13761" y="2607"/>
                    </a:lnTo>
                    <a:lnTo>
                      <a:pt x="13518" y="2314"/>
                    </a:lnTo>
                    <a:lnTo>
                      <a:pt x="13225" y="2071"/>
                    </a:lnTo>
                    <a:lnTo>
                      <a:pt x="12957" y="1803"/>
                    </a:lnTo>
                    <a:lnTo>
                      <a:pt x="12641" y="1584"/>
                    </a:lnTo>
                    <a:lnTo>
                      <a:pt x="12349" y="1364"/>
                    </a:lnTo>
                    <a:lnTo>
                      <a:pt x="12008" y="1145"/>
                    </a:lnTo>
                    <a:lnTo>
                      <a:pt x="11691" y="950"/>
                    </a:lnTo>
                    <a:lnTo>
                      <a:pt x="11350" y="780"/>
                    </a:lnTo>
                    <a:lnTo>
                      <a:pt x="10985" y="634"/>
                    </a:lnTo>
                    <a:lnTo>
                      <a:pt x="10644" y="488"/>
                    </a:lnTo>
                    <a:lnTo>
                      <a:pt x="10278" y="366"/>
                    </a:lnTo>
                    <a:lnTo>
                      <a:pt x="9889" y="244"/>
                    </a:lnTo>
                    <a:lnTo>
                      <a:pt x="9499" y="171"/>
                    </a:lnTo>
                    <a:lnTo>
                      <a:pt x="9109" y="98"/>
                    </a:lnTo>
                    <a:lnTo>
                      <a:pt x="8720" y="49"/>
                    </a:lnTo>
                    <a:lnTo>
                      <a:pt x="8330" y="25"/>
                    </a:lnTo>
                    <a:lnTo>
                      <a:pt x="7916" y="1"/>
                    </a:lnTo>
                    <a:lnTo>
                      <a:pt x="7916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745">
                <a:extLst>
                  <a:ext uri="{FF2B5EF4-FFF2-40B4-BE49-F238E27FC236}">
                    <a16:creationId xmlns:a16="http://schemas.microsoft.com/office/drawing/2014/main" id="{169C3A54-0EAA-48EA-BB3E-0DC773895228}"/>
                  </a:ext>
                </a:extLst>
              </p:cNvPr>
              <p:cNvSpPr/>
              <p:nvPr/>
            </p:nvSpPr>
            <p:spPr>
              <a:xfrm>
                <a:off x="6673500" y="333700"/>
                <a:ext cx="347100" cy="347100"/>
              </a:xfrm>
              <a:custGeom>
                <a:avLst/>
                <a:gdLst/>
                <a:ahLst/>
                <a:cxnLst/>
                <a:rect l="0" t="0" r="0" b="0"/>
                <a:pathLst>
                  <a:path w="13884" h="13884" fill="none" extrusionOk="0">
                    <a:moveTo>
                      <a:pt x="6942" y="13883"/>
                    </a:moveTo>
                    <a:lnTo>
                      <a:pt x="6942" y="13883"/>
                    </a:lnTo>
                    <a:lnTo>
                      <a:pt x="6577" y="13883"/>
                    </a:lnTo>
                    <a:lnTo>
                      <a:pt x="6236" y="13834"/>
                    </a:lnTo>
                    <a:lnTo>
                      <a:pt x="5895" y="13810"/>
                    </a:lnTo>
                    <a:lnTo>
                      <a:pt x="5554" y="13737"/>
                    </a:lnTo>
                    <a:lnTo>
                      <a:pt x="5213" y="13664"/>
                    </a:lnTo>
                    <a:lnTo>
                      <a:pt x="4872" y="13566"/>
                    </a:lnTo>
                    <a:lnTo>
                      <a:pt x="4555" y="13469"/>
                    </a:lnTo>
                    <a:lnTo>
                      <a:pt x="4239" y="13323"/>
                    </a:lnTo>
                    <a:lnTo>
                      <a:pt x="3946" y="13201"/>
                    </a:lnTo>
                    <a:lnTo>
                      <a:pt x="3630" y="13031"/>
                    </a:lnTo>
                    <a:lnTo>
                      <a:pt x="3337" y="12884"/>
                    </a:lnTo>
                    <a:lnTo>
                      <a:pt x="3069" y="12690"/>
                    </a:lnTo>
                    <a:lnTo>
                      <a:pt x="2802" y="12495"/>
                    </a:lnTo>
                    <a:lnTo>
                      <a:pt x="2534" y="12300"/>
                    </a:lnTo>
                    <a:lnTo>
                      <a:pt x="2290" y="12081"/>
                    </a:lnTo>
                    <a:lnTo>
                      <a:pt x="2047" y="11837"/>
                    </a:lnTo>
                    <a:lnTo>
                      <a:pt x="1803" y="11594"/>
                    </a:lnTo>
                    <a:lnTo>
                      <a:pt x="1584" y="11350"/>
                    </a:lnTo>
                    <a:lnTo>
                      <a:pt x="1389" y="11082"/>
                    </a:lnTo>
                    <a:lnTo>
                      <a:pt x="1194" y="10814"/>
                    </a:lnTo>
                    <a:lnTo>
                      <a:pt x="999" y="10546"/>
                    </a:lnTo>
                    <a:lnTo>
                      <a:pt x="853" y="10254"/>
                    </a:lnTo>
                    <a:lnTo>
                      <a:pt x="683" y="9938"/>
                    </a:lnTo>
                    <a:lnTo>
                      <a:pt x="561" y="9645"/>
                    </a:lnTo>
                    <a:lnTo>
                      <a:pt x="415" y="9329"/>
                    </a:lnTo>
                    <a:lnTo>
                      <a:pt x="317" y="9012"/>
                    </a:lnTo>
                    <a:lnTo>
                      <a:pt x="220" y="8671"/>
                    </a:lnTo>
                    <a:lnTo>
                      <a:pt x="147" y="8330"/>
                    </a:lnTo>
                    <a:lnTo>
                      <a:pt x="74" y="7989"/>
                    </a:lnTo>
                    <a:lnTo>
                      <a:pt x="49" y="7648"/>
                    </a:lnTo>
                    <a:lnTo>
                      <a:pt x="1" y="7307"/>
                    </a:lnTo>
                    <a:lnTo>
                      <a:pt x="1" y="6942"/>
                    </a:lnTo>
                    <a:lnTo>
                      <a:pt x="1" y="6942"/>
                    </a:lnTo>
                    <a:lnTo>
                      <a:pt x="1" y="6577"/>
                    </a:lnTo>
                    <a:lnTo>
                      <a:pt x="49" y="6236"/>
                    </a:lnTo>
                    <a:lnTo>
                      <a:pt x="74" y="5895"/>
                    </a:lnTo>
                    <a:lnTo>
                      <a:pt x="147" y="5554"/>
                    </a:lnTo>
                    <a:lnTo>
                      <a:pt x="220" y="5213"/>
                    </a:lnTo>
                    <a:lnTo>
                      <a:pt x="317" y="4872"/>
                    </a:lnTo>
                    <a:lnTo>
                      <a:pt x="415" y="4555"/>
                    </a:lnTo>
                    <a:lnTo>
                      <a:pt x="561" y="4238"/>
                    </a:lnTo>
                    <a:lnTo>
                      <a:pt x="683" y="3946"/>
                    </a:lnTo>
                    <a:lnTo>
                      <a:pt x="853" y="3630"/>
                    </a:lnTo>
                    <a:lnTo>
                      <a:pt x="999" y="3337"/>
                    </a:lnTo>
                    <a:lnTo>
                      <a:pt x="1194" y="3069"/>
                    </a:lnTo>
                    <a:lnTo>
                      <a:pt x="1389" y="2802"/>
                    </a:lnTo>
                    <a:lnTo>
                      <a:pt x="1584" y="2534"/>
                    </a:lnTo>
                    <a:lnTo>
                      <a:pt x="1803" y="2290"/>
                    </a:lnTo>
                    <a:lnTo>
                      <a:pt x="2047" y="2047"/>
                    </a:lnTo>
                    <a:lnTo>
                      <a:pt x="2290" y="1803"/>
                    </a:lnTo>
                    <a:lnTo>
                      <a:pt x="2534" y="1584"/>
                    </a:lnTo>
                    <a:lnTo>
                      <a:pt x="2802" y="1389"/>
                    </a:lnTo>
                    <a:lnTo>
                      <a:pt x="3069" y="1194"/>
                    </a:lnTo>
                    <a:lnTo>
                      <a:pt x="3337" y="999"/>
                    </a:lnTo>
                    <a:lnTo>
                      <a:pt x="3630" y="853"/>
                    </a:lnTo>
                    <a:lnTo>
                      <a:pt x="3946" y="683"/>
                    </a:lnTo>
                    <a:lnTo>
                      <a:pt x="4239" y="561"/>
                    </a:lnTo>
                    <a:lnTo>
                      <a:pt x="4555" y="415"/>
                    </a:lnTo>
                    <a:lnTo>
                      <a:pt x="4872" y="317"/>
                    </a:lnTo>
                    <a:lnTo>
                      <a:pt x="5213" y="220"/>
                    </a:lnTo>
                    <a:lnTo>
                      <a:pt x="5554" y="147"/>
                    </a:lnTo>
                    <a:lnTo>
                      <a:pt x="5895" y="74"/>
                    </a:lnTo>
                    <a:lnTo>
                      <a:pt x="6236" y="49"/>
                    </a:lnTo>
                    <a:lnTo>
                      <a:pt x="6577" y="1"/>
                    </a:lnTo>
                    <a:lnTo>
                      <a:pt x="6942" y="1"/>
                    </a:lnTo>
                    <a:lnTo>
                      <a:pt x="6942" y="1"/>
                    </a:lnTo>
                    <a:lnTo>
                      <a:pt x="7307" y="1"/>
                    </a:lnTo>
                    <a:lnTo>
                      <a:pt x="7648" y="49"/>
                    </a:lnTo>
                    <a:lnTo>
                      <a:pt x="7989" y="74"/>
                    </a:lnTo>
                    <a:lnTo>
                      <a:pt x="8330" y="147"/>
                    </a:lnTo>
                    <a:lnTo>
                      <a:pt x="8671" y="220"/>
                    </a:lnTo>
                    <a:lnTo>
                      <a:pt x="9012" y="317"/>
                    </a:lnTo>
                    <a:lnTo>
                      <a:pt x="9329" y="415"/>
                    </a:lnTo>
                    <a:lnTo>
                      <a:pt x="9645" y="561"/>
                    </a:lnTo>
                    <a:lnTo>
                      <a:pt x="9938" y="683"/>
                    </a:lnTo>
                    <a:lnTo>
                      <a:pt x="10254" y="853"/>
                    </a:lnTo>
                    <a:lnTo>
                      <a:pt x="10546" y="999"/>
                    </a:lnTo>
                    <a:lnTo>
                      <a:pt x="10814" y="1194"/>
                    </a:lnTo>
                    <a:lnTo>
                      <a:pt x="11082" y="1389"/>
                    </a:lnTo>
                    <a:lnTo>
                      <a:pt x="11350" y="1584"/>
                    </a:lnTo>
                    <a:lnTo>
                      <a:pt x="11594" y="1803"/>
                    </a:lnTo>
                    <a:lnTo>
                      <a:pt x="11837" y="2047"/>
                    </a:lnTo>
                    <a:lnTo>
                      <a:pt x="12081" y="2290"/>
                    </a:lnTo>
                    <a:lnTo>
                      <a:pt x="12300" y="2534"/>
                    </a:lnTo>
                    <a:lnTo>
                      <a:pt x="12495" y="2802"/>
                    </a:lnTo>
                    <a:lnTo>
                      <a:pt x="12690" y="3069"/>
                    </a:lnTo>
                    <a:lnTo>
                      <a:pt x="12885" y="3337"/>
                    </a:lnTo>
                    <a:lnTo>
                      <a:pt x="13031" y="3630"/>
                    </a:lnTo>
                    <a:lnTo>
                      <a:pt x="13201" y="3946"/>
                    </a:lnTo>
                    <a:lnTo>
                      <a:pt x="13323" y="4238"/>
                    </a:lnTo>
                    <a:lnTo>
                      <a:pt x="13469" y="4555"/>
                    </a:lnTo>
                    <a:lnTo>
                      <a:pt x="13566" y="4872"/>
                    </a:lnTo>
                    <a:lnTo>
                      <a:pt x="13664" y="5213"/>
                    </a:lnTo>
                    <a:lnTo>
                      <a:pt x="13737" y="5554"/>
                    </a:lnTo>
                    <a:lnTo>
                      <a:pt x="13810" y="5895"/>
                    </a:lnTo>
                    <a:lnTo>
                      <a:pt x="13834" y="6236"/>
                    </a:lnTo>
                    <a:lnTo>
                      <a:pt x="13883" y="6577"/>
                    </a:lnTo>
                    <a:lnTo>
                      <a:pt x="13883" y="6942"/>
                    </a:lnTo>
                    <a:lnTo>
                      <a:pt x="13883" y="6942"/>
                    </a:lnTo>
                    <a:lnTo>
                      <a:pt x="13883" y="7307"/>
                    </a:lnTo>
                    <a:lnTo>
                      <a:pt x="13834" y="7648"/>
                    </a:lnTo>
                    <a:lnTo>
                      <a:pt x="13810" y="7989"/>
                    </a:lnTo>
                    <a:lnTo>
                      <a:pt x="13737" y="8330"/>
                    </a:lnTo>
                    <a:lnTo>
                      <a:pt x="13664" y="8671"/>
                    </a:lnTo>
                    <a:lnTo>
                      <a:pt x="13566" y="9012"/>
                    </a:lnTo>
                    <a:lnTo>
                      <a:pt x="13469" y="9329"/>
                    </a:lnTo>
                    <a:lnTo>
                      <a:pt x="13323" y="9645"/>
                    </a:lnTo>
                    <a:lnTo>
                      <a:pt x="13201" y="9938"/>
                    </a:lnTo>
                    <a:lnTo>
                      <a:pt x="13031" y="10254"/>
                    </a:lnTo>
                    <a:lnTo>
                      <a:pt x="12885" y="10546"/>
                    </a:lnTo>
                    <a:lnTo>
                      <a:pt x="12690" y="10814"/>
                    </a:lnTo>
                    <a:lnTo>
                      <a:pt x="12495" y="11082"/>
                    </a:lnTo>
                    <a:lnTo>
                      <a:pt x="12300" y="11350"/>
                    </a:lnTo>
                    <a:lnTo>
                      <a:pt x="12081" y="11594"/>
                    </a:lnTo>
                    <a:lnTo>
                      <a:pt x="11837" y="11837"/>
                    </a:lnTo>
                    <a:lnTo>
                      <a:pt x="11594" y="12081"/>
                    </a:lnTo>
                    <a:lnTo>
                      <a:pt x="11350" y="12300"/>
                    </a:lnTo>
                    <a:lnTo>
                      <a:pt x="11082" y="12495"/>
                    </a:lnTo>
                    <a:lnTo>
                      <a:pt x="10814" y="12690"/>
                    </a:lnTo>
                    <a:lnTo>
                      <a:pt x="10546" y="12884"/>
                    </a:lnTo>
                    <a:lnTo>
                      <a:pt x="10254" y="13031"/>
                    </a:lnTo>
                    <a:lnTo>
                      <a:pt x="9938" y="13201"/>
                    </a:lnTo>
                    <a:lnTo>
                      <a:pt x="9645" y="13323"/>
                    </a:lnTo>
                    <a:lnTo>
                      <a:pt x="9329" y="13469"/>
                    </a:lnTo>
                    <a:lnTo>
                      <a:pt x="9012" y="13566"/>
                    </a:lnTo>
                    <a:lnTo>
                      <a:pt x="8671" y="13664"/>
                    </a:lnTo>
                    <a:lnTo>
                      <a:pt x="8330" y="13737"/>
                    </a:lnTo>
                    <a:lnTo>
                      <a:pt x="7989" y="13810"/>
                    </a:lnTo>
                    <a:lnTo>
                      <a:pt x="7648" y="13834"/>
                    </a:lnTo>
                    <a:lnTo>
                      <a:pt x="7307" y="13883"/>
                    </a:lnTo>
                    <a:lnTo>
                      <a:pt x="6942" y="13883"/>
                    </a:lnTo>
                    <a:lnTo>
                      <a:pt x="6942" y="13883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" name="Shape 746">
                <a:extLst>
                  <a:ext uri="{FF2B5EF4-FFF2-40B4-BE49-F238E27FC236}">
                    <a16:creationId xmlns:a16="http://schemas.microsoft.com/office/drawing/2014/main" id="{4B9E5B1A-B621-4163-B48B-905F8703F5ED}"/>
                  </a:ext>
                </a:extLst>
              </p:cNvPr>
              <p:cNvSpPr/>
              <p:nvPr/>
            </p:nvSpPr>
            <p:spPr>
              <a:xfrm>
                <a:off x="6848850" y="397625"/>
                <a:ext cx="54825" cy="169300"/>
              </a:xfrm>
              <a:custGeom>
                <a:avLst/>
                <a:gdLst/>
                <a:ahLst/>
                <a:cxnLst/>
                <a:rect l="0" t="0" r="0" b="0"/>
                <a:pathLst>
                  <a:path w="2193" h="6772" fill="none" extrusionOk="0">
                    <a:moveTo>
                      <a:pt x="1" y="1"/>
                    </a:moveTo>
                    <a:lnTo>
                      <a:pt x="1" y="4580"/>
                    </a:lnTo>
                    <a:lnTo>
                      <a:pt x="2193" y="6772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747">
                <a:extLst>
                  <a:ext uri="{FF2B5EF4-FFF2-40B4-BE49-F238E27FC236}">
                    <a16:creationId xmlns:a16="http://schemas.microsoft.com/office/drawing/2014/main" id="{1EB1473C-4BCE-444D-8E49-98F6CC105A65}"/>
                  </a:ext>
                </a:extLst>
              </p:cNvPr>
              <p:cNvSpPr/>
              <p:nvPr/>
            </p:nvSpPr>
            <p:spPr>
              <a:xfrm>
                <a:off x="6847025" y="333700"/>
                <a:ext cx="25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" h="1170" fill="none" extrusionOk="0">
                    <a:moveTo>
                      <a:pt x="1" y="1170"/>
                    </a:move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748">
                <a:extLst>
                  <a:ext uri="{FF2B5EF4-FFF2-40B4-BE49-F238E27FC236}">
                    <a16:creationId xmlns:a16="http://schemas.microsoft.com/office/drawing/2014/main" id="{5C6F284F-C955-4E35-B10F-689625D3862C}"/>
                  </a:ext>
                </a:extLst>
              </p:cNvPr>
              <p:cNvSpPr/>
              <p:nvPr/>
            </p:nvSpPr>
            <p:spPr>
              <a:xfrm>
                <a:off x="6760575" y="356850"/>
                <a:ext cx="2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0" name="Shape 749">
                <a:extLst>
                  <a:ext uri="{FF2B5EF4-FFF2-40B4-BE49-F238E27FC236}">
                    <a16:creationId xmlns:a16="http://schemas.microsoft.com/office/drawing/2014/main" id="{1F1601D6-71B5-4CDA-8F3A-C9E36106AD70}"/>
                  </a:ext>
                </a:extLst>
              </p:cNvPr>
              <p:cNvSpPr/>
              <p:nvPr/>
            </p:nvSpPr>
            <p:spPr>
              <a:xfrm>
                <a:off x="6760575" y="356850"/>
                <a:ext cx="14025" cy="24975"/>
              </a:xfrm>
              <a:custGeom>
                <a:avLst/>
                <a:gdLst/>
                <a:ahLst/>
                <a:cxnLst/>
                <a:rect l="0" t="0" r="0" b="0"/>
                <a:pathLst>
                  <a:path w="561" h="999" fill="none" extrusionOk="0">
                    <a:moveTo>
                      <a:pt x="1" y="0"/>
                    </a:moveTo>
                    <a:lnTo>
                      <a:pt x="561" y="999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" name="Shape 750">
                <a:extLst>
                  <a:ext uri="{FF2B5EF4-FFF2-40B4-BE49-F238E27FC236}">
                    <a16:creationId xmlns:a16="http://schemas.microsoft.com/office/drawing/2014/main" id="{E236908D-4A6B-42ED-B5FE-27DB7D4228BB}"/>
                  </a:ext>
                </a:extLst>
              </p:cNvPr>
              <p:cNvSpPr/>
              <p:nvPr/>
            </p:nvSpPr>
            <p:spPr>
              <a:xfrm>
                <a:off x="6696650" y="420775"/>
                <a:ext cx="2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" name="Shape 751">
                <a:extLst>
                  <a:ext uri="{FF2B5EF4-FFF2-40B4-BE49-F238E27FC236}">
                    <a16:creationId xmlns:a16="http://schemas.microsoft.com/office/drawing/2014/main" id="{B2010EE7-99EC-45BF-BE75-983CC0537B16}"/>
                  </a:ext>
                </a:extLst>
              </p:cNvPr>
              <p:cNvSpPr/>
              <p:nvPr/>
            </p:nvSpPr>
            <p:spPr>
              <a:xfrm>
                <a:off x="6696650" y="420775"/>
                <a:ext cx="24975" cy="14025"/>
              </a:xfrm>
              <a:custGeom>
                <a:avLst/>
                <a:gdLst/>
                <a:ahLst/>
                <a:cxnLst/>
                <a:rect l="0" t="0" r="0" b="0"/>
                <a:pathLst>
                  <a:path w="999" h="561" fill="none" extrusionOk="0">
                    <a:moveTo>
                      <a:pt x="0" y="0"/>
                    </a:moveTo>
                    <a:lnTo>
                      <a:pt x="999" y="56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3" name="Shape 752">
                <a:extLst>
                  <a:ext uri="{FF2B5EF4-FFF2-40B4-BE49-F238E27FC236}">
                    <a16:creationId xmlns:a16="http://schemas.microsoft.com/office/drawing/2014/main" id="{BB499828-063F-4F3A-9743-DEA5A106C43C}"/>
                  </a:ext>
                </a:extLst>
              </p:cNvPr>
              <p:cNvSpPr/>
              <p:nvPr/>
            </p:nvSpPr>
            <p:spPr>
              <a:xfrm>
                <a:off x="6673500" y="507225"/>
                <a:ext cx="292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170" h="1" fill="none" extrusionOk="0">
                    <a:moveTo>
                      <a:pt x="1" y="1"/>
                    </a:moveTo>
                    <a:lnTo>
                      <a:pt x="1170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" name="Shape 753">
                <a:extLst>
                  <a:ext uri="{FF2B5EF4-FFF2-40B4-BE49-F238E27FC236}">
                    <a16:creationId xmlns:a16="http://schemas.microsoft.com/office/drawing/2014/main" id="{370CA0DD-F359-4C10-A390-B4CBE73F970F}"/>
                  </a:ext>
                </a:extLst>
              </p:cNvPr>
              <p:cNvSpPr/>
              <p:nvPr/>
            </p:nvSpPr>
            <p:spPr>
              <a:xfrm>
                <a:off x="6696650" y="593700"/>
                <a:ext cx="2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" name="Shape 754">
                <a:extLst>
                  <a:ext uri="{FF2B5EF4-FFF2-40B4-BE49-F238E27FC236}">
                    <a16:creationId xmlns:a16="http://schemas.microsoft.com/office/drawing/2014/main" id="{E618D8A7-E608-4995-B29C-C0D56CE9B211}"/>
                  </a:ext>
                </a:extLst>
              </p:cNvPr>
              <p:cNvSpPr/>
              <p:nvPr/>
            </p:nvSpPr>
            <p:spPr>
              <a:xfrm>
                <a:off x="6696650" y="579700"/>
                <a:ext cx="24975" cy="14025"/>
              </a:xfrm>
              <a:custGeom>
                <a:avLst/>
                <a:gdLst/>
                <a:ahLst/>
                <a:cxnLst/>
                <a:rect l="0" t="0" r="0" b="0"/>
                <a:pathLst>
                  <a:path w="999" h="561" fill="none" extrusionOk="0">
                    <a:moveTo>
                      <a:pt x="0" y="560"/>
                    </a:moveTo>
                    <a:lnTo>
                      <a:pt x="999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755">
                <a:extLst>
                  <a:ext uri="{FF2B5EF4-FFF2-40B4-BE49-F238E27FC236}">
                    <a16:creationId xmlns:a16="http://schemas.microsoft.com/office/drawing/2014/main" id="{3D855287-8F6A-4AE9-BA99-7C0B94D49A55}"/>
                  </a:ext>
                </a:extLst>
              </p:cNvPr>
              <p:cNvSpPr/>
              <p:nvPr/>
            </p:nvSpPr>
            <p:spPr>
              <a:xfrm>
                <a:off x="6760575" y="632675"/>
                <a:ext cx="14025" cy="24975"/>
              </a:xfrm>
              <a:custGeom>
                <a:avLst/>
                <a:gdLst/>
                <a:ahLst/>
                <a:cxnLst/>
                <a:rect l="0" t="0" r="0" b="0"/>
                <a:pathLst>
                  <a:path w="561" h="999" fill="none" extrusionOk="0">
                    <a:moveTo>
                      <a:pt x="1" y="999"/>
                    </a:moveTo>
                    <a:lnTo>
                      <a:pt x="561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7" name="Shape 756">
                <a:extLst>
                  <a:ext uri="{FF2B5EF4-FFF2-40B4-BE49-F238E27FC236}">
                    <a16:creationId xmlns:a16="http://schemas.microsoft.com/office/drawing/2014/main" id="{FE554887-08C2-47B3-B1B4-786151B6CC40}"/>
                  </a:ext>
                </a:extLst>
              </p:cNvPr>
              <p:cNvSpPr/>
              <p:nvPr/>
            </p:nvSpPr>
            <p:spPr>
              <a:xfrm>
                <a:off x="6760575" y="657625"/>
                <a:ext cx="2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8" name="Shape 757">
                <a:extLst>
                  <a:ext uri="{FF2B5EF4-FFF2-40B4-BE49-F238E27FC236}">
                    <a16:creationId xmlns:a16="http://schemas.microsoft.com/office/drawing/2014/main" id="{D2728CAE-6554-4768-8F70-5D63DBF6D684}"/>
                  </a:ext>
                </a:extLst>
              </p:cNvPr>
              <p:cNvSpPr/>
              <p:nvPr/>
            </p:nvSpPr>
            <p:spPr>
              <a:xfrm>
                <a:off x="6847025" y="651550"/>
                <a:ext cx="25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" h="1170" fill="none" extrusionOk="0">
                    <a:moveTo>
                      <a:pt x="1" y="0"/>
                    </a:moveTo>
                    <a:lnTo>
                      <a:pt x="1" y="1169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9" name="Shape 758">
                <a:extLst>
                  <a:ext uri="{FF2B5EF4-FFF2-40B4-BE49-F238E27FC236}">
                    <a16:creationId xmlns:a16="http://schemas.microsoft.com/office/drawing/2014/main" id="{42A66D48-6096-444C-A778-B0ACEADC6879}"/>
                  </a:ext>
                </a:extLst>
              </p:cNvPr>
              <p:cNvSpPr/>
              <p:nvPr/>
            </p:nvSpPr>
            <p:spPr>
              <a:xfrm>
                <a:off x="6919500" y="632675"/>
                <a:ext cx="14025" cy="24975"/>
              </a:xfrm>
              <a:custGeom>
                <a:avLst/>
                <a:gdLst/>
                <a:ahLst/>
                <a:cxnLst/>
                <a:rect l="0" t="0" r="0" b="0"/>
                <a:pathLst>
                  <a:path w="561" h="999" fill="none" extrusionOk="0">
                    <a:moveTo>
                      <a:pt x="560" y="999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0" name="Shape 759">
                <a:extLst>
                  <a:ext uri="{FF2B5EF4-FFF2-40B4-BE49-F238E27FC236}">
                    <a16:creationId xmlns:a16="http://schemas.microsoft.com/office/drawing/2014/main" id="{A68BC7C9-FF04-4753-9576-5FA0CDDE238D}"/>
                  </a:ext>
                </a:extLst>
              </p:cNvPr>
              <p:cNvSpPr/>
              <p:nvPr/>
            </p:nvSpPr>
            <p:spPr>
              <a:xfrm>
                <a:off x="6933500" y="657625"/>
                <a:ext cx="2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1" name="Shape 760">
                <a:extLst>
                  <a:ext uri="{FF2B5EF4-FFF2-40B4-BE49-F238E27FC236}">
                    <a16:creationId xmlns:a16="http://schemas.microsoft.com/office/drawing/2014/main" id="{8B776712-0860-4F10-82AB-E913172E7BF7}"/>
                  </a:ext>
                </a:extLst>
              </p:cNvPr>
              <p:cNvSpPr/>
              <p:nvPr/>
            </p:nvSpPr>
            <p:spPr>
              <a:xfrm>
                <a:off x="6972475" y="579700"/>
                <a:ext cx="24975" cy="14025"/>
              </a:xfrm>
              <a:custGeom>
                <a:avLst/>
                <a:gdLst/>
                <a:ahLst/>
                <a:cxnLst/>
                <a:rect l="0" t="0" r="0" b="0"/>
                <a:pathLst>
                  <a:path w="999" h="561" fill="none" extrusionOk="0">
                    <a:moveTo>
                      <a:pt x="999" y="56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2" name="Shape 761">
                <a:extLst>
                  <a:ext uri="{FF2B5EF4-FFF2-40B4-BE49-F238E27FC236}">
                    <a16:creationId xmlns:a16="http://schemas.microsoft.com/office/drawing/2014/main" id="{0130BFCB-BD45-4068-B9E2-5B238F46CAF3}"/>
                  </a:ext>
                </a:extLst>
              </p:cNvPr>
              <p:cNvSpPr/>
              <p:nvPr/>
            </p:nvSpPr>
            <p:spPr>
              <a:xfrm>
                <a:off x="6997425" y="593700"/>
                <a:ext cx="2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762">
                <a:extLst>
                  <a:ext uri="{FF2B5EF4-FFF2-40B4-BE49-F238E27FC236}">
                    <a16:creationId xmlns:a16="http://schemas.microsoft.com/office/drawing/2014/main" id="{54C368E3-959F-414C-84D9-D1FD5DD15303}"/>
                  </a:ext>
                </a:extLst>
              </p:cNvPr>
              <p:cNvSpPr/>
              <p:nvPr/>
            </p:nvSpPr>
            <p:spPr>
              <a:xfrm>
                <a:off x="6991350" y="507225"/>
                <a:ext cx="292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170" h="1" fill="none" extrusionOk="0">
                    <a:moveTo>
                      <a:pt x="116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" name="Shape 763">
                <a:extLst>
                  <a:ext uri="{FF2B5EF4-FFF2-40B4-BE49-F238E27FC236}">
                    <a16:creationId xmlns:a16="http://schemas.microsoft.com/office/drawing/2014/main" id="{76EF544A-E8C4-4074-AD50-529092377A8A}"/>
                  </a:ext>
                </a:extLst>
              </p:cNvPr>
              <p:cNvSpPr/>
              <p:nvPr/>
            </p:nvSpPr>
            <p:spPr>
              <a:xfrm>
                <a:off x="6972475" y="420775"/>
                <a:ext cx="24975" cy="14025"/>
              </a:xfrm>
              <a:custGeom>
                <a:avLst/>
                <a:gdLst/>
                <a:ahLst/>
                <a:cxnLst/>
                <a:rect l="0" t="0" r="0" b="0"/>
                <a:pathLst>
                  <a:path w="999" h="561" fill="none" extrusionOk="0">
                    <a:moveTo>
                      <a:pt x="0" y="561"/>
                    </a:moveTo>
                    <a:lnTo>
                      <a:pt x="999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5" name="Shape 764">
                <a:extLst>
                  <a:ext uri="{FF2B5EF4-FFF2-40B4-BE49-F238E27FC236}">
                    <a16:creationId xmlns:a16="http://schemas.microsoft.com/office/drawing/2014/main" id="{F3665A91-B877-47CA-B1D5-B0FD61130812}"/>
                  </a:ext>
                </a:extLst>
              </p:cNvPr>
              <p:cNvSpPr/>
              <p:nvPr/>
            </p:nvSpPr>
            <p:spPr>
              <a:xfrm>
                <a:off x="6997425" y="420775"/>
                <a:ext cx="2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765">
                <a:extLst>
                  <a:ext uri="{FF2B5EF4-FFF2-40B4-BE49-F238E27FC236}">
                    <a16:creationId xmlns:a16="http://schemas.microsoft.com/office/drawing/2014/main" id="{0B33DADF-115D-4C2F-B8E2-D6E73F627AF1}"/>
                  </a:ext>
                </a:extLst>
              </p:cNvPr>
              <p:cNvSpPr/>
              <p:nvPr/>
            </p:nvSpPr>
            <p:spPr>
              <a:xfrm>
                <a:off x="6919500" y="356850"/>
                <a:ext cx="14025" cy="24975"/>
              </a:xfrm>
              <a:custGeom>
                <a:avLst/>
                <a:gdLst/>
                <a:ahLst/>
                <a:cxnLst/>
                <a:rect l="0" t="0" r="0" b="0"/>
                <a:pathLst>
                  <a:path w="561" h="999" fill="none" extrusionOk="0">
                    <a:moveTo>
                      <a:pt x="560" y="0"/>
                    </a:moveTo>
                    <a:lnTo>
                      <a:pt x="0" y="999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766">
                <a:extLst>
                  <a:ext uri="{FF2B5EF4-FFF2-40B4-BE49-F238E27FC236}">
                    <a16:creationId xmlns:a16="http://schemas.microsoft.com/office/drawing/2014/main" id="{DE9B3D86-22E6-49FD-9518-D2B772831CD9}"/>
                  </a:ext>
                </a:extLst>
              </p:cNvPr>
              <p:cNvSpPr/>
              <p:nvPr/>
            </p:nvSpPr>
            <p:spPr>
              <a:xfrm>
                <a:off x="6933500" y="356850"/>
                <a:ext cx="2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767">
              <a:extLst>
                <a:ext uri="{FF2B5EF4-FFF2-40B4-BE49-F238E27FC236}">
                  <a16:creationId xmlns:a16="http://schemas.microsoft.com/office/drawing/2014/main" id="{48B3E078-27A1-404A-8635-72D2DC4A106B}"/>
                </a:ext>
              </a:extLst>
            </p:cNvPr>
            <p:cNvGrpSpPr/>
            <p:nvPr/>
          </p:nvGrpSpPr>
          <p:grpSpPr>
            <a:xfrm>
              <a:off x="5014972" y="3310832"/>
              <a:ext cx="337796" cy="319873"/>
              <a:chOff x="5973900" y="318475"/>
              <a:chExt cx="401900" cy="380575"/>
            </a:xfrm>
          </p:grpSpPr>
          <p:sp>
            <p:nvSpPr>
              <p:cNvPr id="59" name="Shape 768">
                <a:extLst>
                  <a:ext uri="{FF2B5EF4-FFF2-40B4-BE49-F238E27FC236}">
                    <a16:creationId xmlns:a16="http://schemas.microsoft.com/office/drawing/2014/main" id="{CB1ECE4E-CA3A-4439-B523-21E848277AB0}"/>
                  </a:ext>
                </a:extLst>
              </p:cNvPr>
              <p:cNvSpPr/>
              <p:nvPr/>
            </p:nvSpPr>
            <p:spPr>
              <a:xfrm>
                <a:off x="5973900" y="337975"/>
                <a:ext cx="401900" cy="67000"/>
              </a:xfrm>
              <a:custGeom>
                <a:avLst/>
                <a:gdLst/>
                <a:ahLst/>
                <a:cxnLst/>
                <a:rect l="0" t="0" r="0" b="0"/>
                <a:pathLst>
                  <a:path w="16076" h="2680" fill="none" extrusionOk="0">
                    <a:moveTo>
                      <a:pt x="16075" y="2679"/>
                    </a:moveTo>
                    <a:lnTo>
                      <a:pt x="16075" y="0"/>
                    </a:lnTo>
                    <a:lnTo>
                      <a:pt x="1" y="0"/>
                    </a:lnTo>
                    <a:lnTo>
                      <a:pt x="1" y="2679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769">
                <a:extLst>
                  <a:ext uri="{FF2B5EF4-FFF2-40B4-BE49-F238E27FC236}">
                    <a16:creationId xmlns:a16="http://schemas.microsoft.com/office/drawing/2014/main" id="{1436DDAF-ABE5-4F41-8C13-941674565665}"/>
                  </a:ext>
                </a:extLst>
              </p:cNvPr>
              <p:cNvSpPr/>
              <p:nvPr/>
            </p:nvSpPr>
            <p:spPr>
              <a:xfrm>
                <a:off x="6024450" y="348325"/>
                <a:ext cx="45075" cy="45075"/>
              </a:xfrm>
              <a:custGeom>
                <a:avLst/>
                <a:gdLst/>
                <a:ahLst/>
                <a:cxnLst/>
                <a:rect l="0" t="0" r="0" b="0"/>
                <a:pathLst>
                  <a:path w="1803" h="1803" fill="none" extrusionOk="0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3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3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2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2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770">
                <a:extLst>
                  <a:ext uri="{FF2B5EF4-FFF2-40B4-BE49-F238E27FC236}">
                    <a16:creationId xmlns:a16="http://schemas.microsoft.com/office/drawing/2014/main" id="{F45485D4-0EBE-4660-8EDB-2382BF17F076}"/>
                  </a:ext>
                </a:extLst>
              </p:cNvPr>
              <p:cNvSpPr/>
              <p:nvPr/>
            </p:nvSpPr>
            <p:spPr>
              <a:xfrm>
                <a:off x="6280175" y="348325"/>
                <a:ext cx="45075" cy="45075"/>
              </a:xfrm>
              <a:custGeom>
                <a:avLst/>
                <a:gdLst/>
                <a:ahLst/>
                <a:cxnLst/>
                <a:rect l="0" t="0" r="0" b="0"/>
                <a:pathLst>
                  <a:path w="1803" h="1803" fill="none" extrusionOk="0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4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4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3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3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771">
                <a:extLst>
                  <a:ext uri="{FF2B5EF4-FFF2-40B4-BE49-F238E27FC236}">
                    <a16:creationId xmlns:a16="http://schemas.microsoft.com/office/drawing/2014/main" id="{54B3D9A7-FB2A-40B2-869B-23A95A46AEF4}"/>
                  </a:ext>
                </a:extLst>
              </p:cNvPr>
              <p:cNvSpPr/>
              <p:nvPr/>
            </p:nvSpPr>
            <p:spPr>
              <a:xfrm>
                <a:off x="5973900" y="667375"/>
                <a:ext cx="401900" cy="31675"/>
              </a:xfrm>
              <a:custGeom>
                <a:avLst/>
                <a:gdLst/>
                <a:ahLst/>
                <a:cxnLst/>
                <a:rect l="0" t="0" r="0" b="0"/>
                <a:pathLst>
                  <a:path w="16076" h="1267" fill="none" extrusionOk="0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58"/>
                    </a:lnTo>
                    <a:lnTo>
                      <a:pt x="74" y="804"/>
                    </a:lnTo>
                    <a:lnTo>
                      <a:pt x="147" y="926"/>
                    </a:lnTo>
                    <a:lnTo>
                      <a:pt x="220" y="1048"/>
                    </a:lnTo>
                    <a:lnTo>
                      <a:pt x="342" y="1145"/>
                    </a:lnTo>
                    <a:lnTo>
                      <a:pt x="488" y="1218"/>
                    </a:lnTo>
                    <a:lnTo>
                      <a:pt x="634" y="1267"/>
                    </a:lnTo>
                    <a:lnTo>
                      <a:pt x="780" y="1267"/>
                    </a:lnTo>
                    <a:lnTo>
                      <a:pt x="15296" y="1267"/>
                    </a:lnTo>
                    <a:lnTo>
                      <a:pt x="15296" y="1267"/>
                    </a:lnTo>
                    <a:lnTo>
                      <a:pt x="15442" y="1267"/>
                    </a:lnTo>
                    <a:lnTo>
                      <a:pt x="15588" y="1218"/>
                    </a:lnTo>
                    <a:lnTo>
                      <a:pt x="15734" y="1145"/>
                    </a:lnTo>
                    <a:lnTo>
                      <a:pt x="15856" y="1048"/>
                    </a:lnTo>
                    <a:lnTo>
                      <a:pt x="15929" y="926"/>
                    </a:lnTo>
                    <a:lnTo>
                      <a:pt x="16002" y="804"/>
                    </a:lnTo>
                    <a:lnTo>
                      <a:pt x="16051" y="658"/>
                    </a:lnTo>
                    <a:lnTo>
                      <a:pt x="16075" y="487"/>
                    </a:lnTo>
                    <a:lnTo>
                      <a:pt x="16075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3" name="Shape 772">
                <a:extLst>
                  <a:ext uri="{FF2B5EF4-FFF2-40B4-BE49-F238E27FC236}">
                    <a16:creationId xmlns:a16="http://schemas.microsoft.com/office/drawing/2014/main" id="{9AC2F2A0-3F01-46F9-8391-D5895C709D45}"/>
                  </a:ext>
                </a:extLst>
              </p:cNvPr>
              <p:cNvSpPr/>
              <p:nvPr/>
            </p:nvSpPr>
            <p:spPr>
              <a:xfrm>
                <a:off x="6302700" y="318475"/>
                <a:ext cx="28650" cy="63350"/>
              </a:xfrm>
              <a:custGeom>
                <a:avLst/>
                <a:gdLst/>
                <a:ahLst/>
                <a:cxnLst/>
                <a:rect l="0" t="0" r="0" b="0"/>
                <a:pathLst>
                  <a:path w="1146" h="2534" fill="none" extrusionOk="0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4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4" name="Shape 773">
                <a:extLst>
                  <a:ext uri="{FF2B5EF4-FFF2-40B4-BE49-F238E27FC236}">
                    <a16:creationId xmlns:a16="http://schemas.microsoft.com/office/drawing/2014/main" id="{64CBB389-63F4-4927-8E72-3063DA051B82}"/>
                  </a:ext>
                </a:extLst>
              </p:cNvPr>
              <p:cNvSpPr/>
              <p:nvPr/>
            </p:nvSpPr>
            <p:spPr>
              <a:xfrm>
                <a:off x="6046975" y="318475"/>
                <a:ext cx="28650" cy="63350"/>
              </a:xfrm>
              <a:custGeom>
                <a:avLst/>
                <a:gdLst/>
                <a:ahLst/>
                <a:cxnLst/>
                <a:rect l="0" t="0" r="0" b="0"/>
                <a:pathLst>
                  <a:path w="1146" h="2534" fill="none" extrusionOk="0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2" y="1"/>
                    </a:lnTo>
                    <a:lnTo>
                      <a:pt x="682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3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5" name="Shape 774">
                <a:extLst>
                  <a:ext uri="{FF2B5EF4-FFF2-40B4-BE49-F238E27FC236}">
                    <a16:creationId xmlns:a16="http://schemas.microsoft.com/office/drawing/2014/main" id="{E2045A50-71D9-4085-927B-55ADD45A9DEE}"/>
                  </a:ext>
                </a:extLst>
              </p:cNvPr>
              <p:cNvSpPr/>
              <p:nvPr/>
            </p:nvSpPr>
            <p:spPr>
              <a:xfrm>
                <a:off x="5973900" y="407375"/>
                <a:ext cx="401900" cy="272200"/>
              </a:xfrm>
              <a:custGeom>
                <a:avLst/>
                <a:gdLst/>
                <a:ahLst/>
                <a:cxnLst/>
                <a:rect l="0" t="0" r="0" b="0"/>
                <a:pathLst>
                  <a:path w="16076" h="10888" fill="none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" y="10303"/>
                    </a:lnTo>
                    <a:lnTo>
                      <a:pt x="25" y="10400"/>
                    </a:lnTo>
                    <a:lnTo>
                      <a:pt x="74" y="10498"/>
                    </a:lnTo>
                    <a:lnTo>
                      <a:pt x="147" y="10595"/>
                    </a:lnTo>
                    <a:lnTo>
                      <a:pt x="220" y="10693"/>
                    </a:lnTo>
                    <a:lnTo>
                      <a:pt x="342" y="10766"/>
                    </a:lnTo>
                    <a:lnTo>
                      <a:pt x="488" y="10839"/>
                    </a:lnTo>
                    <a:lnTo>
                      <a:pt x="634" y="10887"/>
                    </a:lnTo>
                    <a:lnTo>
                      <a:pt x="780" y="10887"/>
                    </a:lnTo>
                    <a:lnTo>
                      <a:pt x="15296" y="10887"/>
                    </a:lnTo>
                    <a:lnTo>
                      <a:pt x="15296" y="10887"/>
                    </a:lnTo>
                    <a:lnTo>
                      <a:pt x="15442" y="10887"/>
                    </a:lnTo>
                    <a:lnTo>
                      <a:pt x="15588" y="10839"/>
                    </a:lnTo>
                    <a:lnTo>
                      <a:pt x="15734" y="10766"/>
                    </a:lnTo>
                    <a:lnTo>
                      <a:pt x="15856" y="10668"/>
                    </a:lnTo>
                    <a:lnTo>
                      <a:pt x="15929" y="10546"/>
                    </a:lnTo>
                    <a:lnTo>
                      <a:pt x="16002" y="10425"/>
                    </a:lnTo>
                    <a:lnTo>
                      <a:pt x="16051" y="10278"/>
                    </a:lnTo>
                    <a:lnTo>
                      <a:pt x="16075" y="10108"/>
                    </a:lnTo>
                    <a:lnTo>
                      <a:pt x="16075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775">
                <a:extLst>
                  <a:ext uri="{FF2B5EF4-FFF2-40B4-BE49-F238E27FC236}">
                    <a16:creationId xmlns:a16="http://schemas.microsoft.com/office/drawing/2014/main" id="{F8AD4B9E-B547-42B2-8325-0AACDD31CEC3}"/>
                  </a:ext>
                </a:extLst>
              </p:cNvPr>
              <p:cNvSpPr/>
              <p:nvPr/>
            </p:nvSpPr>
            <p:spPr>
              <a:xfrm>
                <a:off x="6024450" y="456100"/>
                <a:ext cx="300800" cy="175375"/>
              </a:xfrm>
              <a:custGeom>
                <a:avLst/>
                <a:gdLst/>
                <a:ahLst/>
                <a:cxnLst/>
                <a:rect l="0" t="0" r="0" b="0"/>
                <a:pathLst>
                  <a:path w="12032" h="7015" fill="none" extrusionOk="0">
                    <a:moveTo>
                      <a:pt x="0" y="0"/>
                    </a:moveTo>
                    <a:lnTo>
                      <a:pt x="12032" y="0"/>
                    </a:lnTo>
                    <a:lnTo>
                      <a:pt x="12032" y="7014"/>
                    </a:lnTo>
                    <a:lnTo>
                      <a:pt x="0" y="70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" name="Shape 776">
                <a:extLst>
                  <a:ext uri="{FF2B5EF4-FFF2-40B4-BE49-F238E27FC236}">
                    <a16:creationId xmlns:a16="http://schemas.microsoft.com/office/drawing/2014/main" id="{F38ED268-9FDF-46F6-9D4B-D2FC87199091}"/>
                  </a:ext>
                </a:extLst>
              </p:cNvPr>
              <p:cNvSpPr/>
              <p:nvPr/>
            </p:nvSpPr>
            <p:spPr>
              <a:xfrm>
                <a:off x="6024450" y="573000"/>
                <a:ext cx="30080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32" h="1" fill="none" extrusionOk="0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" name="Shape 777">
                <a:extLst>
                  <a:ext uri="{FF2B5EF4-FFF2-40B4-BE49-F238E27FC236}">
                    <a16:creationId xmlns:a16="http://schemas.microsoft.com/office/drawing/2014/main" id="{75504B60-BE9A-4E17-B7C6-C730C9FA7B06}"/>
                  </a:ext>
                </a:extLst>
              </p:cNvPr>
              <p:cNvSpPr/>
              <p:nvPr/>
            </p:nvSpPr>
            <p:spPr>
              <a:xfrm>
                <a:off x="6024450" y="514550"/>
                <a:ext cx="30080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32" h="1" fill="none" extrusionOk="0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778">
                <a:extLst>
                  <a:ext uri="{FF2B5EF4-FFF2-40B4-BE49-F238E27FC236}">
                    <a16:creationId xmlns:a16="http://schemas.microsoft.com/office/drawing/2014/main" id="{685E4F15-E856-4CE4-B8B1-A5B471771A99}"/>
                  </a:ext>
                </a:extLst>
              </p:cNvPr>
              <p:cNvSpPr/>
              <p:nvPr/>
            </p:nvSpPr>
            <p:spPr>
              <a:xfrm>
                <a:off x="6264950" y="456100"/>
                <a:ext cx="25" cy="175375"/>
              </a:xfrm>
              <a:custGeom>
                <a:avLst/>
                <a:gdLst/>
                <a:ahLst/>
                <a:cxnLst/>
                <a:rect l="0" t="0" r="0" b="0"/>
                <a:pathLst>
                  <a:path w="1" h="7015" fill="none" extrusionOk="0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79">
                <a:extLst>
                  <a:ext uri="{FF2B5EF4-FFF2-40B4-BE49-F238E27FC236}">
                    <a16:creationId xmlns:a16="http://schemas.microsoft.com/office/drawing/2014/main" id="{DF4FE52A-48FA-40B4-9EE1-08AF85CB0C3C}"/>
                  </a:ext>
                </a:extLst>
              </p:cNvPr>
              <p:cNvSpPr/>
              <p:nvPr/>
            </p:nvSpPr>
            <p:spPr>
              <a:xfrm>
                <a:off x="6204675" y="456100"/>
                <a:ext cx="25" cy="175375"/>
              </a:xfrm>
              <a:custGeom>
                <a:avLst/>
                <a:gdLst/>
                <a:ahLst/>
                <a:cxnLst/>
                <a:rect l="0" t="0" r="0" b="0"/>
                <a:pathLst>
                  <a:path w="1" h="7015" fill="none" extrusionOk="0">
                    <a:moveTo>
                      <a:pt x="0" y="0"/>
                    </a:moveTo>
                    <a:lnTo>
                      <a:pt x="0" y="701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" name="Shape 780">
                <a:extLst>
                  <a:ext uri="{FF2B5EF4-FFF2-40B4-BE49-F238E27FC236}">
                    <a16:creationId xmlns:a16="http://schemas.microsoft.com/office/drawing/2014/main" id="{8BFF3F9E-BCAB-48EF-988B-787B9BBCBF51}"/>
                  </a:ext>
                </a:extLst>
              </p:cNvPr>
              <p:cNvSpPr/>
              <p:nvPr/>
            </p:nvSpPr>
            <p:spPr>
              <a:xfrm>
                <a:off x="6145000" y="456100"/>
                <a:ext cx="25" cy="175375"/>
              </a:xfrm>
              <a:custGeom>
                <a:avLst/>
                <a:gdLst/>
                <a:ahLst/>
                <a:cxnLst/>
                <a:rect l="0" t="0" r="0" b="0"/>
                <a:pathLst>
                  <a:path w="1" h="7015" fill="none" extrusionOk="0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" name="Shape 781">
                <a:extLst>
                  <a:ext uri="{FF2B5EF4-FFF2-40B4-BE49-F238E27FC236}">
                    <a16:creationId xmlns:a16="http://schemas.microsoft.com/office/drawing/2014/main" id="{D84A99F0-088A-4518-9200-3C2276C888B1}"/>
                  </a:ext>
                </a:extLst>
              </p:cNvPr>
              <p:cNvSpPr/>
              <p:nvPr/>
            </p:nvSpPr>
            <p:spPr>
              <a:xfrm>
                <a:off x="6084725" y="456100"/>
                <a:ext cx="25" cy="175375"/>
              </a:xfrm>
              <a:custGeom>
                <a:avLst/>
                <a:gdLst/>
                <a:ahLst/>
                <a:cxnLst/>
                <a:rect l="0" t="0" r="0" b="0"/>
                <a:pathLst>
                  <a:path w="1" h="7015" fill="none" extrusionOk="0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73" name="Shape 216">
              <a:extLst>
                <a:ext uri="{FF2B5EF4-FFF2-40B4-BE49-F238E27FC236}">
                  <a16:creationId xmlns:a16="http://schemas.microsoft.com/office/drawing/2014/main" id="{B5D94DE7-2BA7-4DE2-84B5-35E1E976ED06}"/>
                </a:ext>
              </a:extLst>
            </p:cNvPr>
            <p:cNvSpPr txBox="1"/>
            <p:nvPr/>
          </p:nvSpPr>
          <p:spPr>
            <a:xfrm>
              <a:off x="4516579" y="3691600"/>
              <a:ext cx="1317635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육아휴직제도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" name="Shape 216">
              <a:extLst>
                <a:ext uri="{FF2B5EF4-FFF2-40B4-BE49-F238E27FC236}">
                  <a16:creationId xmlns:a16="http://schemas.microsoft.com/office/drawing/2014/main" id="{EFA7FCD9-F51E-42F2-BBB5-3E709FFD1359}"/>
                </a:ext>
              </a:extLst>
            </p:cNvPr>
            <p:cNvSpPr txBox="1"/>
            <p:nvPr/>
          </p:nvSpPr>
          <p:spPr>
            <a:xfrm>
              <a:off x="4249528" y="4407090"/>
              <a:ext cx="1317635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유연근무제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" name="Shape 216">
              <a:extLst>
                <a:ext uri="{FF2B5EF4-FFF2-40B4-BE49-F238E27FC236}">
                  <a16:creationId xmlns:a16="http://schemas.microsoft.com/office/drawing/2014/main" id="{9E61E641-C533-43E6-A90F-6855134593D8}"/>
                </a:ext>
              </a:extLst>
            </p:cNvPr>
            <p:cNvSpPr txBox="1"/>
            <p:nvPr/>
          </p:nvSpPr>
          <p:spPr>
            <a:xfrm>
              <a:off x="5696889" y="1540728"/>
              <a:ext cx="10260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dirty="0" err="1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직장수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" name="Shape 216">
              <a:extLst>
                <a:ext uri="{FF2B5EF4-FFF2-40B4-BE49-F238E27FC236}">
                  <a16:creationId xmlns:a16="http://schemas.microsoft.com/office/drawing/2014/main" id="{198998FC-114A-4FFB-9FEF-CD8CE95227C2}"/>
                </a:ext>
              </a:extLst>
            </p:cNvPr>
            <p:cNvSpPr txBox="1"/>
            <p:nvPr/>
          </p:nvSpPr>
          <p:spPr>
            <a:xfrm>
              <a:off x="4117461" y="984901"/>
              <a:ext cx="10260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주거비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7" name="Shape 471">
              <a:extLst>
                <a:ext uri="{FF2B5EF4-FFF2-40B4-BE49-F238E27FC236}">
                  <a16:creationId xmlns:a16="http://schemas.microsoft.com/office/drawing/2014/main" id="{687FC1D8-BBB8-4962-B796-F74C381CDDCD}"/>
                </a:ext>
              </a:extLst>
            </p:cNvPr>
            <p:cNvGrpSpPr/>
            <p:nvPr/>
          </p:nvGrpSpPr>
          <p:grpSpPr>
            <a:xfrm>
              <a:off x="5931564" y="2138333"/>
              <a:ext cx="349059" cy="298881"/>
              <a:chOff x="1934025" y="1001650"/>
              <a:chExt cx="415300" cy="355600"/>
            </a:xfrm>
          </p:grpSpPr>
          <p:sp>
            <p:nvSpPr>
              <p:cNvPr id="78" name="Shape 472">
                <a:extLst>
                  <a:ext uri="{FF2B5EF4-FFF2-40B4-BE49-F238E27FC236}">
                    <a16:creationId xmlns:a16="http://schemas.microsoft.com/office/drawing/2014/main" id="{270C0E60-D999-4762-A2E5-1897C95E5397}"/>
                  </a:ext>
                </a:extLst>
              </p:cNvPr>
              <p:cNvSpPr/>
              <p:nvPr/>
            </p:nvSpPr>
            <p:spPr>
              <a:xfrm>
                <a:off x="1934025" y="1303650"/>
                <a:ext cx="207650" cy="53600"/>
              </a:xfrm>
              <a:custGeom>
                <a:avLst/>
                <a:gdLst/>
                <a:ahLst/>
                <a:cxnLst/>
                <a:rect l="0" t="0" r="0" b="0"/>
                <a:pathLst>
                  <a:path w="8306" h="2144" fill="none" extrusionOk="0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33"/>
                    </a:lnTo>
                    <a:lnTo>
                      <a:pt x="74" y="755"/>
                    </a:lnTo>
                    <a:lnTo>
                      <a:pt x="147" y="853"/>
                    </a:lnTo>
                    <a:lnTo>
                      <a:pt x="245" y="950"/>
                    </a:lnTo>
                    <a:lnTo>
                      <a:pt x="245" y="950"/>
                    </a:lnTo>
                    <a:lnTo>
                      <a:pt x="391" y="1023"/>
                    </a:lnTo>
                    <a:lnTo>
                      <a:pt x="561" y="1047"/>
                    </a:lnTo>
                    <a:lnTo>
                      <a:pt x="561" y="1047"/>
                    </a:lnTo>
                    <a:lnTo>
                      <a:pt x="732" y="1023"/>
                    </a:lnTo>
                    <a:lnTo>
                      <a:pt x="732" y="1023"/>
                    </a:lnTo>
                    <a:lnTo>
                      <a:pt x="1292" y="853"/>
                    </a:lnTo>
                    <a:lnTo>
                      <a:pt x="1657" y="780"/>
                    </a:lnTo>
                    <a:lnTo>
                      <a:pt x="2071" y="682"/>
                    </a:lnTo>
                    <a:lnTo>
                      <a:pt x="2534" y="609"/>
                    </a:lnTo>
                    <a:lnTo>
                      <a:pt x="3021" y="560"/>
                    </a:lnTo>
                    <a:lnTo>
                      <a:pt x="3581" y="512"/>
                    </a:lnTo>
                    <a:lnTo>
                      <a:pt x="4166" y="487"/>
                    </a:lnTo>
                    <a:lnTo>
                      <a:pt x="4166" y="487"/>
                    </a:lnTo>
                    <a:lnTo>
                      <a:pt x="4604" y="512"/>
                    </a:lnTo>
                    <a:lnTo>
                      <a:pt x="5018" y="536"/>
                    </a:lnTo>
                    <a:lnTo>
                      <a:pt x="5408" y="609"/>
                    </a:lnTo>
                    <a:lnTo>
                      <a:pt x="5773" y="682"/>
                    </a:lnTo>
                    <a:lnTo>
                      <a:pt x="6114" y="780"/>
                    </a:lnTo>
                    <a:lnTo>
                      <a:pt x="6431" y="877"/>
                    </a:lnTo>
                    <a:lnTo>
                      <a:pt x="6699" y="999"/>
                    </a:lnTo>
                    <a:lnTo>
                      <a:pt x="6966" y="1120"/>
                    </a:lnTo>
                    <a:lnTo>
                      <a:pt x="7186" y="1242"/>
                    </a:lnTo>
                    <a:lnTo>
                      <a:pt x="7405" y="1388"/>
                    </a:lnTo>
                    <a:lnTo>
                      <a:pt x="7770" y="1656"/>
                    </a:lnTo>
                    <a:lnTo>
                      <a:pt x="8062" y="1924"/>
                    </a:lnTo>
                    <a:lnTo>
                      <a:pt x="8306" y="214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473">
                <a:extLst>
                  <a:ext uri="{FF2B5EF4-FFF2-40B4-BE49-F238E27FC236}">
                    <a16:creationId xmlns:a16="http://schemas.microsoft.com/office/drawing/2014/main" id="{366B16AF-238A-4F2B-A90E-D11D3EBCDEE4}"/>
                  </a:ext>
                </a:extLst>
              </p:cNvPr>
              <p:cNvSpPr/>
              <p:nvPr/>
            </p:nvSpPr>
            <p:spPr>
              <a:xfrm>
                <a:off x="2141650" y="1303650"/>
                <a:ext cx="207675" cy="53600"/>
              </a:xfrm>
              <a:custGeom>
                <a:avLst/>
                <a:gdLst/>
                <a:ahLst/>
                <a:cxnLst/>
                <a:rect l="0" t="0" r="0" b="0"/>
                <a:pathLst>
                  <a:path w="8307" h="2144" fill="none" extrusionOk="0">
                    <a:moveTo>
                      <a:pt x="1" y="2143"/>
                    </a:moveTo>
                    <a:lnTo>
                      <a:pt x="1" y="2143"/>
                    </a:lnTo>
                    <a:lnTo>
                      <a:pt x="245" y="1924"/>
                    </a:lnTo>
                    <a:lnTo>
                      <a:pt x="537" y="1656"/>
                    </a:lnTo>
                    <a:lnTo>
                      <a:pt x="902" y="1388"/>
                    </a:lnTo>
                    <a:lnTo>
                      <a:pt x="1121" y="1242"/>
                    </a:lnTo>
                    <a:lnTo>
                      <a:pt x="1341" y="1120"/>
                    </a:lnTo>
                    <a:lnTo>
                      <a:pt x="1608" y="999"/>
                    </a:lnTo>
                    <a:lnTo>
                      <a:pt x="1876" y="877"/>
                    </a:lnTo>
                    <a:lnTo>
                      <a:pt x="2193" y="780"/>
                    </a:lnTo>
                    <a:lnTo>
                      <a:pt x="2534" y="682"/>
                    </a:lnTo>
                    <a:lnTo>
                      <a:pt x="2899" y="609"/>
                    </a:lnTo>
                    <a:lnTo>
                      <a:pt x="3289" y="536"/>
                    </a:lnTo>
                    <a:lnTo>
                      <a:pt x="3703" y="512"/>
                    </a:lnTo>
                    <a:lnTo>
                      <a:pt x="4141" y="487"/>
                    </a:lnTo>
                    <a:lnTo>
                      <a:pt x="4141" y="487"/>
                    </a:lnTo>
                    <a:lnTo>
                      <a:pt x="4726" y="512"/>
                    </a:lnTo>
                    <a:lnTo>
                      <a:pt x="5286" y="560"/>
                    </a:lnTo>
                    <a:lnTo>
                      <a:pt x="5773" y="609"/>
                    </a:lnTo>
                    <a:lnTo>
                      <a:pt x="6236" y="682"/>
                    </a:lnTo>
                    <a:lnTo>
                      <a:pt x="6650" y="780"/>
                    </a:lnTo>
                    <a:lnTo>
                      <a:pt x="7015" y="853"/>
                    </a:lnTo>
                    <a:lnTo>
                      <a:pt x="7575" y="1023"/>
                    </a:lnTo>
                    <a:lnTo>
                      <a:pt x="7575" y="1023"/>
                    </a:lnTo>
                    <a:lnTo>
                      <a:pt x="7746" y="1047"/>
                    </a:lnTo>
                    <a:lnTo>
                      <a:pt x="7746" y="1047"/>
                    </a:lnTo>
                    <a:lnTo>
                      <a:pt x="7916" y="1023"/>
                    </a:lnTo>
                    <a:lnTo>
                      <a:pt x="8062" y="950"/>
                    </a:lnTo>
                    <a:lnTo>
                      <a:pt x="8062" y="950"/>
                    </a:lnTo>
                    <a:lnTo>
                      <a:pt x="8160" y="853"/>
                    </a:lnTo>
                    <a:lnTo>
                      <a:pt x="8233" y="755"/>
                    </a:lnTo>
                    <a:lnTo>
                      <a:pt x="8282" y="633"/>
                    </a:lnTo>
                    <a:lnTo>
                      <a:pt x="8306" y="487"/>
                    </a:lnTo>
                    <a:lnTo>
                      <a:pt x="8306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474">
                <a:extLst>
                  <a:ext uri="{FF2B5EF4-FFF2-40B4-BE49-F238E27FC236}">
                    <a16:creationId xmlns:a16="http://schemas.microsoft.com/office/drawing/2014/main" id="{CD6E58FB-6C1E-4014-AD0D-E3E5180C9F4F}"/>
                  </a:ext>
                </a:extLst>
              </p:cNvPr>
              <p:cNvSpPr/>
              <p:nvPr/>
            </p:nvSpPr>
            <p:spPr>
              <a:xfrm>
                <a:off x="1934025" y="1001650"/>
                <a:ext cx="207650" cy="331250"/>
              </a:xfrm>
              <a:custGeom>
                <a:avLst/>
                <a:gdLst/>
                <a:ahLst/>
                <a:cxnLst/>
                <a:rect l="0" t="0" r="0" b="0"/>
                <a:pathLst>
                  <a:path w="8306" h="13250" fill="none" extrusionOk="0">
                    <a:moveTo>
                      <a:pt x="8306" y="2192"/>
                    </a:moveTo>
                    <a:lnTo>
                      <a:pt x="8306" y="13249"/>
                    </a:lnTo>
                    <a:lnTo>
                      <a:pt x="8306" y="13249"/>
                    </a:lnTo>
                    <a:lnTo>
                      <a:pt x="8062" y="13030"/>
                    </a:lnTo>
                    <a:lnTo>
                      <a:pt x="7770" y="12762"/>
                    </a:lnTo>
                    <a:lnTo>
                      <a:pt x="7405" y="12494"/>
                    </a:lnTo>
                    <a:lnTo>
                      <a:pt x="7186" y="12348"/>
                    </a:lnTo>
                    <a:lnTo>
                      <a:pt x="6966" y="12226"/>
                    </a:lnTo>
                    <a:lnTo>
                      <a:pt x="6699" y="12105"/>
                    </a:lnTo>
                    <a:lnTo>
                      <a:pt x="6431" y="11983"/>
                    </a:lnTo>
                    <a:lnTo>
                      <a:pt x="6114" y="11885"/>
                    </a:lnTo>
                    <a:lnTo>
                      <a:pt x="5773" y="11788"/>
                    </a:lnTo>
                    <a:lnTo>
                      <a:pt x="5408" y="11715"/>
                    </a:lnTo>
                    <a:lnTo>
                      <a:pt x="5018" y="11642"/>
                    </a:lnTo>
                    <a:lnTo>
                      <a:pt x="4604" y="11617"/>
                    </a:lnTo>
                    <a:lnTo>
                      <a:pt x="4166" y="11593"/>
                    </a:lnTo>
                    <a:lnTo>
                      <a:pt x="4166" y="11593"/>
                    </a:lnTo>
                    <a:lnTo>
                      <a:pt x="3581" y="11617"/>
                    </a:lnTo>
                    <a:lnTo>
                      <a:pt x="3021" y="11666"/>
                    </a:lnTo>
                    <a:lnTo>
                      <a:pt x="2534" y="11715"/>
                    </a:lnTo>
                    <a:lnTo>
                      <a:pt x="2071" y="11788"/>
                    </a:lnTo>
                    <a:lnTo>
                      <a:pt x="1657" y="11885"/>
                    </a:lnTo>
                    <a:lnTo>
                      <a:pt x="1292" y="11958"/>
                    </a:lnTo>
                    <a:lnTo>
                      <a:pt x="732" y="12129"/>
                    </a:lnTo>
                    <a:lnTo>
                      <a:pt x="732" y="12129"/>
                    </a:lnTo>
                    <a:lnTo>
                      <a:pt x="561" y="12153"/>
                    </a:lnTo>
                    <a:lnTo>
                      <a:pt x="561" y="12153"/>
                    </a:lnTo>
                    <a:lnTo>
                      <a:pt x="391" y="12129"/>
                    </a:lnTo>
                    <a:lnTo>
                      <a:pt x="245" y="12056"/>
                    </a:lnTo>
                    <a:lnTo>
                      <a:pt x="245" y="12056"/>
                    </a:lnTo>
                    <a:lnTo>
                      <a:pt x="147" y="11958"/>
                    </a:lnTo>
                    <a:lnTo>
                      <a:pt x="74" y="11861"/>
                    </a:lnTo>
                    <a:lnTo>
                      <a:pt x="25" y="11739"/>
                    </a:lnTo>
                    <a:lnTo>
                      <a:pt x="1" y="11593"/>
                    </a:lnTo>
                    <a:lnTo>
                      <a:pt x="1" y="1656"/>
                    </a:lnTo>
                    <a:lnTo>
                      <a:pt x="1" y="1656"/>
                    </a:lnTo>
                    <a:lnTo>
                      <a:pt x="25" y="1534"/>
                    </a:lnTo>
                    <a:lnTo>
                      <a:pt x="50" y="1437"/>
                    </a:lnTo>
                    <a:lnTo>
                      <a:pt x="123" y="1315"/>
                    </a:lnTo>
                    <a:lnTo>
                      <a:pt x="196" y="1242"/>
                    </a:lnTo>
                    <a:lnTo>
                      <a:pt x="196" y="1242"/>
                    </a:lnTo>
                    <a:lnTo>
                      <a:pt x="342" y="1120"/>
                    </a:lnTo>
                    <a:lnTo>
                      <a:pt x="512" y="974"/>
                    </a:lnTo>
                    <a:lnTo>
                      <a:pt x="926" y="755"/>
                    </a:lnTo>
                    <a:lnTo>
                      <a:pt x="1389" y="536"/>
                    </a:lnTo>
                    <a:lnTo>
                      <a:pt x="1901" y="341"/>
                    </a:lnTo>
                    <a:lnTo>
                      <a:pt x="2461" y="195"/>
                    </a:lnTo>
                    <a:lnTo>
                      <a:pt x="3021" y="73"/>
                    </a:lnTo>
                    <a:lnTo>
                      <a:pt x="3581" y="24"/>
                    </a:lnTo>
                    <a:lnTo>
                      <a:pt x="4166" y="0"/>
                    </a:lnTo>
                    <a:lnTo>
                      <a:pt x="4166" y="0"/>
                    </a:lnTo>
                    <a:lnTo>
                      <a:pt x="4531" y="0"/>
                    </a:lnTo>
                    <a:lnTo>
                      <a:pt x="4872" y="49"/>
                    </a:lnTo>
                    <a:lnTo>
                      <a:pt x="5213" y="98"/>
                    </a:lnTo>
                    <a:lnTo>
                      <a:pt x="5530" y="171"/>
                    </a:lnTo>
                    <a:lnTo>
                      <a:pt x="5822" y="268"/>
                    </a:lnTo>
                    <a:lnTo>
                      <a:pt x="6114" y="365"/>
                    </a:lnTo>
                    <a:lnTo>
                      <a:pt x="6358" y="487"/>
                    </a:lnTo>
                    <a:lnTo>
                      <a:pt x="6626" y="609"/>
                    </a:lnTo>
                    <a:lnTo>
                      <a:pt x="7064" y="901"/>
                    </a:lnTo>
                    <a:lnTo>
                      <a:pt x="7429" y="1169"/>
                    </a:lnTo>
                    <a:lnTo>
                      <a:pt x="7746" y="1437"/>
                    </a:lnTo>
                    <a:lnTo>
                      <a:pt x="8014" y="1681"/>
                    </a:lnTo>
                    <a:lnTo>
                      <a:pt x="8014" y="1681"/>
                    </a:lnTo>
                    <a:lnTo>
                      <a:pt x="8136" y="1802"/>
                    </a:lnTo>
                    <a:lnTo>
                      <a:pt x="8136" y="1802"/>
                    </a:lnTo>
                    <a:lnTo>
                      <a:pt x="8209" y="1875"/>
                    </a:lnTo>
                    <a:lnTo>
                      <a:pt x="8257" y="1973"/>
                    </a:lnTo>
                    <a:lnTo>
                      <a:pt x="8306" y="2095"/>
                    </a:lnTo>
                    <a:lnTo>
                      <a:pt x="8306" y="2192"/>
                    </a:lnTo>
                    <a:lnTo>
                      <a:pt x="8306" y="219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475">
                <a:extLst>
                  <a:ext uri="{FF2B5EF4-FFF2-40B4-BE49-F238E27FC236}">
                    <a16:creationId xmlns:a16="http://schemas.microsoft.com/office/drawing/2014/main" id="{156FA163-7D8E-4AF6-A9F5-736483F0FE23}"/>
                  </a:ext>
                </a:extLst>
              </p:cNvPr>
              <p:cNvSpPr/>
              <p:nvPr/>
            </p:nvSpPr>
            <p:spPr>
              <a:xfrm>
                <a:off x="2141650" y="1001650"/>
                <a:ext cx="207675" cy="331250"/>
              </a:xfrm>
              <a:custGeom>
                <a:avLst/>
                <a:gdLst/>
                <a:ahLst/>
                <a:cxnLst/>
                <a:rect l="0" t="0" r="0" b="0"/>
                <a:pathLst>
                  <a:path w="8307" h="13250" fill="none" extrusionOk="0">
                    <a:moveTo>
                      <a:pt x="1" y="2192"/>
                    </a:moveTo>
                    <a:lnTo>
                      <a:pt x="1" y="13249"/>
                    </a:lnTo>
                    <a:lnTo>
                      <a:pt x="1" y="13249"/>
                    </a:lnTo>
                    <a:lnTo>
                      <a:pt x="245" y="13030"/>
                    </a:lnTo>
                    <a:lnTo>
                      <a:pt x="537" y="12762"/>
                    </a:lnTo>
                    <a:lnTo>
                      <a:pt x="902" y="12494"/>
                    </a:lnTo>
                    <a:lnTo>
                      <a:pt x="1121" y="12348"/>
                    </a:lnTo>
                    <a:lnTo>
                      <a:pt x="1341" y="12226"/>
                    </a:lnTo>
                    <a:lnTo>
                      <a:pt x="1608" y="12105"/>
                    </a:lnTo>
                    <a:lnTo>
                      <a:pt x="1876" y="11983"/>
                    </a:lnTo>
                    <a:lnTo>
                      <a:pt x="2193" y="11885"/>
                    </a:lnTo>
                    <a:lnTo>
                      <a:pt x="2534" y="11788"/>
                    </a:lnTo>
                    <a:lnTo>
                      <a:pt x="2899" y="11715"/>
                    </a:lnTo>
                    <a:lnTo>
                      <a:pt x="3289" y="11642"/>
                    </a:lnTo>
                    <a:lnTo>
                      <a:pt x="3703" y="11617"/>
                    </a:lnTo>
                    <a:lnTo>
                      <a:pt x="4141" y="11593"/>
                    </a:lnTo>
                    <a:lnTo>
                      <a:pt x="4141" y="11593"/>
                    </a:lnTo>
                    <a:lnTo>
                      <a:pt x="4726" y="11617"/>
                    </a:lnTo>
                    <a:lnTo>
                      <a:pt x="5286" y="11666"/>
                    </a:lnTo>
                    <a:lnTo>
                      <a:pt x="5773" y="11715"/>
                    </a:lnTo>
                    <a:lnTo>
                      <a:pt x="6236" y="11788"/>
                    </a:lnTo>
                    <a:lnTo>
                      <a:pt x="6650" y="11885"/>
                    </a:lnTo>
                    <a:lnTo>
                      <a:pt x="7015" y="11958"/>
                    </a:lnTo>
                    <a:lnTo>
                      <a:pt x="7575" y="12129"/>
                    </a:lnTo>
                    <a:lnTo>
                      <a:pt x="7575" y="12129"/>
                    </a:lnTo>
                    <a:lnTo>
                      <a:pt x="7746" y="12153"/>
                    </a:lnTo>
                    <a:lnTo>
                      <a:pt x="7746" y="12153"/>
                    </a:lnTo>
                    <a:lnTo>
                      <a:pt x="7916" y="12129"/>
                    </a:lnTo>
                    <a:lnTo>
                      <a:pt x="8062" y="12056"/>
                    </a:lnTo>
                    <a:lnTo>
                      <a:pt x="8062" y="12056"/>
                    </a:lnTo>
                    <a:lnTo>
                      <a:pt x="8160" y="11958"/>
                    </a:lnTo>
                    <a:lnTo>
                      <a:pt x="8233" y="11861"/>
                    </a:lnTo>
                    <a:lnTo>
                      <a:pt x="8282" y="11739"/>
                    </a:lnTo>
                    <a:lnTo>
                      <a:pt x="8306" y="11593"/>
                    </a:lnTo>
                    <a:lnTo>
                      <a:pt x="8306" y="1656"/>
                    </a:lnTo>
                    <a:lnTo>
                      <a:pt x="8306" y="1656"/>
                    </a:lnTo>
                    <a:lnTo>
                      <a:pt x="8282" y="1534"/>
                    </a:lnTo>
                    <a:lnTo>
                      <a:pt x="8257" y="1437"/>
                    </a:lnTo>
                    <a:lnTo>
                      <a:pt x="8184" y="1315"/>
                    </a:lnTo>
                    <a:lnTo>
                      <a:pt x="8111" y="1242"/>
                    </a:lnTo>
                    <a:lnTo>
                      <a:pt x="8111" y="1242"/>
                    </a:lnTo>
                    <a:lnTo>
                      <a:pt x="7965" y="1120"/>
                    </a:lnTo>
                    <a:lnTo>
                      <a:pt x="7795" y="974"/>
                    </a:lnTo>
                    <a:lnTo>
                      <a:pt x="7381" y="755"/>
                    </a:lnTo>
                    <a:lnTo>
                      <a:pt x="6918" y="536"/>
                    </a:lnTo>
                    <a:lnTo>
                      <a:pt x="6406" y="341"/>
                    </a:lnTo>
                    <a:lnTo>
                      <a:pt x="5846" y="195"/>
                    </a:lnTo>
                    <a:lnTo>
                      <a:pt x="5286" y="73"/>
                    </a:lnTo>
                    <a:lnTo>
                      <a:pt x="4726" y="24"/>
                    </a:lnTo>
                    <a:lnTo>
                      <a:pt x="4141" y="0"/>
                    </a:lnTo>
                    <a:lnTo>
                      <a:pt x="4141" y="0"/>
                    </a:lnTo>
                    <a:lnTo>
                      <a:pt x="3776" y="0"/>
                    </a:lnTo>
                    <a:lnTo>
                      <a:pt x="3435" y="49"/>
                    </a:lnTo>
                    <a:lnTo>
                      <a:pt x="3094" y="98"/>
                    </a:lnTo>
                    <a:lnTo>
                      <a:pt x="2777" y="171"/>
                    </a:lnTo>
                    <a:lnTo>
                      <a:pt x="2485" y="268"/>
                    </a:lnTo>
                    <a:lnTo>
                      <a:pt x="2193" y="365"/>
                    </a:lnTo>
                    <a:lnTo>
                      <a:pt x="1949" y="487"/>
                    </a:lnTo>
                    <a:lnTo>
                      <a:pt x="1681" y="609"/>
                    </a:lnTo>
                    <a:lnTo>
                      <a:pt x="1243" y="901"/>
                    </a:lnTo>
                    <a:lnTo>
                      <a:pt x="878" y="1169"/>
                    </a:lnTo>
                    <a:lnTo>
                      <a:pt x="561" y="1437"/>
                    </a:lnTo>
                    <a:lnTo>
                      <a:pt x="293" y="1681"/>
                    </a:lnTo>
                    <a:lnTo>
                      <a:pt x="293" y="1681"/>
                    </a:lnTo>
                    <a:lnTo>
                      <a:pt x="171" y="1802"/>
                    </a:lnTo>
                    <a:lnTo>
                      <a:pt x="171" y="1802"/>
                    </a:lnTo>
                    <a:lnTo>
                      <a:pt x="98" y="1875"/>
                    </a:lnTo>
                    <a:lnTo>
                      <a:pt x="50" y="1973"/>
                    </a:lnTo>
                    <a:lnTo>
                      <a:pt x="1" y="2095"/>
                    </a:lnTo>
                    <a:lnTo>
                      <a:pt x="1" y="2192"/>
                    </a:lnTo>
                    <a:lnTo>
                      <a:pt x="1" y="219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2" name="Shape 546">
              <a:extLst>
                <a:ext uri="{FF2B5EF4-FFF2-40B4-BE49-F238E27FC236}">
                  <a16:creationId xmlns:a16="http://schemas.microsoft.com/office/drawing/2014/main" id="{861277BC-259F-42DA-87C5-A5707F57FA3D}"/>
                </a:ext>
              </a:extLst>
            </p:cNvPr>
            <p:cNvGrpSpPr/>
            <p:nvPr/>
          </p:nvGrpSpPr>
          <p:grpSpPr>
            <a:xfrm>
              <a:off x="2446275" y="3413720"/>
              <a:ext cx="320377" cy="320377"/>
              <a:chOff x="1278900" y="2333250"/>
              <a:chExt cx="381175" cy="381175"/>
            </a:xfrm>
          </p:grpSpPr>
          <p:sp>
            <p:nvSpPr>
              <p:cNvPr id="83" name="Shape 547">
                <a:extLst>
                  <a:ext uri="{FF2B5EF4-FFF2-40B4-BE49-F238E27FC236}">
                    <a16:creationId xmlns:a16="http://schemas.microsoft.com/office/drawing/2014/main" id="{B52E1511-1AA0-434D-B35E-4464F8C7333C}"/>
                  </a:ext>
                </a:extLst>
              </p:cNvPr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7" h="15247" fill="none" extrusionOk="0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4" name="Shape 548">
                <a:extLst>
                  <a:ext uri="{FF2B5EF4-FFF2-40B4-BE49-F238E27FC236}">
                    <a16:creationId xmlns:a16="http://schemas.microsoft.com/office/drawing/2014/main" id="{2B62C826-FDB5-4355-A6C4-3284BD9B64F7}"/>
                  </a:ext>
                </a:extLst>
              </p:cNvPr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549">
                <a:extLst>
                  <a:ext uri="{FF2B5EF4-FFF2-40B4-BE49-F238E27FC236}">
                    <a16:creationId xmlns:a16="http://schemas.microsoft.com/office/drawing/2014/main" id="{706DAAEF-4A0B-4362-87D8-7C3ACD54BFF8}"/>
                  </a:ext>
                </a:extLst>
              </p:cNvPr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6" name="Shape 550">
                <a:extLst>
                  <a:ext uri="{FF2B5EF4-FFF2-40B4-BE49-F238E27FC236}">
                    <a16:creationId xmlns:a16="http://schemas.microsoft.com/office/drawing/2014/main" id="{F5A19C88-7AA7-45AC-B5B5-41DED93673B8}"/>
                  </a:ext>
                </a:extLst>
              </p:cNvPr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33" fill="none" extrusionOk="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7" name="Shape 597">
              <a:extLst>
                <a:ext uri="{FF2B5EF4-FFF2-40B4-BE49-F238E27FC236}">
                  <a16:creationId xmlns:a16="http://schemas.microsoft.com/office/drawing/2014/main" id="{1FADFB0F-7F24-4D07-B4A3-3DC4C3D59F24}"/>
                </a:ext>
              </a:extLst>
            </p:cNvPr>
            <p:cNvGrpSpPr/>
            <p:nvPr/>
          </p:nvGrpSpPr>
          <p:grpSpPr>
            <a:xfrm>
              <a:off x="2651362" y="4204977"/>
              <a:ext cx="397136" cy="305017"/>
              <a:chOff x="568950" y="3686775"/>
              <a:chExt cx="472500" cy="362900"/>
            </a:xfrm>
          </p:grpSpPr>
          <p:sp>
            <p:nvSpPr>
              <p:cNvPr id="88" name="Shape 598">
                <a:extLst>
                  <a:ext uri="{FF2B5EF4-FFF2-40B4-BE49-F238E27FC236}">
                    <a16:creationId xmlns:a16="http://schemas.microsoft.com/office/drawing/2014/main" id="{E66FCD70-B1AF-483B-9C0A-464F659865DA}"/>
                  </a:ext>
                </a:extLst>
              </p:cNvPr>
              <p:cNvSpPr/>
              <p:nvPr/>
            </p:nvSpPr>
            <p:spPr>
              <a:xfrm>
                <a:off x="568950" y="3686775"/>
                <a:ext cx="472500" cy="362900"/>
              </a:xfrm>
              <a:custGeom>
                <a:avLst/>
                <a:gdLst/>
                <a:ahLst/>
                <a:cxnLst/>
                <a:rect l="0" t="0" r="0" b="0"/>
                <a:pathLst>
                  <a:path w="18900" h="14516" fill="none" extrusionOk="0">
                    <a:moveTo>
                      <a:pt x="18900" y="7989"/>
                    </a:moveTo>
                    <a:lnTo>
                      <a:pt x="18900" y="7989"/>
                    </a:lnTo>
                    <a:lnTo>
                      <a:pt x="18705" y="8111"/>
                    </a:lnTo>
                    <a:lnTo>
                      <a:pt x="18510" y="8184"/>
                    </a:lnTo>
                    <a:lnTo>
                      <a:pt x="18291" y="8232"/>
                    </a:lnTo>
                    <a:lnTo>
                      <a:pt x="18072" y="8232"/>
                    </a:lnTo>
                    <a:lnTo>
                      <a:pt x="17852" y="8184"/>
                    </a:lnTo>
                    <a:lnTo>
                      <a:pt x="17658" y="8111"/>
                    </a:lnTo>
                    <a:lnTo>
                      <a:pt x="17487" y="8013"/>
                    </a:lnTo>
                    <a:lnTo>
                      <a:pt x="17341" y="7891"/>
                    </a:lnTo>
                    <a:lnTo>
                      <a:pt x="17341" y="7891"/>
                    </a:lnTo>
                    <a:lnTo>
                      <a:pt x="17243" y="7745"/>
                    </a:lnTo>
                    <a:lnTo>
                      <a:pt x="17170" y="7575"/>
                    </a:lnTo>
                    <a:lnTo>
                      <a:pt x="17170" y="7404"/>
                    </a:lnTo>
                    <a:lnTo>
                      <a:pt x="17195" y="7234"/>
                    </a:lnTo>
                    <a:lnTo>
                      <a:pt x="17243" y="7088"/>
                    </a:lnTo>
                    <a:lnTo>
                      <a:pt x="17341" y="6942"/>
                    </a:lnTo>
                    <a:lnTo>
                      <a:pt x="17487" y="6844"/>
                    </a:lnTo>
                    <a:lnTo>
                      <a:pt x="17658" y="6795"/>
                    </a:lnTo>
                    <a:lnTo>
                      <a:pt x="17658" y="6795"/>
                    </a:lnTo>
                    <a:lnTo>
                      <a:pt x="17755" y="6771"/>
                    </a:lnTo>
                    <a:lnTo>
                      <a:pt x="17828" y="6771"/>
                    </a:lnTo>
                    <a:lnTo>
                      <a:pt x="17901" y="6795"/>
                    </a:lnTo>
                    <a:lnTo>
                      <a:pt x="17974" y="6820"/>
                    </a:lnTo>
                    <a:lnTo>
                      <a:pt x="18023" y="6869"/>
                    </a:lnTo>
                    <a:lnTo>
                      <a:pt x="18047" y="6917"/>
                    </a:lnTo>
                    <a:lnTo>
                      <a:pt x="18096" y="7063"/>
                    </a:lnTo>
                    <a:lnTo>
                      <a:pt x="18072" y="7210"/>
                    </a:lnTo>
                    <a:lnTo>
                      <a:pt x="18023" y="7356"/>
                    </a:lnTo>
                    <a:lnTo>
                      <a:pt x="17950" y="7477"/>
                    </a:lnTo>
                    <a:lnTo>
                      <a:pt x="17828" y="7599"/>
                    </a:lnTo>
                    <a:lnTo>
                      <a:pt x="17828" y="7599"/>
                    </a:lnTo>
                    <a:lnTo>
                      <a:pt x="17633" y="7697"/>
                    </a:lnTo>
                    <a:lnTo>
                      <a:pt x="17438" y="7770"/>
                    </a:lnTo>
                    <a:lnTo>
                      <a:pt x="17219" y="7794"/>
                    </a:lnTo>
                    <a:lnTo>
                      <a:pt x="17000" y="7794"/>
                    </a:lnTo>
                    <a:lnTo>
                      <a:pt x="17000" y="7794"/>
                    </a:lnTo>
                    <a:lnTo>
                      <a:pt x="16878" y="7794"/>
                    </a:lnTo>
                    <a:lnTo>
                      <a:pt x="16781" y="7770"/>
                    </a:lnTo>
                    <a:lnTo>
                      <a:pt x="16708" y="7745"/>
                    </a:lnTo>
                    <a:lnTo>
                      <a:pt x="16635" y="7697"/>
                    </a:lnTo>
                    <a:lnTo>
                      <a:pt x="16586" y="7648"/>
                    </a:lnTo>
                    <a:lnTo>
                      <a:pt x="16562" y="7550"/>
                    </a:lnTo>
                    <a:lnTo>
                      <a:pt x="16537" y="7331"/>
                    </a:lnTo>
                    <a:lnTo>
                      <a:pt x="16537" y="7331"/>
                    </a:lnTo>
                    <a:lnTo>
                      <a:pt x="16513" y="7015"/>
                    </a:lnTo>
                    <a:lnTo>
                      <a:pt x="16488" y="6698"/>
                    </a:lnTo>
                    <a:lnTo>
                      <a:pt x="16440" y="6381"/>
                    </a:lnTo>
                    <a:lnTo>
                      <a:pt x="16367" y="6065"/>
                    </a:lnTo>
                    <a:lnTo>
                      <a:pt x="16269" y="5748"/>
                    </a:lnTo>
                    <a:lnTo>
                      <a:pt x="16172" y="5456"/>
                    </a:lnTo>
                    <a:lnTo>
                      <a:pt x="16050" y="5164"/>
                    </a:lnTo>
                    <a:lnTo>
                      <a:pt x="15904" y="4871"/>
                    </a:lnTo>
                    <a:lnTo>
                      <a:pt x="15758" y="4604"/>
                    </a:lnTo>
                    <a:lnTo>
                      <a:pt x="15587" y="4311"/>
                    </a:lnTo>
                    <a:lnTo>
                      <a:pt x="15393" y="4068"/>
                    </a:lnTo>
                    <a:lnTo>
                      <a:pt x="15198" y="3800"/>
                    </a:lnTo>
                    <a:lnTo>
                      <a:pt x="14978" y="3556"/>
                    </a:lnTo>
                    <a:lnTo>
                      <a:pt x="14759" y="3313"/>
                    </a:lnTo>
                    <a:lnTo>
                      <a:pt x="14516" y="3094"/>
                    </a:lnTo>
                    <a:lnTo>
                      <a:pt x="14272" y="2874"/>
                    </a:lnTo>
                    <a:lnTo>
                      <a:pt x="14004" y="2655"/>
                    </a:lnTo>
                    <a:lnTo>
                      <a:pt x="13712" y="2460"/>
                    </a:lnTo>
                    <a:lnTo>
                      <a:pt x="13420" y="2265"/>
                    </a:lnTo>
                    <a:lnTo>
                      <a:pt x="13128" y="2095"/>
                    </a:lnTo>
                    <a:lnTo>
                      <a:pt x="12811" y="1924"/>
                    </a:lnTo>
                    <a:lnTo>
                      <a:pt x="12494" y="1778"/>
                    </a:lnTo>
                    <a:lnTo>
                      <a:pt x="12178" y="1632"/>
                    </a:lnTo>
                    <a:lnTo>
                      <a:pt x="11837" y="1510"/>
                    </a:lnTo>
                    <a:lnTo>
                      <a:pt x="11496" y="1389"/>
                    </a:lnTo>
                    <a:lnTo>
                      <a:pt x="11130" y="1291"/>
                    </a:lnTo>
                    <a:lnTo>
                      <a:pt x="10765" y="1218"/>
                    </a:lnTo>
                    <a:lnTo>
                      <a:pt x="10400" y="1145"/>
                    </a:lnTo>
                    <a:lnTo>
                      <a:pt x="10034" y="1096"/>
                    </a:lnTo>
                    <a:lnTo>
                      <a:pt x="9645" y="1048"/>
                    </a:lnTo>
                    <a:lnTo>
                      <a:pt x="9255" y="1023"/>
                    </a:lnTo>
                    <a:lnTo>
                      <a:pt x="8865" y="1023"/>
                    </a:lnTo>
                    <a:lnTo>
                      <a:pt x="8865" y="1023"/>
                    </a:lnTo>
                    <a:lnTo>
                      <a:pt x="8330" y="1023"/>
                    </a:lnTo>
                    <a:lnTo>
                      <a:pt x="7794" y="1072"/>
                    </a:lnTo>
                    <a:lnTo>
                      <a:pt x="7258" y="1145"/>
                    </a:lnTo>
                    <a:lnTo>
                      <a:pt x="6747" y="1267"/>
                    </a:lnTo>
                    <a:lnTo>
                      <a:pt x="6747" y="1267"/>
                    </a:lnTo>
                    <a:lnTo>
                      <a:pt x="6600" y="1048"/>
                    </a:lnTo>
                    <a:lnTo>
                      <a:pt x="6454" y="877"/>
                    </a:lnTo>
                    <a:lnTo>
                      <a:pt x="6284" y="707"/>
                    </a:lnTo>
                    <a:lnTo>
                      <a:pt x="6138" y="561"/>
                    </a:lnTo>
                    <a:lnTo>
                      <a:pt x="5967" y="439"/>
                    </a:lnTo>
                    <a:lnTo>
                      <a:pt x="5821" y="341"/>
                    </a:lnTo>
                    <a:lnTo>
                      <a:pt x="5504" y="195"/>
                    </a:lnTo>
                    <a:lnTo>
                      <a:pt x="5237" y="98"/>
                    </a:lnTo>
                    <a:lnTo>
                      <a:pt x="5017" y="49"/>
                    </a:lnTo>
                    <a:lnTo>
                      <a:pt x="4822" y="0"/>
                    </a:lnTo>
                    <a:lnTo>
                      <a:pt x="4822" y="0"/>
                    </a:lnTo>
                    <a:lnTo>
                      <a:pt x="4725" y="195"/>
                    </a:lnTo>
                    <a:lnTo>
                      <a:pt x="4628" y="390"/>
                    </a:lnTo>
                    <a:lnTo>
                      <a:pt x="4530" y="682"/>
                    </a:lnTo>
                    <a:lnTo>
                      <a:pt x="4433" y="999"/>
                    </a:lnTo>
                    <a:lnTo>
                      <a:pt x="4384" y="1389"/>
                    </a:lnTo>
                    <a:lnTo>
                      <a:pt x="4360" y="1778"/>
                    </a:lnTo>
                    <a:lnTo>
                      <a:pt x="4360" y="1998"/>
                    </a:lnTo>
                    <a:lnTo>
                      <a:pt x="4408" y="2217"/>
                    </a:lnTo>
                    <a:lnTo>
                      <a:pt x="4408" y="2217"/>
                    </a:lnTo>
                    <a:lnTo>
                      <a:pt x="4067" y="2436"/>
                    </a:lnTo>
                    <a:lnTo>
                      <a:pt x="3678" y="2728"/>
                    </a:lnTo>
                    <a:lnTo>
                      <a:pt x="3264" y="3142"/>
                    </a:lnTo>
                    <a:lnTo>
                      <a:pt x="2825" y="3605"/>
                    </a:lnTo>
                    <a:lnTo>
                      <a:pt x="2411" y="4116"/>
                    </a:lnTo>
                    <a:lnTo>
                      <a:pt x="2022" y="4652"/>
                    </a:lnTo>
                    <a:lnTo>
                      <a:pt x="1851" y="4945"/>
                    </a:lnTo>
                    <a:lnTo>
                      <a:pt x="1705" y="5237"/>
                    </a:lnTo>
                    <a:lnTo>
                      <a:pt x="1559" y="5529"/>
                    </a:lnTo>
                    <a:lnTo>
                      <a:pt x="1461" y="5797"/>
                    </a:lnTo>
                    <a:lnTo>
                      <a:pt x="560" y="5797"/>
                    </a:lnTo>
                    <a:lnTo>
                      <a:pt x="560" y="5797"/>
                    </a:lnTo>
                    <a:lnTo>
                      <a:pt x="463" y="5821"/>
                    </a:lnTo>
                    <a:lnTo>
                      <a:pt x="341" y="5846"/>
                    </a:lnTo>
                    <a:lnTo>
                      <a:pt x="244" y="5894"/>
                    </a:lnTo>
                    <a:lnTo>
                      <a:pt x="171" y="5967"/>
                    </a:lnTo>
                    <a:lnTo>
                      <a:pt x="98" y="6040"/>
                    </a:lnTo>
                    <a:lnTo>
                      <a:pt x="49" y="6138"/>
                    </a:lnTo>
                    <a:lnTo>
                      <a:pt x="25" y="6260"/>
                    </a:lnTo>
                    <a:lnTo>
                      <a:pt x="0" y="6357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25" y="8720"/>
                    </a:lnTo>
                    <a:lnTo>
                      <a:pt x="49" y="8817"/>
                    </a:lnTo>
                    <a:lnTo>
                      <a:pt x="98" y="8914"/>
                    </a:lnTo>
                    <a:lnTo>
                      <a:pt x="171" y="8987"/>
                    </a:lnTo>
                    <a:lnTo>
                      <a:pt x="244" y="9060"/>
                    </a:lnTo>
                    <a:lnTo>
                      <a:pt x="341" y="9109"/>
                    </a:lnTo>
                    <a:lnTo>
                      <a:pt x="463" y="9158"/>
                    </a:lnTo>
                    <a:lnTo>
                      <a:pt x="560" y="9158"/>
                    </a:lnTo>
                    <a:lnTo>
                      <a:pt x="1510" y="9158"/>
                    </a:lnTo>
                    <a:lnTo>
                      <a:pt x="1510" y="9158"/>
                    </a:lnTo>
                    <a:lnTo>
                      <a:pt x="1583" y="9353"/>
                    </a:lnTo>
                    <a:lnTo>
                      <a:pt x="1681" y="9572"/>
                    </a:lnTo>
                    <a:lnTo>
                      <a:pt x="1924" y="9986"/>
                    </a:lnTo>
                    <a:lnTo>
                      <a:pt x="2216" y="10376"/>
                    </a:lnTo>
                    <a:lnTo>
                      <a:pt x="2582" y="10765"/>
                    </a:lnTo>
                    <a:lnTo>
                      <a:pt x="2972" y="11131"/>
                    </a:lnTo>
                    <a:lnTo>
                      <a:pt x="3410" y="11472"/>
                    </a:lnTo>
                    <a:lnTo>
                      <a:pt x="3897" y="11788"/>
                    </a:lnTo>
                    <a:lnTo>
                      <a:pt x="4408" y="12032"/>
                    </a:lnTo>
                    <a:lnTo>
                      <a:pt x="4408" y="14516"/>
                    </a:lnTo>
                    <a:lnTo>
                      <a:pt x="5090" y="14516"/>
                    </a:lnTo>
                    <a:lnTo>
                      <a:pt x="6308" y="12860"/>
                    </a:lnTo>
                    <a:lnTo>
                      <a:pt x="6308" y="12860"/>
                    </a:lnTo>
                    <a:lnTo>
                      <a:pt x="6917" y="13030"/>
                    </a:lnTo>
                    <a:lnTo>
                      <a:pt x="7550" y="13128"/>
                    </a:lnTo>
                    <a:lnTo>
                      <a:pt x="8208" y="13201"/>
                    </a:lnTo>
                    <a:lnTo>
                      <a:pt x="8865" y="13225"/>
                    </a:lnTo>
                    <a:lnTo>
                      <a:pt x="8865" y="13225"/>
                    </a:lnTo>
                    <a:lnTo>
                      <a:pt x="9523" y="13201"/>
                    </a:lnTo>
                    <a:lnTo>
                      <a:pt x="10181" y="13128"/>
                    </a:lnTo>
                    <a:lnTo>
                      <a:pt x="10814" y="13030"/>
                    </a:lnTo>
                    <a:lnTo>
                      <a:pt x="11423" y="12860"/>
                    </a:lnTo>
                    <a:lnTo>
                      <a:pt x="12592" y="14516"/>
                    </a:lnTo>
                    <a:lnTo>
                      <a:pt x="13347" y="14516"/>
                    </a:lnTo>
                    <a:lnTo>
                      <a:pt x="13347" y="12032"/>
                    </a:lnTo>
                    <a:lnTo>
                      <a:pt x="13347" y="12032"/>
                    </a:lnTo>
                    <a:lnTo>
                      <a:pt x="13688" y="11886"/>
                    </a:lnTo>
                    <a:lnTo>
                      <a:pt x="14004" y="11715"/>
                    </a:lnTo>
                    <a:lnTo>
                      <a:pt x="14297" y="11545"/>
                    </a:lnTo>
                    <a:lnTo>
                      <a:pt x="14589" y="11350"/>
                    </a:lnTo>
                    <a:lnTo>
                      <a:pt x="14857" y="11131"/>
                    </a:lnTo>
                    <a:lnTo>
                      <a:pt x="15100" y="10911"/>
                    </a:lnTo>
                    <a:lnTo>
                      <a:pt x="15344" y="10668"/>
                    </a:lnTo>
                    <a:lnTo>
                      <a:pt x="15563" y="10400"/>
                    </a:lnTo>
                    <a:lnTo>
                      <a:pt x="15733" y="10132"/>
                    </a:lnTo>
                    <a:lnTo>
                      <a:pt x="15904" y="9864"/>
                    </a:lnTo>
                    <a:lnTo>
                      <a:pt x="16074" y="9572"/>
                    </a:lnTo>
                    <a:lnTo>
                      <a:pt x="16196" y="9255"/>
                    </a:lnTo>
                    <a:lnTo>
                      <a:pt x="16318" y="8939"/>
                    </a:lnTo>
                    <a:lnTo>
                      <a:pt x="16391" y="8598"/>
                    </a:lnTo>
                    <a:lnTo>
                      <a:pt x="16464" y="8257"/>
                    </a:lnTo>
                    <a:lnTo>
                      <a:pt x="16513" y="7916"/>
                    </a:lnTo>
                    <a:lnTo>
                      <a:pt x="16513" y="7916"/>
                    </a:lnTo>
                    <a:lnTo>
                      <a:pt x="16513" y="7599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" name="Shape 599">
                <a:extLst>
                  <a:ext uri="{FF2B5EF4-FFF2-40B4-BE49-F238E27FC236}">
                    <a16:creationId xmlns:a16="http://schemas.microsoft.com/office/drawing/2014/main" id="{30AEA758-1AC2-4EF1-BB70-489FB95B0B43}"/>
                  </a:ext>
                </a:extLst>
              </p:cNvPr>
              <p:cNvSpPr/>
              <p:nvPr/>
            </p:nvSpPr>
            <p:spPr>
              <a:xfrm>
                <a:off x="645650" y="3820725"/>
                <a:ext cx="34125" cy="34125"/>
              </a:xfrm>
              <a:custGeom>
                <a:avLst/>
                <a:gdLst/>
                <a:ahLst/>
                <a:cxnLst/>
                <a:rect l="0" t="0" r="0" b="0"/>
                <a:pathLst>
                  <a:path w="1365" h="1365" fill="none" extrusionOk="0">
                    <a:moveTo>
                      <a:pt x="683" y="1364"/>
                    </a:moveTo>
                    <a:lnTo>
                      <a:pt x="683" y="1364"/>
                    </a:lnTo>
                    <a:lnTo>
                      <a:pt x="537" y="1340"/>
                    </a:lnTo>
                    <a:lnTo>
                      <a:pt x="415" y="1316"/>
                    </a:lnTo>
                    <a:lnTo>
                      <a:pt x="293" y="1243"/>
                    </a:lnTo>
                    <a:lnTo>
                      <a:pt x="196" y="1170"/>
                    </a:lnTo>
                    <a:lnTo>
                      <a:pt x="123" y="1072"/>
                    </a:lnTo>
                    <a:lnTo>
                      <a:pt x="50" y="950"/>
                    </a:lnTo>
                    <a:lnTo>
                      <a:pt x="25" y="829"/>
                    </a:lnTo>
                    <a:lnTo>
                      <a:pt x="1" y="682"/>
                    </a:lnTo>
                    <a:lnTo>
                      <a:pt x="1" y="682"/>
                    </a:lnTo>
                    <a:lnTo>
                      <a:pt x="25" y="536"/>
                    </a:lnTo>
                    <a:lnTo>
                      <a:pt x="50" y="415"/>
                    </a:lnTo>
                    <a:lnTo>
                      <a:pt x="123" y="317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415" y="74"/>
                    </a:lnTo>
                    <a:lnTo>
                      <a:pt x="537" y="25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805" y="25"/>
                    </a:lnTo>
                    <a:lnTo>
                      <a:pt x="951" y="74"/>
                    </a:lnTo>
                    <a:lnTo>
                      <a:pt x="1048" y="122"/>
                    </a:lnTo>
                    <a:lnTo>
                      <a:pt x="1170" y="195"/>
                    </a:lnTo>
                    <a:lnTo>
                      <a:pt x="1243" y="317"/>
                    </a:lnTo>
                    <a:lnTo>
                      <a:pt x="1292" y="415"/>
                    </a:lnTo>
                    <a:lnTo>
                      <a:pt x="1340" y="536"/>
                    </a:lnTo>
                    <a:lnTo>
                      <a:pt x="1365" y="682"/>
                    </a:lnTo>
                    <a:lnTo>
                      <a:pt x="1365" y="682"/>
                    </a:lnTo>
                    <a:lnTo>
                      <a:pt x="1340" y="829"/>
                    </a:lnTo>
                    <a:lnTo>
                      <a:pt x="1292" y="950"/>
                    </a:lnTo>
                    <a:lnTo>
                      <a:pt x="1243" y="1072"/>
                    </a:lnTo>
                    <a:lnTo>
                      <a:pt x="1170" y="1170"/>
                    </a:lnTo>
                    <a:lnTo>
                      <a:pt x="1048" y="1243"/>
                    </a:lnTo>
                    <a:lnTo>
                      <a:pt x="951" y="1316"/>
                    </a:lnTo>
                    <a:lnTo>
                      <a:pt x="805" y="1340"/>
                    </a:lnTo>
                    <a:lnTo>
                      <a:pt x="683" y="1364"/>
                    </a:lnTo>
                    <a:lnTo>
                      <a:pt x="683" y="136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" name="Shape 600">
                <a:extLst>
                  <a:ext uri="{FF2B5EF4-FFF2-40B4-BE49-F238E27FC236}">
                    <a16:creationId xmlns:a16="http://schemas.microsoft.com/office/drawing/2014/main" id="{5F1B3E34-3289-4616-908F-8D8F453AE88E}"/>
                  </a:ext>
                </a:extLst>
              </p:cNvPr>
              <p:cNvSpPr/>
              <p:nvPr/>
            </p:nvSpPr>
            <p:spPr>
              <a:xfrm>
                <a:off x="747950" y="3753750"/>
                <a:ext cx="85275" cy="12200"/>
              </a:xfrm>
              <a:custGeom>
                <a:avLst/>
                <a:gdLst/>
                <a:ahLst/>
                <a:cxnLst/>
                <a:rect l="0" t="0" r="0" b="0"/>
                <a:pathLst>
                  <a:path w="3411" h="488" fill="none" extrusionOk="0">
                    <a:moveTo>
                      <a:pt x="3410" y="488"/>
                    </a:moveTo>
                    <a:lnTo>
                      <a:pt x="3410" y="488"/>
                    </a:lnTo>
                    <a:lnTo>
                      <a:pt x="3215" y="366"/>
                    </a:lnTo>
                    <a:lnTo>
                      <a:pt x="3021" y="268"/>
                    </a:lnTo>
                    <a:lnTo>
                      <a:pt x="2826" y="195"/>
                    </a:lnTo>
                    <a:lnTo>
                      <a:pt x="2607" y="122"/>
                    </a:lnTo>
                    <a:lnTo>
                      <a:pt x="2387" y="74"/>
                    </a:lnTo>
                    <a:lnTo>
                      <a:pt x="2168" y="25"/>
                    </a:lnTo>
                    <a:lnTo>
                      <a:pt x="1925" y="0"/>
                    </a:lnTo>
                    <a:lnTo>
                      <a:pt x="1705" y="0"/>
                    </a:lnTo>
                    <a:lnTo>
                      <a:pt x="1462" y="0"/>
                    </a:lnTo>
                    <a:lnTo>
                      <a:pt x="1243" y="25"/>
                    </a:lnTo>
                    <a:lnTo>
                      <a:pt x="1023" y="74"/>
                    </a:lnTo>
                    <a:lnTo>
                      <a:pt x="804" y="122"/>
                    </a:lnTo>
                    <a:lnTo>
                      <a:pt x="585" y="195"/>
                    </a:lnTo>
                    <a:lnTo>
                      <a:pt x="366" y="268"/>
                    </a:lnTo>
                    <a:lnTo>
                      <a:pt x="171" y="366"/>
                    </a:lnTo>
                    <a:lnTo>
                      <a:pt x="1" y="48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1" name="Shape 567">
              <a:extLst>
                <a:ext uri="{FF2B5EF4-FFF2-40B4-BE49-F238E27FC236}">
                  <a16:creationId xmlns:a16="http://schemas.microsoft.com/office/drawing/2014/main" id="{B3E7805A-AF15-4BC7-A19D-4111DD2B143C}"/>
                </a:ext>
              </a:extLst>
            </p:cNvPr>
            <p:cNvGrpSpPr/>
            <p:nvPr/>
          </p:nvGrpSpPr>
          <p:grpSpPr>
            <a:xfrm>
              <a:off x="1375056" y="2129535"/>
              <a:ext cx="145343" cy="422729"/>
              <a:chOff x="4071800" y="2269925"/>
              <a:chExt cx="172925" cy="502950"/>
            </a:xfrm>
          </p:grpSpPr>
          <p:sp>
            <p:nvSpPr>
              <p:cNvPr id="92" name="Shape 568">
                <a:extLst>
                  <a:ext uri="{FF2B5EF4-FFF2-40B4-BE49-F238E27FC236}">
                    <a16:creationId xmlns:a16="http://schemas.microsoft.com/office/drawing/2014/main" id="{2C89DC50-D896-44A5-9F5F-477C5EAE16FF}"/>
                  </a:ext>
                </a:extLst>
              </p:cNvPr>
              <p:cNvSpPr/>
              <p:nvPr/>
            </p:nvSpPr>
            <p:spPr>
              <a:xfrm>
                <a:off x="4118075" y="2269925"/>
                <a:ext cx="80375" cy="91350"/>
              </a:xfrm>
              <a:custGeom>
                <a:avLst/>
                <a:gdLst/>
                <a:ahLst/>
                <a:cxnLst/>
                <a:rect l="0" t="0" r="0" b="0"/>
                <a:pathLst>
                  <a:path w="3215" h="3654" fill="none" extrusionOk="0">
                    <a:moveTo>
                      <a:pt x="0" y="1657"/>
                    </a:moveTo>
                    <a:lnTo>
                      <a:pt x="0" y="1657"/>
                    </a:lnTo>
                    <a:lnTo>
                      <a:pt x="0" y="1462"/>
                    </a:lnTo>
                    <a:lnTo>
                      <a:pt x="24" y="1291"/>
                    </a:lnTo>
                    <a:lnTo>
                      <a:pt x="73" y="1121"/>
                    </a:lnTo>
                    <a:lnTo>
                      <a:pt x="122" y="975"/>
                    </a:lnTo>
                    <a:lnTo>
                      <a:pt x="195" y="829"/>
                    </a:lnTo>
                    <a:lnTo>
                      <a:pt x="268" y="682"/>
                    </a:lnTo>
                    <a:lnTo>
                      <a:pt x="365" y="561"/>
                    </a:lnTo>
                    <a:lnTo>
                      <a:pt x="463" y="439"/>
                    </a:lnTo>
                    <a:lnTo>
                      <a:pt x="585" y="341"/>
                    </a:lnTo>
                    <a:lnTo>
                      <a:pt x="706" y="244"/>
                    </a:lnTo>
                    <a:lnTo>
                      <a:pt x="853" y="171"/>
                    </a:lnTo>
                    <a:lnTo>
                      <a:pt x="974" y="122"/>
                    </a:lnTo>
                    <a:lnTo>
                      <a:pt x="1120" y="74"/>
                    </a:lnTo>
                    <a:lnTo>
                      <a:pt x="1291" y="25"/>
                    </a:lnTo>
                    <a:lnTo>
                      <a:pt x="1437" y="0"/>
                    </a:lnTo>
                    <a:lnTo>
                      <a:pt x="1608" y="0"/>
                    </a:lnTo>
                    <a:lnTo>
                      <a:pt x="1608" y="0"/>
                    </a:lnTo>
                    <a:lnTo>
                      <a:pt x="1778" y="0"/>
                    </a:lnTo>
                    <a:lnTo>
                      <a:pt x="1924" y="25"/>
                    </a:lnTo>
                    <a:lnTo>
                      <a:pt x="2095" y="74"/>
                    </a:lnTo>
                    <a:lnTo>
                      <a:pt x="2241" y="122"/>
                    </a:lnTo>
                    <a:lnTo>
                      <a:pt x="2363" y="171"/>
                    </a:lnTo>
                    <a:lnTo>
                      <a:pt x="2509" y="244"/>
                    </a:lnTo>
                    <a:lnTo>
                      <a:pt x="2630" y="341"/>
                    </a:lnTo>
                    <a:lnTo>
                      <a:pt x="2752" y="439"/>
                    </a:lnTo>
                    <a:lnTo>
                      <a:pt x="2850" y="561"/>
                    </a:lnTo>
                    <a:lnTo>
                      <a:pt x="2947" y="682"/>
                    </a:lnTo>
                    <a:lnTo>
                      <a:pt x="3020" y="829"/>
                    </a:lnTo>
                    <a:lnTo>
                      <a:pt x="3093" y="975"/>
                    </a:lnTo>
                    <a:lnTo>
                      <a:pt x="3142" y="1121"/>
                    </a:lnTo>
                    <a:lnTo>
                      <a:pt x="3191" y="1291"/>
                    </a:lnTo>
                    <a:lnTo>
                      <a:pt x="3215" y="1462"/>
                    </a:lnTo>
                    <a:lnTo>
                      <a:pt x="3215" y="1657"/>
                    </a:lnTo>
                    <a:lnTo>
                      <a:pt x="3215" y="1657"/>
                    </a:lnTo>
                    <a:lnTo>
                      <a:pt x="3215" y="1827"/>
                    </a:lnTo>
                    <a:lnTo>
                      <a:pt x="3191" y="2022"/>
                    </a:lnTo>
                    <a:lnTo>
                      <a:pt x="3142" y="2217"/>
                    </a:lnTo>
                    <a:lnTo>
                      <a:pt x="3093" y="2387"/>
                    </a:lnTo>
                    <a:lnTo>
                      <a:pt x="3020" y="2558"/>
                    </a:lnTo>
                    <a:lnTo>
                      <a:pt x="2947" y="2728"/>
                    </a:lnTo>
                    <a:lnTo>
                      <a:pt x="2850" y="2874"/>
                    </a:lnTo>
                    <a:lnTo>
                      <a:pt x="2752" y="3020"/>
                    </a:lnTo>
                    <a:lnTo>
                      <a:pt x="2630" y="3167"/>
                    </a:lnTo>
                    <a:lnTo>
                      <a:pt x="2509" y="3288"/>
                    </a:lnTo>
                    <a:lnTo>
                      <a:pt x="2363" y="3386"/>
                    </a:lnTo>
                    <a:lnTo>
                      <a:pt x="2241" y="3483"/>
                    </a:lnTo>
                    <a:lnTo>
                      <a:pt x="2095" y="3556"/>
                    </a:lnTo>
                    <a:lnTo>
                      <a:pt x="1924" y="3605"/>
                    </a:lnTo>
                    <a:lnTo>
                      <a:pt x="1778" y="3629"/>
                    </a:lnTo>
                    <a:lnTo>
                      <a:pt x="1608" y="3654"/>
                    </a:lnTo>
                    <a:lnTo>
                      <a:pt x="1608" y="3654"/>
                    </a:lnTo>
                    <a:lnTo>
                      <a:pt x="1437" y="3629"/>
                    </a:lnTo>
                    <a:lnTo>
                      <a:pt x="1291" y="3605"/>
                    </a:lnTo>
                    <a:lnTo>
                      <a:pt x="1120" y="3556"/>
                    </a:lnTo>
                    <a:lnTo>
                      <a:pt x="974" y="3483"/>
                    </a:lnTo>
                    <a:lnTo>
                      <a:pt x="853" y="3386"/>
                    </a:lnTo>
                    <a:lnTo>
                      <a:pt x="706" y="3288"/>
                    </a:lnTo>
                    <a:lnTo>
                      <a:pt x="585" y="3167"/>
                    </a:lnTo>
                    <a:lnTo>
                      <a:pt x="463" y="3020"/>
                    </a:lnTo>
                    <a:lnTo>
                      <a:pt x="365" y="2874"/>
                    </a:lnTo>
                    <a:lnTo>
                      <a:pt x="268" y="2728"/>
                    </a:lnTo>
                    <a:lnTo>
                      <a:pt x="195" y="2558"/>
                    </a:lnTo>
                    <a:lnTo>
                      <a:pt x="122" y="2387"/>
                    </a:lnTo>
                    <a:lnTo>
                      <a:pt x="73" y="2217"/>
                    </a:lnTo>
                    <a:lnTo>
                      <a:pt x="24" y="2022"/>
                    </a:lnTo>
                    <a:lnTo>
                      <a:pt x="0" y="1827"/>
                    </a:lnTo>
                    <a:lnTo>
                      <a:pt x="0" y="1657"/>
                    </a:lnTo>
                    <a:lnTo>
                      <a:pt x="0" y="165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569">
                <a:extLst>
                  <a:ext uri="{FF2B5EF4-FFF2-40B4-BE49-F238E27FC236}">
                    <a16:creationId xmlns:a16="http://schemas.microsoft.com/office/drawing/2014/main" id="{C90DBC21-2BAB-4A59-B5F9-80FD1D0EA11C}"/>
                  </a:ext>
                </a:extLst>
              </p:cNvPr>
              <p:cNvSpPr/>
              <p:nvPr/>
            </p:nvSpPr>
            <p:spPr>
              <a:xfrm>
                <a:off x="4071800" y="2372825"/>
                <a:ext cx="172925" cy="400050"/>
              </a:xfrm>
              <a:custGeom>
                <a:avLst/>
                <a:gdLst/>
                <a:ahLst/>
                <a:cxnLst/>
                <a:rect l="0" t="0" r="0" b="0"/>
                <a:pathLst>
                  <a:path w="6917" h="16002" fill="none" extrusionOk="0">
                    <a:moveTo>
                      <a:pt x="4189" y="0"/>
                    </a:moveTo>
                    <a:lnTo>
                      <a:pt x="4189" y="0"/>
                    </a:lnTo>
                    <a:lnTo>
                      <a:pt x="4019" y="98"/>
                    </a:lnTo>
                    <a:lnTo>
                      <a:pt x="3848" y="147"/>
                    </a:lnTo>
                    <a:lnTo>
                      <a:pt x="3653" y="195"/>
                    </a:lnTo>
                    <a:lnTo>
                      <a:pt x="3459" y="220"/>
                    </a:lnTo>
                    <a:lnTo>
                      <a:pt x="3459" y="220"/>
                    </a:lnTo>
                    <a:lnTo>
                      <a:pt x="3264" y="195"/>
                    </a:lnTo>
                    <a:lnTo>
                      <a:pt x="3069" y="147"/>
                    </a:lnTo>
                    <a:lnTo>
                      <a:pt x="2898" y="98"/>
                    </a:lnTo>
                    <a:lnTo>
                      <a:pt x="2728" y="0"/>
                    </a:lnTo>
                    <a:lnTo>
                      <a:pt x="2728" y="0"/>
                    </a:lnTo>
                    <a:lnTo>
                      <a:pt x="2533" y="49"/>
                    </a:lnTo>
                    <a:lnTo>
                      <a:pt x="2338" y="122"/>
                    </a:lnTo>
                    <a:lnTo>
                      <a:pt x="2168" y="195"/>
                    </a:lnTo>
                    <a:lnTo>
                      <a:pt x="2022" y="293"/>
                    </a:lnTo>
                    <a:lnTo>
                      <a:pt x="1705" y="488"/>
                    </a:lnTo>
                    <a:lnTo>
                      <a:pt x="1437" y="755"/>
                    </a:lnTo>
                    <a:lnTo>
                      <a:pt x="1169" y="1072"/>
                    </a:lnTo>
                    <a:lnTo>
                      <a:pt x="950" y="1413"/>
                    </a:lnTo>
                    <a:lnTo>
                      <a:pt x="755" y="1803"/>
                    </a:lnTo>
                    <a:lnTo>
                      <a:pt x="585" y="2217"/>
                    </a:lnTo>
                    <a:lnTo>
                      <a:pt x="439" y="2704"/>
                    </a:lnTo>
                    <a:lnTo>
                      <a:pt x="317" y="3191"/>
                    </a:lnTo>
                    <a:lnTo>
                      <a:pt x="219" y="3727"/>
                    </a:lnTo>
                    <a:lnTo>
                      <a:pt x="146" y="4311"/>
                    </a:lnTo>
                    <a:lnTo>
                      <a:pt x="73" y="4896"/>
                    </a:lnTo>
                    <a:lnTo>
                      <a:pt x="24" y="5529"/>
                    </a:lnTo>
                    <a:lnTo>
                      <a:pt x="0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4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4"/>
                    </a:lnTo>
                    <a:lnTo>
                      <a:pt x="244" y="7502"/>
                    </a:lnTo>
                    <a:lnTo>
                      <a:pt x="317" y="7575"/>
                    </a:lnTo>
                    <a:lnTo>
                      <a:pt x="414" y="7624"/>
                    </a:lnTo>
                    <a:lnTo>
                      <a:pt x="487" y="7624"/>
                    </a:lnTo>
                    <a:lnTo>
                      <a:pt x="487" y="7624"/>
                    </a:lnTo>
                    <a:lnTo>
                      <a:pt x="633" y="7624"/>
                    </a:lnTo>
                    <a:lnTo>
                      <a:pt x="731" y="7575"/>
                    </a:lnTo>
                    <a:lnTo>
                      <a:pt x="804" y="7502"/>
                    </a:lnTo>
                    <a:lnTo>
                      <a:pt x="877" y="7404"/>
                    </a:lnTo>
                    <a:lnTo>
                      <a:pt x="926" y="7307"/>
                    </a:lnTo>
                    <a:lnTo>
                      <a:pt x="950" y="7161"/>
                    </a:lnTo>
                    <a:lnTo>
                      <a:pt x="974" y="6869"/>
                    </a:lnTo>
                    <a:lnTo>
                      <a:pt x="974" y="6869"/>
                    </a:lnTo>
                    <a:lnTo>
                      <a:pt x="999" y="6503"/>
                    </a:lnTo>
                    <a:lnTo>
                      <a:pt x="1023" y="6089"/>
                    </a:lnTo>
                    <a:lnTo>
                      <a:pt x="1145" y="5091"/>
                    </a:lnTo>
                    <a:lnTo>
                      <a:pt x="1291" y="4092"/>
                    </a:lnTo>
                    <a:lnTo>
                      <a:pt x="1364" y="3654"/>
                    </a:lnTo>
                    <a:lnTo>
                      <a:pt x="1461" y="3288"/>
                    </a:lnTo>
                    <a:lnTo>
                      <a:pt x="1461" y="3288"/>
                    </a:lnTo>
                    <a:lnTo>
                      <a:pt x="1413" y="3094"/>
                    </a:lnTo>
                    <a:lnTo>
                      <a:pt x="1388" y="2899"/>
                    </a:lnTo>
                    <a:lnTo>
                      <a:pt x="1388" y="2704"/>
                    </a:lnTo>
                    <a:lnTo>
                      <a:pt x="1413" y="2533"/>
                    </a:lnTo>
                    <a:lnTo>
                      <a:pt x="1437" y="2387"/>
                    </a:lnTo>
                    <a:lnTo>
                      <a:pt x="1510" y="2241"/>
                    </a:lnTo>
                    <a:lnTo>
                      <a:pt x="1583" y="2119"/>
                    </a:lnTo>
                    <a:lnTo>
                      <a:pt x="1656" y="2046"/>
                    </a:lnTo>
                    <a:lnTo>
                      <a:pt x="1656" y="2046"/>
                    </a:lnTo>
                    <a:lnTo>
                      <a:pt x="1583" y="2144"/>
                    </a:lnTo>
                    <a:lnTo>
                      <a:pt x="1534" y="2290"/>
                    </a:lnTo>
                    <a:lnTo>
                      <a:pt x="1486" y="2485"/>
                    </a:lnTo>
                    <a:lnTo>
                      <a:pt x="1486" y="2680"/>
                    </a:lnTo>
                    <a:lnTo>
                      <a:pt x="1510" y="2874"/>
                    </a:lnTo>
                    <a:lnTo>
                      <a:pt x="1559" y="3069"/>
                    </a:lnTo>
                    <a:lnTo>
                      <a:pt x="1608" y="3167"/>
                    </a:lnTo>
                    <a:lnTo>
                      <a:pt x="1681" y="3264"/>
                    </a:lnTo>
                    <a:lnTo>
                      <a:pt x="1754" y="3337"/>
                    </a:lnTo>
                    <a:lnTo>
                      <a:pt x="1851" y="3410"/>
                    </a:lnTo>
                    <a:lnTo>
                      <a:pt x="1851" y="3410"/>
                    </a:lnTo>
                    <a:lnTo>
                      <a:pt x="1900" y="3775"/>
                    </a:lnTo>
                    <a:lnTo>
                      <a:pt x="1924" y="3970"/>
                    </a:lnTo>
                    <a:lnTo>
                      <a:pt x="1949" y="4190"/>
                    </a:lnTo>
                    <a:lnTo>
                      <a:pt x="1924" y="4433"/>
                    </a:lnTo>
                    <a:lnTo>
                      <a:pt x="1900" y="4725"/>
                    </a:lnTo>
                    <a:lnTo>
                      <a:pt x="1827" y="5018"/>
                    </a:lnTo>
                    <a:lnTo>
                      <a:pt x="1705" y="5383"/>
                    </a:lnTo>
                    <a:lnTo>
                      <a:pt x="1705" y="5383"/>
                    </a:lnTo>
                    <a:lnTo>
                      <a:pt x="1510" y="5894"/>
                    </a:lnTo>
                    <a:lnTo>
                      <a:pt x="1364" y="6381"/>
                    </a:lnTo>
                    <a:lnTo>
                      <a:pt x="1267" y="6820"/>
                    </a:lnTo>
                    <a:lnTo>
                      <a:pt x="1218" y="7210"/>
                    </a:lnTo>
                    <a:lnTo>
                      <a:pt x="1169" y="7599"/>
                    </a:lnTo>
                    <a:lnTo>
                      <a:pt x="1169" y="7989"/>
                    </a:lnTo>
                    <a:lnTo>
                      <a:pt x="1194" y="8793"/>
                    </a:lnTo>
                    <a:lnTo>
                      <a:pt x="1194" y="8793"/>
                    </a:lnTo>
                    <a:lnTo>
                      <a:pt x="1242" y="9962"/>
                    </a:lnTo>
                    <a:lnTo>
                      <a:pt x="1291" y="11131"/>
                    </a:lnTo>
                    <a:lnTo>
                      <a:pt x="1315" y="13201"/>
                    </a:lnTo>
                    <a:lnTo>
                      <a:pt x="1340" y="14686"/>
                    </a:lnTo>
                    <a:lnTo>
                      <a:pt x="1340" y="15271"/>
                    </a:lnTo>
                    <a:lnTo>
                      <a:pt x="1340" y="15271"/>
                    </a:lnTo>
                    <a:lnTo>
                      <a:pt x="1364" y="15490"/>
                    </a:lnTo>
                    <a:lnTo>
                      <a:pt x="1413" y="15661"/>
                    </a:lnTo>
                    <a:lnTo>
                      <a:pt x="1486" y="15782"/>
                    </a:lnTo>
                    <a:lnTo>
                      <a:pt x="1583" y="15880"/>
                    </a:lnTo>
                    <a:lnTo>
                      <a:pt x="1656" y="15953"/>
                    </a:lnTo>
                    <a:lnTo>
                      <a:pt x="1729" y="15977"/>
                    </a:lnTo>
                    <a:lnTo>
                      <a:pt x="1827" y="16002"/>
                    </a:lnTo>
                    <a:lnTo>
                      <a:pt x="1827" y="16002"/>
                    </a:lnTo>
                    <a:lnTo>
                      <a:pt x="1949" y="16002"/>
                    </a:lnTo>
                    <a:lnTo>
                      <a:pt x="2070" y="15953"/>
                    </a:lnTo>
                    <a:lnTo>
                      <a:pt x="2168" y="15904"/>
                    </a:lnTo>
                    <a:lnTo>
                      <a:pt x="2241" y="15831"/>
                    </a:lnTo>
                    <a:lnTo>
                      <a:pt x="2314" y="15758"/>
                    </a:lnTo>
                    <a:lnTo>
                      <a:pt x="2387" y="15636"/>
                    </a:lnTo>
                    <a:lnTo>
                      <a:pt x="2411" y="15490"/>
                    </a:lnTo>
                    <a:lnTo>
                      <a:pt x="2460" y="15344"/>
                    </a:lnTo>
                    <a:lnTo>
                      <a:pt x="3142" y="8525"/>
                    </a:lnTo>
                    <a:lnTo>
                      <a:pt x="3142" y="8525"/>
                    </a:lnTo>
                    <a:lnTo>
                      <a:pt x="3142" y="8427"/>
                    </a:lnTo>
                    <a:lnTo>
                      <a:pt x="3191" y="8257"/>
                    </a:lnTo>
                    <a:lnTo>
                      <a:pt x="3239" y="8159"/>
                    </a:lnTo>
                    <a:lnTo>
                      <a:pt x="3288" y="8062"/>
                    </a:lnTo>
                    <a:lnTo>
                      <a:pt x="3361" y="7989"/>
                    </a:lnTo>
                    <a:lnTo>
                      <a:pt x="3459" y="7965"/>
                    </a:lnTo>
                    <a:lnTo>
                      <a:pt x="3459" y="7965"/>
                    </a:lnTo>
                    <a:lnTo>
                      <a:pt x="3556" y="7989"/>
                    </a:lnTo>
                    <a:lnTo>
                      <a:pt x="3629" y="8062"/>
                    </a:lnTo>
                    <a:lnTo>
                      <a:pt x="3678" y="8159"/>
                    </a:lnTo>
                    <a:lnTo>
                      <a:pt x="3726" y="8257"/>
                    </a:lnTo>
                    <a:lnTo>
                      <a:pt x="3775" y="8427"/>
                    </a:lnTo>
                    <a:lnTo>
                      <a:pt x="3775" y="8525"/>
                    </a:lnTo>
                    <a:lnTo>
                      <a:pt x="4457" y="15344"/>
                    </a:lnTo>
                    <a:lnTo>
                      <a:pt x="4457" y="15344"/>
                    </a:lnTo>
                    <a:lnTo>
                      <a:pt x="4506" y="15490"/>
                    </a:lnTo>
                    <a:lnTo>
                      <a:pt x="4530" y="15636"/>
                    </a:lnTo>
                    <a:lnTo>
                      <a:pt x="4603" y="15758"/>
                    </a:lnTo>
                    <a:lnTo>
                      <a:pt x="4676" y="15831"/>
                    </a:lnTo>
                    <a:lnTo>
                      <a:pt x="4749" y="15904"/>
                    </a:lnTo>
                    <a:lnTo>
                      <a:pt x="4847" y="15953"/>
                    </a:lnTo>
                    <a:lnTo>
                      <a:pt x="4969" y="16002"/>
                    </a:lnTo>
                    <a:lnTo>
                      <a:pt x="5090" y="16002"/>
                    </a:lnTo>
                    <a:lnTo>
                      <a:pt x="5090" y="16002"/>
                    </a:lnTo>
                    <a:lnTo>
                      <a:pt x="5188" y="15977"/>
                    </a:lnTo>
                    <a:lnTo>
                      <a:pt x="5261" y="15953"/>
                    </a:lnTo>
                    <a:lnTo>
                      <a:pt x="5334" y="15880"/>
                    </a:lnTo>
                    <a:lnTo>
                      <a:pt x="5431" y="15782"/>
                    </a:lnTo>
                    <a:lnTo>
                      <a:pt x="5504" y="15661"/>
                    </a:lnTo>
                    <a:lnTo>
                      <a:pt x="5553" y="15490"/>
                    </a:lnTo>
                    <a:lnTo>
                      <a:pt x="5577" y="15271"/>
                    </a:lnTo>
                    <a:lnTo>
                      <a:pt x="5577" y="15271"/>
                    </a:lnTo>
                    <a:lnTo>
                      <a:pt x="5577" y="14686"/>
                    </a:lnTo>
                    <a:lnTo>
                      <a:pt x="5602" y="13201"/>
                    </a:lnTo>
                    <a:lnTo>
                      <a:pt x="5626" y="11131"/>
                    </a:lnTo>
                    <a:lnTo>
                      <a:pt x="5675" y="9962"/>
                    </a:lnTo>
                    <a:lnTo>
                      <a:pt x="5724" y="8793"/>
                    </a:lnTo>
                    <a:lnTo>
                      <a:pt x="5724" y="8793"/>
                    </a:lnTo>
                    <a:lnTo>
                      <a:pt x="5748" y="7989"/>
                    </a:lnTo>
                    <a:lnTo>
                      <a:pt x="5748" y="7599"/>
                    </a:lnTo>
                    <a:lnTo>
                      <a:pt x="5699" y="7210"/>
                    </a:lnTo>
                    <a:lnTo>
                      <a:pt x="5650" y="6820"/>
                    </a:lnTo>
                    <a:lnTo>
                      <a:pt x="5553" y="6381"/>
                    </a:lnTo>
                    <a:lnTo>
                      <a:pt x="5407" y="5894"/>
                    </a:lnTo>
                    <a:lnTo>
                      <a:pt x="5212" y="5383"/>
                    </a:lnTo>
                    <a:lnTo>
                      <a:pt x="5212" y="5383"/>
                    </a:lnTo>
                    <a:lnTo>
                      <a:pt x="5090" y="5018"/>
                    </a:lnTo>
                    <a:lnTo>
                      <a:pt x="5017" y="4725"/>
                    </a:lnTo>
                    <a:lnTo>
                      <a:pt x="4993" y="4433"/>
                    </a:lnTo>
                    <a:lnTo>
                      <a:pt x="4969" y="4190"/>
                    </a:lnTo>
                    <a:lnTo>
                      <a:pt x="4993" y="3970"/>
                    </a:lnTo>
                    <a:lnTo>
                      <a:pt x="5017" y="3775"/>
                    </a:lnTo>
                    <a:lnTo>
                      <a:pt x="5066" y="3410"/>
                    </a:lnTo>
                    <a:lnTo>
                      <a:pt x="5066" y="3410"/>
                    </a:lnTo>
                    <a:lnTo>
                      <a:pt x="5163" y="3337"/>
                    </a:lnTo>
                    <a:lnTo>
                      <a:pt x="5236" y="3264"/>
                    </a:lnTo>
                    <a:lnTo>
                      <a:pt x="5310" y="3167"/>
                    </a:lnTo>
                    <a:lnTo>
                      <a:pt x="5358" y="3069"/>
                    </a:lnTo>
                    <a:lnTo>
                      <a:pt x="5407" y="2874"/>
                    </a:lnTo>
                    <a:lnTo>
                      <a:pt x="5431" y="2680"/>
                    </a:lnTo>
                    <a:lnTo>
                      <a:pt x="5431" y="2485"/>
                    </a:lnTo>
                    <a:lnTo>
                      <a:pt x="5383" y="2290"/>
                    </a:lnTo>
                    <a:lnTo>
                      <a:pt x="5334" y="2144"/>
                    </a:lnTo>
                    <a:lnTo>
                      <a:pt x="5261" y="2046"/>
                    </a:lnTo>
                    <a:lnTo>
                      <a:pt x="5261" y="2046"/>
                    </a:lnTo>
                    <a:lnTo>
                      <a:pt x="5334" y="2119"/>
                    </a:lnTo>
                    <a:lnTo>
                      <a:pt x="5407" y="2241"/>
                    </a:lnTo>
                    <a:lnTo>
                      <a:pt x="5480" y="2387"/>
                    </a:lnTo>
                    <a:lnTo>
                      <a:pt x="5504" y="2533"/>
                    </a:lnTo>
                    <a:lnTo>
                      <a:pt x="5529" y="2704"/>
                    </a:lnTo>
                    <a:lnTo>
                      <a:pt x="5529" y="2899"/>
                    </a:lnTo>
                    <a:lnTo>
                      <a:pt x="5504" y="3094"/>
                    </a:lnTo>
                    <a:lnTo>
                      <a:pt x="5456" y="3288"/>
                    </a:lnTo>
                    <a:lnTo>
                      <a:pt x="5456" y="3288"/>
                    </a:lnTo>
                    <a:lnTo>
                      <a:pt x="5553" y="3654"/>
                    </a:lnTo>
                    <a:lnTo>
                      <a:pt x="5626" y="4092"/>
                    </a:lnTo>
                    <a:lnTo>
                      <a:pt x="5772" y="5091"/>
                    </a:lnTo>
                    <a:lnTo>
                      <a:pt x="5894" y="6089"/>
                    </a:lnTo>
                    <a:lnTo>
                      <a:pt x="5918" y="6503"/>
                    </a:lnTo>
                    <a:lnTo>
                      <a:pt x="5943" y="6869"/>
                    </a:lnTo>
                    <a:lnTo>
                      <a:pt x="5943" y="6869"/>
                    </a:lnTo>
                    <a:lnTo>
                      <a:pt x="5967" y="7161"/>
                    </a:lnTo>
                    <a:lnTo>
                      <a:pt x="5991" y="7307"/>
                    </a:lnTo>
                    <a:lnTo>
                      <a:pt x="6040" y="7404"/>
                    </a:lnTo>
                    <a:lnTo>
                      <a:pt x="6113" y="7502"/>
                    </a:lnTo>
                    <a:lnTo>
                      <a:pt x="6186" y="7575"/>
                    </a:lnTo>
                    <a:lnTo>
                      <a:pt x="6284" y="7624"/>
                    </a:lnTo>
                    <a:lnTo>
                      <a:pt x="6430" y="7624"/>
                    </a:lnTo>
                    <a:lnTo>
                      <a:pt x="6430" y="7624"/>
                    </a:lnTo>
                    <a:lnTo>
                      <a:pt x="6503" y="7624"/>
                    </a:lnTo>
                    <a:lnTo>
                      <a:pt x="6600" y="7575"/>
                    </a:lnTo>
                    <a:lnTo>
                      <a:pt x="6673" y="7502"/>
                    </a:lnTo>
                    <a:lnTo>
                      <a:pt x="6746" y="7404"/>
                    </a:lnTo>
                    <a:lnTo>
                      <a:pt x="6820" y="7307"/>
                    </a:lnTo>
                    <a:lnTo>
                      <a:pt x="6868" y="7161"/>
                    </a:lnTo>
                    <a:lnTo>
                      <a:pt x="6893" y="7015"/>
                    </a:lnTo>
                    <a:lnTo>
                      <a:pt x="6917" y="6869"/>
                    </a:lnTo>
                    <a:lnTo>
                      <a:pt x="6917" y="6869"/>
                    </a:lnTo>
                    <a:lnTo>
                      <a:pt x="6917" y="6187"/>
                    </a:lnTo>
                    <a:lnTo>
                      <a:pt x="6893" y="5529"/>
                    </a:lnTo>
                    <a:lnTo>
                      <a:pt x="6844" y="4896"/>
                    </a:lnTo>
                    <a:lnTo>
                      <a:pt x="6771" y="4311"/>
                    </a:lnTo>
                    <a:lnTo>
                      <a:pt x="6698" y="3727"/>
                    </a:lnTo>
                    <a:lnTo>
                      <a:pt x="6600" y="3191"/>
                    </a:lnTo>
                    <a:lnTo>
                      <a:pt x="6479" y="2704"/>
                    </a:lnTo>
                    <a:lnTo>
                      <a:pt x="6332" y="2217"/>
                    </a:lnTo>
                    <a:lnTo>
                      <a:pt x="6162" y="1803"/>
                    </a:lnTo>
                    <a:lnTo>
                      <a:pt x="5967" y="1413"/>
                    </a:lnTo>
                    <a:lnTo>
                      <a:pt x="5748" y="1072"/>
                    </a:lnTo>
                    <a:lnTo>
                      <a:pt x="5480" y="755"/>
                    </a:lnTo>
                    <a:lnTo>
                      <a:pt x="5212" y="488"/>
                    </a:lnTo>
                    <a:lnTo>
                      <a:pt x="4895" y="293"/>
                    </a:lnTo>
                    <a:lnTo>
                      <a:pt x="4749" y="195"/>
                    </a:lnTo>
                    <a:lnTo>
                      <a:pt x="4579" y="122"/>
                    </a:lnTo>
                    <a:lnTo>
                      <a:pt x="4384" y="49"/>
                    </a:lnTo>
                    <a:lnTo>
                      <a:pt x="4189" y="0"/>
                    </a:lnTo>
                    <a:lnTo>
                      <a:pt x="4189" y="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4" name="Shape 633">
              <a:extLst>
                <a:ext uri="{FF2B5EF4-FFF2-40B4-BE49-F238E27FC236}">
                  <a16:creationId xmlns:a16="http://schemas.microsoft.com/office/drawing/2014/main" id="{10FB4378-6613-4C5E-9642-6F463C8B793F}"/>
                </a:ext>
              </a:extLst>
            </p:cNvPr>
            <p:cNvGrpSpPr/>
            <p:nvPr/>
          </p:nvGrpSpPr>
          <p:grpSpPr>
            <a:xfrm>
              <a:off x="3237787" y="970903"/>
              <a:ext cx="369504" cy="268182"/>
              <a:chOff x="4604550" y="3714775"/>
              <a:chExt cx="439625" cy="319075"/>
            </a:xfrm>
          </p:grpSpPr>
          <p:sp>
            <p:nvSpPr>
              <p:cNvPr id="95" name="Shape 634">
                <a:extLst>
                  <a:ext uri="{FF2B5EF4-FFF2-40B4-BE49-F238E27FC236}">
                    <a16:creationId xmlns:a16="http://schemas.microsoft.com/office/drawing/2014/main" id="{CFE617F2-450F-471D-859A-9B84AAA46638}"/>
                  </a:ext>
                </a:extLst>
              </p:cNvPr>
              <p:cNvSpPr/>
              <p:nvPr/>
            </p:nvSpPr>
            <p:spPr>
              <a:xfrm>
                <a:off x="4604550" y="3714775"/>
                <a:ext cx="439625" cy="319075"/>
              </a:xfrm>
              <a:custGeom>
                <a:avLst/>
                <a:gdLst/>
                <a:ahLst/>
                <a:cxnLst/>
                <a:rect l="0" t="0" r="0" b="0"/>
                <a:pathLst>
                  <a:path w="17585" h="12763" fill="none" extrusionOk="0">
                    <a:moveTo>
                      <a:pt x="1" y="1"/>
                    </a:moveTo>
                    <a:lnTo>
                      <a:pt x="1" y="12276"/>
                    </a:lnTo>
                    <a:lnTo>
                      <a:pt x="1" y="12276"/>
                    </a:lnTo>
                    <a:lnTo>
                      <a:pt x="1" y="12373"/>
                    </a:lnTo>
                    <a:lnTo>
                      <a:pt x="25" y="12471"/>
                    </a:lnTo>
                    <a:lnTo>
                      <a:pt x="74" y="12544"/>
                    </a:lnTo>
                    <a:lnTo>
                      <a:pt x="122" y="12617"/>
                    </a:lnTo>
                    <a:lnTo>
                      <a:pt x="196" y="12690"/>
                    </a:lnTo>
                    <a:lnTo>
                      <a:pt x="293" y="12714"/>
                    </a:lnTo>
                    <a:lnTo>
                      <a:pt x="366" y="12763"/>
                    </a:lnTo>
                    <a:lnTo>
                      <a:pt x="488" y="12763"/>
                    </a:lnTo>
                    <a:lnTo>
                      <a:pt x="17585" y="1276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" name="Shape 635">
                <a:extLst>
                  <a:ext uri="{FF2B5EF4-FFF2-40B4-BE49-F238E27FC236}">
                    <a16:creationId xmlns:a16="http://schemas.microsoft.com/office/drawing/2014/main" id="{569E3F56-69DC-4794-A8C1-0F046959A3C6}"/>
                  </a:ext>
                </a:extLst>
              </p:cNvPr>
              <p:cNvSpPr/>
              <p:nvPr/>
            </p:nvSpPr>
            <p:spPr>
              <a:xfrm>
                <a:off x="4647175" y="3761675"/>
                <a:ext cx="354400" cy="213725"/>
              </a:xfrm>
              <a:custGeom>
                <a:avLst/>
                <a:gdLst/>
                <a:ahLst/>
                <a:cxnLst/>
                <a:rect l="0" t="0" r="0" b="0"/>
                <a:pathLst>
                  <a:path w="14176" h="8549" fill="none" extrusionOk="0">
                    <a:moveTo>
                      <a:pt x="1" y="8549"/>
                    </a:moveTo>
                    <a:lnTo>
                      <a:pt x="3654" y="4408"/>
                    </a:lnTo>
                    <a:lnTo>
                      <a:pt x="5821" y="5699"/>
                    </a:lnTo>
                    <a:lnTo>
                      <a:pt x="9085" y="1924"/>
                    </a:lnTo>
                    <a:lnTo>
                      <a:pt x="9085" y="1924"/>
                    </a:lnTo>
                    <a:lnTo>
                      <a:pt x="9085" y="1924"/>
                    </a:lnTo>
                    <a:lnTo>
                      <a:pt x="9085" y="1924"/>
                    </a:lnTo>
                    <a:lnTo>
                      <a:pt x="9061" y="1924"/>
                    </a:lnTo>
                    <a:lnTo>
                      <a:pt x="9085" y="1924"/>
                    </a:lnTo>
                    <a:lnTo>
                      <a:pt x="9085" y="1924"/>
                    </a:lnTo>
                    <a:lnTo>
                      <a:pt x="9085" y="1924"/>
                    </a:lnTo>
                    <a:lnTo>
                      <a:pt x="9085" y="1924"/>
                    </a:lnTo>
                    <a:lnTo>
                      <a:pt x="9061" y="1924"/>
                    </a:lnTo>
                    <a:lnTo>
                      <a:pt x="9085" y="1924"/>
                    </a:lnTo>
                    <a:lnTo>
                      <a:pt x="10571" y="3337"/>
                    </a:lnTo>
                    <a:lnTo>
                      <a:pt x="14175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97" name="Shape 662">
              <a:extLst>
                <a:ext uri="{FF2B5EF4-FFF2-40B4-BE49-F238E27FC236}">
                  <a16:creationId xmlns:a16="http://schemas.microsoft.com/office/drawing/2014/main" id="{3C8FE848-2364-48C0-862F-FB81A038D984}"/>
                </a:ext>
              </a:extLst>
            </p:cNvPr>
            <p:cNvSpPr/>
            <p:nvPr/>
          </p:nvSpPr>
          <p:spPr>
            <a:xfrm>
              <a:off x="2031051" y="2546008"/>
              <a:ext cx="343911" cy="343932"/>
            </a:xfrm>
            <a:custGeom>
              <a:avLst/>
              <a:gdLst/>
              <a:ahLst/>
              <a:cxnLst/>
              <a:rect l="0" t="0" r="0" b="0"/>
              <a:pathLst>
                <a:path w="16367" h="16368" fill="none" extrusionOk="0">
                  <a:moveTo>
                    <a:pt x="16074" y="4385"/>
                  </a:moveTo>
                  <a:lnTo>
                    <a:pt x="11983" y="293"/>
                  </a:lnTo>
                  <a:lnTo>
                    <a:pt x="11983" y="293"/>
                  </a:lnTo>
                  <a:lnTo>
                    <a:pt x="11812" y="171"/>
                  </a:lnTo>
                  <a:lnTo>
                    <a:pt x="11642" y="74"/>
                  </a:lnTo>
                  <a:lnTo>
                    <a:pt x="11447" y="25"/>
                  </a:lnTo>
                  <a:lnTo>
                    <a:pt x="11252" y="1"/>
                  </a:lnTo>
                  <a:lnTo>
                    <a:pt x="5115" y="1"/>
                  </a:lnTo>
                  <a:lnTo>
                    <a:pt x="5115" y="1"/>
                  </a:lnTo>
                  <a:lnTo>
                    <a:pt x="4920" y="25"/>
                  </a:lnTo>
                  <a:lnTo>
                    <a:pt x="4725" y="74"/>
                  </a:lnTo>
                  <a:lnTo>
                    <a:pt x="4554" y="171"/>
                  </a:lnTo>
                  <a:lnTo>
                    <a:pt x="4384" y="293"/>
                  </a:lnTo>
                  <a:lnTo>
                    <a:pt x="292" y="4385"/>
                  </a:lnTo>
                  <a:lnTo>
                    <a:pt x="292" y="4385"/>
                  </a:lnTo>
                  <a:lnTo>
                    <a:pt x="171" y="4555"/>
                  </a:lnTo>
                  <a:lnTo>
                    <a:pt x="73" y="4726"/>
                  </a:lnTo>
                  <a:lnTo>
                    <a:pt x="24" y="4921"/>
                  </a:lnTo>
                  <a:lnTo>
                    <a:pt x="0" y="5115"/>
                  </a:lnTo>
                  <a:lnTo>
                    <a:pt x="0" y="11253"/>
                  </a:lnTo>
                  <a:lnTo>
                    <a:pt x="0" y="11253"/>
                  </a:lnTo>
                  <a:lnTo>
                    <a:pt x="24" y="11448"/>
                  </a:lnTo>
                  <a:lnTo>
                    <a:pt x="73" y="11642"/>
                  </a:lnTo>
                  <a:lnTo>
                    <a:pt x="171" y="11813"/>
                  </a:lnTo>
                  <a:lnTo>
                    <a:pt x="292" y="11983"/>
                  </a:lnTo>
                  <a:lnTo>
                    <a:pt x="4384" y="16075"/>
                  </a:lnTo>
                  <a:lnTo>
                    <a:pt x="4384" y="16075"/>
                  </a:lnTo>
                  <a:lnTo>
                    <a:pt x="4554" y="16197"/>
                  </a:lnTo>
                  <a:lnTo>
                    <a:pt x="4725" y="16294"/>
                  </a:lnTo>
                  <a:lnTo>
                    <a:pt x="4920" y="16343"/>
                  </a:lnTo>
                  <a:lnTo>
                    <a:pt x="5115" y="16367"/>
                  </a:lnTo>
                  <a:lnTo>
                    <a:pt x="11252" y="16367"/>
                  </a:lnTo>
                  <a:lnTo>
                    <a:pt x="11252" y="16367"/>
                  </a:lnTo>
                  <a:lnTo>
                    <a:pt x="11447" y="16343"/>
                  </a:lnTo>
                  <a:lnTo>
                    <a:pt x="11642" y="16294"/>
                  </a:lnTo>
                  <a:lnTo>
                    <a:pt x="11812" y="16197"/>
                  </a:lnTo>
                  <a:lnTo>
                    <a:pt x="11983" y="16075"/>
                  </a:lnTo>
                  <a:lnTo>
                    <a:pt x="16074" y="11983"/>
                  </a:lnTo>
                  <a:lnTo>
                    <a:pt x="16074" y="11983"/>
                  </a:lnTo>
                  <a:lnTo>
                    <a:pt x="16196" y="11813"/>
                  </a:lnTo>
                  <a:lnTo>
                    <a:pt x="16294" y="11642"/>
                  </a:lnTo>
                  <a:lnTo>
                    <a:pt x="16342" y="11448"/>
                  </a:lnTo>
                  <a:lnTo>
                    <a:pt x="16367" y="11253"/>
                  </a:lnTo>
                  <a:lnTo>
                    <a:pt x="16367" y="5115"/>
                  </a:lnTo>
                  <a:lnTo>
                    <a:pt x="16367" y="5115"/>
                  </a:lnTo>
                  <a:lnTo>
                    <a:pt x="16342" y="4921"/>
                  </a:lnTo>
                  <a:lnTo>
                    <a:pt x="16294" y="4726"/>
                  </a:lnTo>
                  <a:lnTo>
                    <a:pt x="16196" y="4555"/>
                  </a:lnTo>
                  <a:lnTo>
                    <a:pt x="16074" y="4385"/>
                  </a:lnTo>
                  <a:lnTo>
                    <a:pt x="16074" y="4385"/>
                  </a:lnTo>
                  <a:close/>
                  <a:moveTo>
                    <a:pt x="9864" y="8452"/>
                  </a:moveTo>
                  <a:lnTo>
                    <a:pt x="11203" y="9792"/>
                  </a:lnTo>
                  <a:lnTo>
                    <a:pt x="11203" y="9792"/>
                  </a:lnTo>
                  <a:lnTo>
                    <a:pt x="11252" y="9840"/>
                  </a:lnTo>
                  <a:lnTo>
                    <a:pt x="11276" y="9913"/>
                  </a:lnTo>
                  <a:lnTo>
                    <a:pt x="11301" y="10059"/>
                  </a:lnTo>
                  <a:lnTo>
                    <a:pt x="11276" y="10206"/>
                  </a:lnTo>
                  <a:lnTo>
                    <a:pt x="11252" y="10279"/>
                  </a:lnTo>
                  <a:lnTo>
                    <a:pt x="11203" y="10327"/>
                  </a:lnTo>
                  <a:lnTo>
                    <a:pt x="10327" y="11204"/>
                  </a:lnTo>
                  <a:lnTo>
                    <a:pt x="10327" y="11204"/>
                  </a:lnTo>
                  <a:lnTo>
                    <a:pt x="10278" y="11253"/>
                  </a:lnTo>
                  <a:lnTo>
                    <a:pt x="10205" y="11277"/>
                  </a:lnTo>
                  <a:lnTo>
                    <a:pt x="10059" y="11302"/>
                  </a:lnTo>
                  <a:lnTo>
                    <a:pt x="9913" y="11277"/>
                  </a:lnTo>
                  <a:lnTo>
                    <a:pt x="9840" y="11253"/>
                  </a:lnTo>
                  <a:lnTo>
                    <a:pt x="9791" y="11204"/>
                  </a:lnTo>
                  <a:lnTo>
                    <a:pt x="8451" y="9865"/>
                  </a:lnTo>
                  <a:lnTo>
                    <a:pt x="8451" y="9865"/>
                  </a:lnTo>
                  <a:lnTo>
                    <a:pt x="8403" y="9816"/>
                  </a:lnTo>
                  <a:lnTo>
                    <a:pt x="8330" y="9792"/>
                  </a:lnTo>
                  <a:lnTo>
                    <a:pt x="8183" y="9767"/>
                  </a:lnTo>
                  <a:lnTo>
                    <a:pt x="8037" y="9792"/>
                  </a:lnTo>
                  <a:lnTo>
                    <a:pt x="7964" y="9816"/>
                  </a:lnTo>
                  <a:lnTo>
                    <a:pt x="7915" y="9865"/>
                  </a:lnTo>
                  <a:lnTo>
                    <a:pt x="6576" y="11204"/>
                  </a:lnTo>
                  <a:lnTo>
                    <a:pt x="6576" y="11204"/>
                  </a:lnTo>
                  <a:lnTo>
                    <a:pt x="6527" y="11253"/>
                  </a:lnTo>
                  <a:lnTo>
                    <a:pt x="6454" y="11277"/>
                  </a:lnTo>
                  <a:lnTo>
                    <a:pt x="6308" y="11302"/>
                  </a:lnTo>
                  <a:lnTo>
                    <a:pt x="6162" y="11277"/>
                  </a:lnTo>
                  <a:lnTo>
                    <a:pt x="6089" y="11253"/>
                  </a:lnTo>
                  <a:lnTo>
                    <a:pt x="6040" y="11204"/>
                  </a:lnTo>
                  <a:lnTo>
                    <a:pt x="5163" y="10327"/>
                  </a:lnTo>
                  <a:lnTo>
                    <a:pt x="5163" y="10327"/>
                  </a:lnTo>
                  <a:lnTo>
                    <a:pt x="5115" y="10279"/>
                  </a:lnTo>
                  <a:lnTo>
                    <a:pt x="5090" y="10206"/>
                  </a:lnTo>
                  <a:lnTo>
                    <a:pt x="5066" y="10059"/>
                  </a:lnTo>
                  <a:lnTo>
                    <a:pt x="5090" y="9913"/>
                  </a:lnTo>
                  <a:lnTo>
                    <a:pt x="5115" y="9840"/>
                  </a:lnTo>
                  <a:lnTo>
                    <a:pt x="5163" y="9792"/>
                  </a:lnTo>
                  <a:lnTo>
                    <a:pt x="6503" y="8452"/>
                  </a:lnTo>
                  <a:lnTo>
                    <a:pt x="6503" y="8452"/>
                  </a:lnTo>
                  <a:lnTo>
                    <a:pt x="6552" y="8403"/>
                  </a:lnTo>
                  <a:lnTo>
                    <a:pt x="6576" y="8330"/>
                  </a:lnTo>
                  <a:lnTo>
                    <a:pt x="6600" y="8184"/>
                  </a:lnTo>
                  <a:lnTo>
                    <a:pt x="6576" y="8038"/>
                  </a:lnTo>
                  <a:lnTo>
                    <a:pt x="6552" y="7965"/>
                  </a:lnTo>
                  <a:lnTo>
                    <a:pt x="6503" y="7916"/>
                  </a:lnTo>
                  <a:lnTo>
                    <a:pt x="5163" y="6577"/>
                  </a:lnTo>
                  <a:lnTo>
                    <a:pt x="5163" y="6577"/>
                  </a:lnTo>
                  <a:lnTo>
                    <a:pt x="5115" y="6528"/>
                  </a:lnTo>
                  <a:lnTo>
                    <a:pt x="5090" y="6455"/>
                  </a:lnTo>
                  <a:lnTo>
                    <a:pt x="5066" y="6309"/>
                  </a:lnTo>
                  <a:lnTo>
                    <a:pt x="5090" y="6163"/>
                  </a:lnTo>
                  <a:lnTo>
                    <a:pt x="5115" y="6090"/>
                  </a:lnTo>
                  <a:lnTo>
                    <a:pt x="5163" y="6041"/>
                  </a:lnTo>
                  <a:lnTo>
                    <a:pt x="6040" y="5164"/>
                  </a:lnTo>
                  <a:lnTo>
                    <a:pt x="6040" y="5164"/>
                  </a:lnTo>
                  <a:lnTo>
                    <a:pt x="6089" y="5115"/>
                  </a:lnTo>
                  <a:lnTo>
                    <a:pt x="6162" y="5091"/>
                  </a:lnTo>
                  <a:lnTo>
                    <a:pt x="6308" y="5067"/>
                  </a:lnTo>
                  <a:lnTo>
                    <a:pt x="6454" y="5091"/>
                  </a:lnTo>
                  <a:lnTo>
                    <a:pt x="6527" y="5115"/>
                  </a:lnTo>
                  <a:lnTo>
                    <a:pt x="6576" y="5164"/>
                  </a:lnTo>
                  <a:lnTo>
                    <a:pt x="7915" y="6504"/>
                  </a:lnTo>
                  <a:lnTo>
                    <a:pt x="7915" y="6504"/>
                  </a:lnTo>
                  <a:lnTo>
                    <a:pt x="7964" y="6552"/>
                  </a:lnTo>
                  <a:lnTo>
                    <a:pt x="8037" y="6577"/>
                  </a:lnTo>
                  <a:lnTo>
                    <a:pt x="8183" y="6601"/>
                  </a:lnTo>
                  <a:lnTo>
                    <a:pt x="8330" y="6577"/>
                  </a:lnTo>
                  <a:lnTo>
                    <a:pt x="8403" y="6552"/>
                  </a:lnTo>
                  <a:lnTo>
                    <a:pt x="8451" y="6504"/>
                  </a:lnTo>
                  <a:lnTo>
                    <a:pt x="9791" y="5164"/>
                  </a:lnTo>
                  <a:lnTo>
                    <a:pt x="9791" y="5164"/>
                  </a:lnTo>
                  <a:lnTo>
                    <a:pt x="9840" y="5115"/>
                  </a:lnTo>
                  <a:lnTo>
                    <a:pt x="9913" y="5091"/>
                  </a:lnTo>
                  <a:lnTo>
                    <a:pt x="10059" y="5067"/>
                  </a:lnTo>
                  <a:lnTo>
                    <a:pt x="10205" y="5091"/>
                  </a:lnTo>
                  <a:lnTo>
                    <a:pt x="10278" y="5115"/>
                  </a:lnTo>
                  <a:lnTo>
                    <a:pt x="10327" y="5164"/>
                  </a:lnTo>
                  <a:lnTo>
                    <a:pt x="11203" y="6041"/>
                  </a:lnTo>
                  <a:lnTo>
                    <a:pt x="11203" y="6041"/>
                  </a:lnTo>
                  <a:lnTo>
                    <a:pt x="11252" y="6090"/>
                  </a:lnTo>
                  <a:lnTo>
                    <a:pt x="11276" y="6163"/>
                  </a:lnTo>
                  <a:lnTo>
                    <a:pt x="11301" y="6309"/>
                  </a:lnTo>
                  <a:lnTo>
                    <a:pt x="11276" y="6455"/>
                  </a:lnTo>
                  <a:lnTo>
                    <a:pt x="11252" y="6528"/>
                  </a:lnTo>
                  <a:lnTo>
                    <a:pt x="11203" y="6577"/>
                  </a:lnTo>
                  <a:lnTo>
                    <a:pt x="9864" y="7916"/>
                  </a:lnTo>
                  <a:lnTo>
                    <a:pt x="9864" y="7916"/>
                  </a:lnTo>
                  <a:lnTo>
                    <a:pt x="9815" y="7965"/>
                  </a:lnTo>
                  <a:lnTo>
                    <a:pt x="9791" y="8038"/>
                  </a:lnTo>
                  <a:lnTo>
                    <a:pt x="9766" y="8184"/>
                  </a:lnTo>
                  <a:lnTo>
                    <a:pt x="9791" y="8330"/>
                  </a:lnTo>
                  <a:lnTo>
                    <a:pt x="9815" y="8403"/>
                  </a:lnTo>
                  <a:lnTo>
                    <a:pt x="9864" y="8452"/>
                  </a:lnTo>
                  <a:lnTo>
                    <a:pt x="9864" y="845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216">
              <a:extLst>
                <a:ext uri="{FF2B5EF4-FFF2-40B4-BE49-F238E27FC236}">
                  <a16:creationId xmlns:a16="http://schemas.microsoft.com/office/drawing/2014/main" id="{3C210A57-EEF6-48C3-AB75-452EBA005379}"/>
                </a:ext>
              </a:extLst>
            </p:cNvPr>
            <p:cNvSpPr txBox="1"/>
            <p:nvPr/>
          </p:nvSpPr>
          <p:spPr>
            <a:xfrm>
              <a:off x="5597677" y="2510043"/>
              <a:ext cx="10260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사교육비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9" name="Shape 537">
              <a:extLst>
                <a:ext uri="{FF2B5EF4-FFF2-40B4-BE49-F238E27FC236}">
                  <a16:creationId xmlns:a16="http://schemas.microsoft.com/office/drawing/2014/main" id="{E92FBC68-CFB1-4BE4-9E5E-70424E8CE939}"/>
                </a:ext>
              </a:extLst>
            </p:cNvPr>
            <p:cNvGrpSpPr/>
            <p:nvPr/>
          </p:nvGrpSpPr>
          <p:grpSpPr>
            <a:xfrm>
              <a:off x="5501652" y="423511"/>
              <a:ext cx="304008" cy="326513"/>
              <a:chOff x="616425" y="2329600"/>
              <a:chExt cx="361700" cy="388475"/>
            </a:xfrm>
          </p:grpSpPr>
          <p:sp>
            <p:nvSpPr>
              <p:cNvPr id="100" name="Shape 538">
                <a:extLst>
                  <a:ext uri="{FF2B5EF4-FFF2-40B4-BE49-F238E27FC236}">
                    <a16:creationId xmlns:a16="http://schemas.microsoft.com/office/drawing/2014/main" id="{3CB10920-5B75-47BD-ABD8-03146E30795E}"/>
                  </a:ext>
                </a:extLst>
              </p:cNvPr>
              <p:cNvSpPr/>
              <p:nvPr/>
            </p:nvSpPr>
            <p:spPr>
              <a:xfrm>
                <a:off x="616425" y="2329600"/>
                <a:ext cx="361700" cy="388475"/>
              </a:xfrm>
              <a:custGeom>
                <a:avLst/>
                <a:gdLst/>
                <a:ahLst/>
                <a:cxnLst/>
                <a:rect l="0" t="0" r="0" b="0"/>
                <a:pathLst>
                  <a:path w="14468" h="15539" fill="none" extrusionOk="0">
                    <a:moveTo>
                      <a:pt x="14273" y="13030"/>
                    </a:moveTo>
                    <a:lnTo>
                      <a:pt x="9621" y="6479"/>
                    </a:lnTo>
                    <a:lnTo>
                      <a:pt x="9621" y="2338"/>
                    </a:lnTo>
                    <a:lnTo>
                      <a:pt x="10303" y="1656"/>
                    </a:lnTo>
                    <a:lnTo>
                      <a:pt x="10303" y="1656"/>
                    </a:lnTo>
                    <a:lnTo>
                      <a:pt x="10400" y="1559"/>
                    </a:lnTo>
                    <a:lnTo>
                      <a:pt x="10474" y="1437"/>
                    </a:lnTo>
                    <a:lnTo>
                      <a:pt x="10522" y="1291"/>
                    </a:lnTo>
                    <a:lnTo>
                      <a:pt x="10571" y="1169"/>
                    </a:lnTo>
                    <a:lnTo>
                      <a:pt x="10571" y="1023"/>
                    </a:lnTo>
                    <a:lnTo>
                      <a:pt x="10571" y="877"/>
                    </a:lnTo>
                    <a:lnTo>
                      <a:pt x="10547" y="731"/>
                    </a:lnTo>
                    <a:lnTo>
                      <a:pt x="10498" y="609"/>
                    </a:lnTo>
                    <a:lnTo>
                      <a:pt x="10498" y="609"/>
                    </a:lnTo>
                    <a:lnTo>
                      <a:pt x="10449" y="463"/>
                    </a:lnTo>
                    <a:lnTo>
                      <a:pt x="10352" y="366"/>
                    </a:lnTo>
                    <a:lnTo>
                      <a:pt x="10254" y="244"/>
                    </a:lnTo>
                    <a:lnTo>
                      <a:pt x="10157" y="171"/>
                    </a:lnTo>
                    <a:lnTo>
                      <a:pt x="10035" y="98"/>
                    </a:lnTo>
                    <a:lnTo>
                      <a:pt x="9889" y="49"/>
                    </a:lnTo>
                    <a:lnTo>
                      <a:pt x="9767" y="25"/>
                    </a:lnTo>
                    <a:lnTo>
                      <a:pt x="9621" y="0"/>
                    </a:lnTo>
                    <a:lnTo>
                      <a:pt x="4848" y="0"/>
                    </a:lnTo>
                    <a:lnTo>
                      <a:pt x="4848" y="0"/>
                    </a:lnTo>
                    <a:lnTo>
                      <a:pt x="4701" y="25"/>
                    </a:lnTo>
                    <a:lnTo>
                      <a:pt x="4580" y="49"/>
                    </a:lnTo>
                    <a:lnTo>
                      <a:pt x="4433" y="98"/>
                    </a:lnTo>
                    <a:lnTo>
                      <a:pt x="4312" y="171"/>
                    </a:lnTo>
                    <a:lnTo>
                      <a:pt x="4214" y="244"/>
                    </a:lnTo>
                    <a:lnTo>
                      <a:pt x="4117" y="366"/>
                    </a:lnTo>
                    <a:lnTo>
                      <a:pt x="4019" y="463"/>
                    </a:lnTo>
                    <a:lnTo>
                      <a:pt x="3971" y="609"/>
                    </a:lnTo>
                    <a:lnTo>
                      <a:pt x="3971" y="609"/>
                    </a:lnTo>
                    <a:lnTo>
                      <a:pt x="3922" y="731"/>
                    </a:lnTo>
                    <a:lnTo>
                      <a:pt x="3898" y="877"/>
                    </a:lnTo>
                    <a:lnTo>
                      <a:pt x="3898" y="1023"/>
                    </a:lnTo>
                    <a:lnTo>
                      <a:pt x="3898" y="1169"/>
                    </a:lnTo>
                    <a:lnTo>
                      <a:pt x="3946" y="1291"/>
                    </a:lnTo>
                    <a:lnTo>
                      <a:pt x="3995" y="1437"/>
                    </a:lnTo>
                    <a:lnTo>
                      <a:pt x="4068" y="1559"/>
                    </a:lnTo>
                    <a:lnTo>
                      <a:pt x="4166" y="1656"/>
                    </a:lnTo>
                    <a:lnTo>
                      <a:pt x="4848" y="2338"/>
                    </a:lnTo>
                    <a:lnTo>
                      <a:pt x="4848" y="6479"/>
                    </a:lnTo>
                    <a:lnTo>
                      <a:pt x="196" y="13030"/>
                    </a:lnTo>
                    <a:lnTo>
                      <a:pt x="196" y="13030"/>
                    </a:lnTo>
                    <a:lnTo>
                      <a:pt x="123" y="13152"/>
                    </a:lnTo>
                    <a:lnTo>
                      <a:pt x="50" y="13274"/>
                    </a:lnTo>
                    <a:lnTo>
                      <a:pt x="25" y="13395"/>
                    </a:lnTo>
                    <a:lnTo>
                      <a:pt x="1" y="13517"/>
                    </a:lnTo>
                    <a:lnTo>
                      <a:pt x="1" y="13639"/>
                    </a:lnTo>
                    <a:lnTo>
                      <a:pt x="25" y="13785"/>
                    </a:lnTo>
                    <a:lnTo>
                      <a:pt x="50" y="13907"/>
                    </a:lnTo>
                    <a:lnTo>
                      <a:pt x="98" y="14029"/>
                    </a:lnTo>
                    <a:lnTo>
                      <a:pt x="585" y="15003"/>
                    </a:lnTo>
                    <a:lnTo>
                      <a:pt x="585" y="15003"/>
                    </a:lnTo>
                    <a:lnTo>
                      <a:pt x="658" y="15125"/>
                    </a:lnTo>
                    <a:lnTo>
                      <a:pt x="756" y="15222"/>
                    </a:lnTo>
                    <a:lnTo>
                      <a:pt x="829" y="15320"/>
                    </a:lnTo>
                    <a:lnTo>
                      <a:pt x="951" y="15393"/>
                    </a:lnTo>
                    <a:lnTo>
                      <a:pt x="1073" y="15441"/>
                    </a:lnTo>
                    <a:lnTo>
                      <a:pt x="1194" y="15490"/>
                    </a:lnTo>
                    <a:lnTo>
                      <a:pt x="1316" y="15539"/>
                    </a:lnTo>
                    <a:lnTo>
                      <a:pt x="1462" y="15539"/>
                    </a:lnTo>
                    <a:lnTo>
                      <a:pt x="13006" y="15539"/>
                    </a:lnTo>
                    <a:lnTo>
                      <a:pt x="13006" y="15539"/>
                    </a:lnTo>
                    <a:lnTo>
                      <a:pt x="13153" y="15539"/>
                    </a:lnTo>
                    <a:lnTo>
                      <a:pt x="13274" y="15490"/>
                    </a:lnTo>
                    <a:lnTo>
                      <a:pt x="13396" y="15441"/>
                    </a:lnTo>
                    <a:lnTo>
                      <a:pt x="13518" y="15393"/>
                    </a:lnTo>
                    <a:lnTo>
                      <a:pt x="13640" y="15320"/>
                    </a:lnTo>
                    <a:lnTo>
                      <a:pt x="13713" y="15222"/>
                    </a:lnTo>
                    <a:lnTo>
                      <a:pt x="13810" y="15125"/>
                    </a:lnTo>
                    <a:lnTo>
                      <a:pt x="13883" y="15003"/>
                    </a:lnTo>
                    <a:lnTo>
                      <a:pt x="14370" y="14029"/>
                    </a:lnTo>
                    <a:lnTo>
                      <a:pt x="14370" y="14029"/>
                    </a:lnTo>
                    <a:lnTo>
                      <a:pt x="14419" y="13907"/>
                    </a:lnTo>
                    <a:lnTo>
                      <a:pt x="14443" y="13785"/>
                    </a:lnTo>
                    <a:lnTo>
                      <a:pt x="14468" y="13639"/>
                    </a:lnTo>
                    <a:lnTo>
                      <a:pt x="14468" y="13517"/>
                    </a:lnTo>
                    <a:lnTo>
                      <a:pt x="14443" y="13395"/>
                    </a:lnTo>
                    <a:lnTo>
                      <a:pt x="14419" y="13274"/>
                    </a:lnTo>
                    <a:lnTo>
                      <a:pt x="14346" y="13152"/>
                    </a:lnTo>
                    <a:lnTo>
                      <a:pt x="14273" y="13030"/>
                    </a:lnTo>
                    <a:lnTo>
                      <a:pt x="14273" y="1303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" name="Shape 539">
                <a:extLst>
                  <a:ext uri="{FF2B5EF4-FFF2-40B4-BE49-F238E27FC236}">
                    <a16:creationId xmlns:a16="http://schemas.microsoft.com/office/drawing/2014/main" id="{A487B787-D7E1-434C-B1AA-658FB7FD5E72}"/>
                  </a:ext>
                </a:extLst>
              </p:cNvPr>
              <p:cNvSpPr/>
              <p:nvPr/>
            </p:nvSpPr>
            <p:spPr>
              <a:xfrm>
                <a:off x="704725" y="2545750"/>
                <a:ext cx="18512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7405" h="1" fill="none" extrusionOk="0">
                    <a:moveTo>
                      <a:pt x="7404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" name="Shape 540">
                <a:extLst>
                  <a:ext uri="{FF2B5EF4-FFF2-40B4-BE49-F238E27FC236}">
                    <a16:creationId xmlns:a16="http://schemas.microsoft.com/office/drawing/2014/main" id="{93A7E697-BE92-425B-9DB7-C9A5C585BAD4}"/>
                  </a:ext>
                </a:extLst>
              </p:cNvPr>
              <p:cNvSpPr/>
              <p:nvPr/>
            </p:nvSpPr>
            <p:spPr>
              <a:xfrm>
                <a:off x="811875" y="2626125"/>
                <a:ext cx="31075" cy="31075"/>
              </a:xfrm>
              <a:custGeom>
                <a:avLst/>
                <a:gdLst/>
                <a:ahLst/>
                <a:cxnLst/>
                <a:rect l="0" t="0" r="0" b="0"/>
                <a:pathLst>
                  <a:path w="1243" h="1243" fill="none" extrusionOk="0">
                    <a:moveTo>
                      <a:pt x="1" y="633"/>
                    </a:moveTo>
                    <a:lnTo>
                      <a:pt x="1" y="633"/>
                    </a:lnTo>
                    <a:lnTo>
                      <a:pt x="25" y="487"/>
                    </a:lnTo>
                    <a:lnTo>
                      <a:pt x="50" y="390"/>
                    </a:lnTo>
                    <a:lnTo>
                      <a:pt x="98" y="268"/>
                    </a:lnTo>
                    <a:lnTo>
                      <a:pt x="171" y="171"/>
                    </a:lnTo>
                    <a:lnTo>
                      <a:pt x="269" y="98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634" y="0"/>
                    </a:lnTo>
                    <a:lnTo>
                      <a:pt x="634" y="0"/>
                    </a:lnTo>
                    <a:lnTo>
                      <a:pt x="756" y="24"/>
                    </a:lnTo>
                    <a:lnTo>
                      <a:pt x="853" y="49"/>
                    </a:lnTo>
                    <a:lnTo>
                      <a:pt x="975" y="98"/>
                    </a:lnTo>
                    <a:lnTo>
                      <a:pt x="1072" y="171"/>
                    </a:lnTo>
                    <a:lnTo>
                      <a:pt x="1146" y="268"/>
                    </a:lnTo>
                    <a:lnTo>
                      <a:pt x="1194" y="390"/>
                    </a:lnTo>
                    <a:lnTo>
                      <a:pt x="1243" y="487"/>
                    </a:lnTo>
                    <a:lnTo>
                      <a:pt x="1243" y="633"/>
                    </a:lnTo>
                    <a:lnTo>
                      <a:pt x="1243" y="633"/>
                    </a:lnTo>
                    <a:lnTo>
                      <a:pt x="1243" y="755"/>
                    </a:lnTo>
                    <a:lnTo>
                      <a:pt x="1194" y="853"/>
                    </a:lnTo>
                    <a:lnTo>
                      <a:pt x="1146" y="974"/>
                    </a:lnTo>
                    <a:lnTo>
                      <a:pt x="1072" y="1072"/>
                    </a:lnTo>
                    <a:lnTo>
                      <a:pt x="975" y="1145"/>
                    </a:lnTo>
                    <a:lnTo>
                      <a:pt x="853" y="1194"/>
                    </a:lnTo>
                    <a:lnTo>
                      <a:pt x="756" y="1242"/>
                    </a:lnTo>
                    <a:lnTo>
                      <a:pt x="634" y="1242"/>
                    </a:lnTo>
                    <a:lnTo>
                      <a:pt x="634" y="1242"/>
                    </a:lnTo>
                    <a:lnTo>
                      <a:pt x="488" y="1242"/>
                    </a:lnTo>
                    <a:lnTo>
                      <a:pt x="390" y="1194"/>
                    </a:lnTo>
                    <a:lnTo>
                      <a:pt x="269" y="1145"/>
                    </a:lnTo>
                    <a:lnTo>
                      <a:pt x="171" y="1072"/>
                    </a:lnTo>
                    <a:lnTo>
                      <a:pt x="98" y="974"/>
                    </a:lnTo>
                    <a:lnTo>
                      <a:pt x="50" y="853"/>
                    </a:lnTo>
                    <a:lnTo>
                      <a:pt x="25" y="755"/>
                    </a:lnTo>
                    <a:lnTo>
                      <a:pt x="1" y="633"/>
                    </a:lnTo>
                    <a:lnTo>
                      <a:pt x="1" y="63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" name="Shape 541">
                <a:extLst>
                  <a:ext uri="{FF2B5EF4-FFF2-40B4-BE49-F238E27FC236}">
                    <a16:creationId xmlns:a16="http://schemas.microsoft.com/office/drawing/2014/main" id="{48FDEDDA-13B3-4C62-9913-E5FF779FF67F}"/>
                  </a:ext>
                </a:extLst>
              </p:cNvPr>
              <p:cNvSpPr/>
              <p:nvPr/>
            </p:nvSpPr>
            <p:spPr>
              <a:xfrm>
                <a:off x="751000" y="2568275"/>
                <a:ext cx="54200" cy="53600"/>
              </a:xfrm>
              <a:custGeom>
                <a:avLst/>
                <a:gdLst/>
                <a:ahLst/>
                <a:cxnLst/>
                <a:rect l="0" t="0" r="0" b="0"/>
                <a:pathLst>
                  <a:path w="2168" h="2144" fill="none" extrusionOk="0">
                    <a:moveTo>
                      <a:pt x="1096" y="2144"/>
                    </a:moveTo>
                    <a:lnTo>
                      <a:pt x="1096" y="2144"/>
                    </a:lnTo>
                    <a:lnTo>
                      <a:pt x="877" y="2119"/>
                    </a:lnTo>
                    <a:lnTo>
                      <a:pt x="658" y="2071"/>
                    </a:lnTo>
                    <a:lnTo>
                      <a:pt x="487" y="1973"/>
                    </a:lnTo>
                    <a:lnTo>
                      <a:pt x="317" y="1827"/>
                    </a:lnTo>
                    <a:lnTo>
                      <a:pt x="195" y="1681"/>
                    </a:lnTo>
                    <a:lnTo>
                      <a:pt x="98" y="1486"/>
                    </a:lnTo>
                    <a:lnTo>
                      <a:pt x="25" y="1291"/>
                    </a:lnTo>
                    <a:lnTo>
                      <a:pt x="0" y="1072"/>
                    </a:lnTo>
                    <a:lnTo>
                      <a:pt x="0" y="1072"/>
                    </a:lnTo>
                    <a:lnTo>
                      <a:pt x="25" y="853"/>
                    </a:lnTo>
                    <a:lnTo>
                      <a:pt x="98" y="658"/>
                    </a:lnTo>
                    <a:lnTo>
                      <a:pt x="195" y="463"/>
                    </a:lnTo>
                    <a:lnTo>
                      <a:pt x="317" y="317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77" y="0"/>
                    </a:lnTo>
                    <a:lnTo>
                      <a:pt x="1096" y="0"/>
                    </a:lnTo>
                    <a:lnTo>
                      <a:pt x="1096" y="0"/>
                    </a:lnTo>
                    <a:lnTo>
                      <a:pt x="1315" y="0"/>
                    </a:lnTo>
                    <a:lnTo>
                      <a:pt x="1510" y="73"/>
                    </a:lnTo>
                    <a:lnTo>
                      <a:pt x="1681" y="171"/>
                    </a:lnTo>
                    <a:lnTo>
                      <a:pt x="1851" y="317"/>
                    </a:lnTo>
                    <a:lnTo>
                      <a:pt x="1973" y="463"/>
                    </a:lnTo>
                    <a:lnTo>
                      <a:pt x="2070" y="658"/>
                    </a:lnTo>
                    <a:lnTo>
                      <a:pt x="2144" y="853"/>
                    </a:lnTo>
                    <a:lnTo>
                      <a:pt x="2168" y="1072"/>
                    </a:lnTo>
                    <a:lnTo>
                      <a:pt x="2168" y="1072"/>
                    </a:lnTo>
                    <a:lnTo>
                      <a:pt x="2144" y="1291"/>
                    </a:lnTo>
                    <a:lnTo>
                      <a:pt x="2070" y="1486"/>
                    </a:lnTo>
                    <a:lnTo>
                      <a:pt x="1973" y="1681"/>
                    </a:lnTo>
                    <a:lnTo>
                      <a:pt x="1851" y="1827"/>
                    </a:lnTo>
                    <a:lnTo>
                      <a:pt x="1681" y="1973"/>
                    </a:lnTo>
                    <a:lnTo>
                      <a:pt x="1510" y="2071"/>
                    </a:lnTo>
                    <a:lnTo>
                      <a:pt x="1315" y="2119"/>
                    </a:lnTo>
                    <a:lnTo>
                      <a:pt x="1096" y="2144"/>
                    </a:lnTo>
                    <a:lnTo>
                      <a:pt x="1096" y="214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" name="Shape 542">
                <a:extLst>
                  <a:ext uri="{FF2B5EF4-FFF2-40B4-BE49-F238E27FC236}">
                    <a16:creationId xmlns:a16="http://schemas.microsoft.com/office/drawing/2014/main" id="{EFCE6A8A-B645-459B-A45F-5F2A3E29B5D5}"/>
                  </a:ext>
                </a:extLst>
              </p:cNvPr>
              <p:cNvSpPr/>
              <p:nvPr/>
            </p:nvSpPr>
            <p:spPr>
              <a:xfrm>
                <a:off x="769875" y="2662650"/>
                <a:ext cx="23775" cy="23775"/>
              </a:xfrm>
              <a:custGeom>
                <a:avLst/>
                <a:gdLst/>
                <a:ahLst/>
                <a:cxnLst/>
                <a:rect l="0" t="0" r="0" b="0"/>
                <a:pathLst>
                  <a:path w="951" h="951" fill="none" extrusionOk="0">
                    <a:moveTo>
                      <a:pt x="0" y="463"/>
                    </a:moveTo>
                    <a:lnTo>
                      <a:pt x="0" y="463"/>
                    </a:lnTo>
                    <a:lnTo>
                      <a:pt x="0" y="366"/>
                    </a:lnTo>
                    <a:lnTo>
                      <a:pt x="25" y="293"/>
                    </a:lnTo>
                    <a:lnTo>
                      <a:pt x="73" y="195"/>
                    </a:lnTo>
                    <a:lnTo>
                      <a:pt x="146" y="122"/>
                    </a:lnTo>
                    <a:lnTo>
                      <a:pt x="220" y="73"/>
                    </a:lnTo>
                    <a:lnTo>
                      <a:pt x="293" y="25"/>
                    </a:lnTo>
                    <a:lnTo>
                      <a:pt x="390" y="0"/>
                    </a:lnTo>
                    <a:lnTo>
                      <a:pt x="487" y="0"/>
                    </a:lnTo>
                    <a:lnTo>
                      <a:pt x="487" y="0"/>
                    </a:lnTo>
                    <a:lnTo>
                      <a:pt x="585" y="0"/>
                    </a:lnTo>
                    <a:lnTo>
                      <a:pt x="658" y="25"/>
                    </a:lnTo>
                    <a:lnTo>
                      <a:pt x="755" y="73"/>
                    </a:lnTo>
                    <a:lnTo>
                      <a:pt x="828" y="122"/>
                    </a:lnTo>
                    <a:lnTo>
                      <a:pt x="877" y="195"/>
                    </a:lnTo>
                    <a:lnTo>
                      <a:pt x="926" y="293"/>
                    </a:lnTo>
                    <a:lnTo>
                      <a:pt x="950" y="366"/>
                    </a:lnTo>
                    <a:lnTo>
                      <a:pt x="950" y="463"/>
                    </a:lnTo>
                    <a:lnTo>
                      <a:pt x="950" y="463"/>
                    </a:lnTo>
                    <a:lnTo>
                      <a:pt x="950" y="561"/>
                    </a:lnTo>
                    <a:lnTo>
                      <a:pt x="926" y="658"/>
                    </a:lnTo>
                    <a:lnTo>
                      <a:pt x="877" y="755"/>
                    </a:lnTo>
                    <a:lnTo>
                      <a:pt x="828" y="804"/>
                    </a:lnTo>
                    <a:lnTo>
                      <a:pt x="755" y="877"/>
                    </a:lnTo>
                    <a:lnTo>
                      <a:pt x="658" y="926"/>
                    </a:lnTo>
                    <a:lnTo>
                      <a:pt x="585" y="950"/>
                    </a:lnTo>
                    <a:lnTo>
                      <a:pt x="487" y="950"/>
                    </a:lnTo>
                    <a:lnTo>
                      <a:pt x="487" y="950"/>
                    </a:lnTo>
                    <a:lnTo>
                      <a:pt x="390" y="950"/>
                    </a:lnTo>
                    <a:lnTo>
                      <a:pt x="293" y="926"/>
                    </a:lnTo>
                    <a:lnTo>
                      <a:pt x="220" y="877"/>
                    </a:lnTo>
                    <a:lnTo>
                      <a:pt x="146" y="804"/>
                    </a:lnTo>
                    <a:lnTo>
                      <a:pt x="73" y="755"/>
                    </a:lnTo>
                    <a:lnTo>
                      <a:pt x="25" y="658"/>
                    </a:lnTo>
                    <a:lnTo>
                      <a:pt x="0" y="561"/>
                    </a:lnTo>
                    <a:lnTo>
                      <a:pt x="0" y="463"/>
                    </a:lnTo>
                    <a:lnTo>
                      <a:pt x="0" y="46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543">
                <a:extLst>
                  <a:ext uri="{FF2B5EF4-FFF2-40B4-BE49-F238E27FC236}">
                    <a16:creationId xmlns:a16="http://schemas.microsoft.com/office/drawing/2014/main" id="{E88B7941-3F93-4C1B-BA9C-12B9CA466D5D}"/>
                  </a:ext>
                </a:extLst>
              </p:cNvPr>
              <p:cNvSpPr/>
              <p:nvPr/>
            </p:nvSpPr>
            <p:spPr>
              <a:xfrm>
                <a:off x="799700" y="2503125"/>
                <a:ext cx="24375" cy="23775"/>
              </a:xfrm>
              <a:custGeom>
                <a:avLst/>
                <a:gdLst/>
                <a:ahLst/>
                <a:cxnLst/>
                <a:rect l="0" t="0" r="0" b="0"/>
                <a:pathLst>
                  <a:path w="975" h="951" fill="none" extrusionOk="0">
                    <a:moveTo>
                      <a:pt x="1" y="463"/>
                    </a:moveTo>
                    <a:lnTo>
                      <a:pt x="1" y="463"/>
                    </a:lnTo>
                    <a:lnTo>
                      <a:pt x="25" y="366"/>
                    </a:lnTo>
                    <a:lnTo>
                      <a:pt x="49" y="293"/>
                    </a:lnTo>
                    <a:lnTo>
                      <a:pt x="98" y="195"/>
                    </a:lnTo>
                    <a:lnTo>
                      <a:pt x="147" y="122"/>
                    </a:lnTo>
                    <a:lnTo>
                      <a:pt x="220" y="73"/>
                    </a:lnTo>
                    <a:lnTo>
                      <a:pt x="293" y="25"/>
                    </a:lnTo>
                    <a:lnTo>
                      <a:pt x="390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585" y="0"/>
                    </a:lnTo>
                    <a:lnTo>
                      <a:pt x="683" y="25"/>
                    </a:lnTo>
                    <a:lnTo>
                      <a:pt x="756" y="73"/>
                    </a:lnTo>
                    <a:lnTo>
                      <a:pt x="829" y="122"/>
                    </a:lnTo>
                    <a:lnTo>
                      <a:pt x="877" y="195"/>
                    </a:lnTo>
                    <a:lnTo>
                      <a:pt x="926" y="293"/>
                    </a:lnTo>
                    <a:lnTo>
                      <a:pt x="951" y="366"/>
                    </a:lnTo>
                    <a:lnTo>
                      <a:pt x="975" y="463"/>
                    </a:lnTo>
                    <a:lnTo>
                      <a:pt x="975" y="463"/>
                    </a:lnTo>
                    <a:lnTo>
                      <a:pt x="951" y="561"/>
                    </a:lnTo>
                    <a:lnTo>
                      <a:pt x="926" y="658"/>
                    </a:lnTo>
                    <a:lnTo>
                      <a:pt x="877" y="731"/>
                    </a:lnTo>
                    <a:lnTo>
                      <a:pt x="829" y="804"/>
                    </a:lnTo>
                    <a:lnTo>
                      <a:pt x="756" y="877"/>
                    </a:lnTo>
                    <a:lnTo>
                      <a:pt x="683" y="902"/>
                    </a:lnTo>
                    <a:lnTo>
                      <a:pt x="585" y="950"/>
                    </a:lnTo>
                    <a:lnTo>
                      <a:pt x="488" y="950"/>
                    </a:lnTo>
                    <a:lnTo>
                      <a:pt x="488" y="950"/>
                    </a:lnTo>
                    <a:lnTo>
                      <a:pt x="390" y="950"/>
                    </a:lnTo>
                    <a:lnTo>
                      <a:pt x="293" y="902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31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1" y="463"/>
                    </a:lnTo>
                    <a:lnTo>
                      <a:pt x="1" y="463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" name="Shape 544">
                <a:extLst>
                  <a:ext uri="{FF2B5EF4-FFF2-40B4-BE49-F238E27FC236}">
                    <a16:creationId xmlns:a16="http://schemas.microsoft.com/office/drawing/2014/main" id="{96F0C912-F11D-4FEA-A53A-A88297FB674A}"/>
                  </a:ext>
                </a:extLst>
              </p:cNvPr>
              <p:cNvSpPr/>
              <p:nvPr/>
            </p:nvSpPr>
            <p:spPr>
              <a:xfrm>
                <a:off x="766825" y="2388050"/>
                <a:ext cx="6092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2437" h="1" fill="none" extrusionOk="0">
                    <a:moveTo>
                      <a:pt x="2436" y="0"/>
                    </a:move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" name="Shape 545">
                <a:extLst>
                  <a:ext uri="{FF2B5EF4-FFF2-40B4-BE49-F238E27FC236}">
                    <a16:creationId xmlns:a16="http://schemas.microsoft.com/office/drawing/2014/main" id="{43B6EFE6-8097-4A1A-B6FE-7DE8B32AFA9A}"/>
                  </a:ext>
                </a:extLst>
              </p:cNvPr>
              <p:cNvSpPr/>
              <p:nvPr/>
            </p:nvSpPr>
            <p:spPr>
              <a:xfrm>
                <a:off x="769875" y="2456250"/>
                <a:ext cx="31075" cy="31075"/>
              </a:xfrm>
              <a:custGeom>
                <a:avLst/>
                <a:gdLst/>
                <a:ahLst/>
                <a:cxnLst/>
                <a:rect l="0" t="0" r="0" b="0"/>
                <a:pathLst>
                  <a:path w="1243" h="1243" fill="none" extrusionOk="0">
                    <a:moveTo>
                      <a:pt x="0" y="633"/>
                    </a:moveTo>
                    <a:lnTo>
                      <a:pt x="0" y="633"/>
                    </a:lnTo>
                    <a:lnTo>
                      <a:pt x="0" y="512"/>
                    </a:lnTo>
                    <a:lnTo>
                      <a:pt x="49" y="390"/>
                    </a:lnTo>
                    <a:lnTo>
                      <a:pt x="98" y="268"/>
                    </a:lnTo>
                    <a:lnTo>
                      <a:pt x="171" y="195"/>
                    </a:lnTo>
                    <a:lnTo>
                      <a:pt x="268" y="122"/>
                    </a:lnTo>
                    <a:lnTo>
                      <a:pt x="366" y="49"/>
                    </a:lnTo>
                    <a:lnTo>
                      <a:pt x="487" y="24"/>
                    </a:lnTo>
                    <a:lnTo>
                      <a:pt x="609" y="0"/>
                    </a:lnTo>
                    <a:lnTo>
                      <a:pt x="609" y="0"/>
                    </a:lnTo>
                    <a:lnTo>
                      <a:pt x="731" y="24"/>
                    </a:lnTo>
                    <a:lnTo>
                      <a:pt x="853" y="49"/>
                    </a:lnTo>
                    <a:lnTo>
                      <a:pt x="975" y="122"/>
                    </a:lnTo>
                    <a:lnTo>
                      <a:pt x="1048" y="195"/>
                    </a:lnTo>
                    <a:lnTo>
                      <a:pt x="1145" y="268"/>
                    </a:lnTo>
                    <a:lnTo>
                      <a:pt x="1194" y="390"/>
                    </a:lnTo>
                    <a:lnTo>
                      <a:pt x="1218" y="512"/>
                    </a:lnTo>
                    <a:lnTo>
                      <a:pt x="1242" y="633"/>
                    </a:lnTo>
                    <a:lnTo>
                      <a:pt x="1242" y="633"/>
                    </a:lnTo>
                    <a:lnTo>
                      <a:pt x="1218" y="755"/>
                    </a:lnTo>
                    <a:lnTo>
                      <a:pt x="1194" y="877"/>
                    </a:lnTo>
                    <a:lnTo>
                      <a:pt x="1145" y="974"/>
                    </a:lnTo>
                    <a:lnTo>
                      <a:pt x="1048" y="1072"/>
                    </a:lnTo>
                    <a:lnTo>
                      <a:pt x="975" y="1145"/>
                    </a:lnTo>
                    <a:lnTo>
                      <a:pt x="853" y="1193"/>
                    </a:lnTo>
                    <a:lnTo>
                      <a:pt x="731" y="1242"/>
                    </a:lnTo>
                    <a:lnTo>
                      <a:pt x="609" y="1242"/>
                    </a:lnTo>
                    <a:lnTo>
                      <a:pt x="609" y="1242"/>
                    </a:lnTo>
                    <a:lnTo>
                      <a:pt x="487" y="1242"/>
                    </a:lnTo>
                    <a:lnTo>
                      <a:pt x="366" y="1193"/>
                    </a:lnTo>
                    <a:lnTo>
                      <a:pt x="268" y="1145"/>
                    </a:lnTo>
                    <a:lnTo>
                      <a:pt x="171" y="1072"/>
                    </a:lnTo>
                    <a:lnTo>
                      <a:pt x="98" y="974"/>
                    </a:lnTo>
                    <a:lnTo>
                      <a:pt x="49" y="877"/>
                    </a:lnTo>
                    <a:lnTo>
                      <a:pt x="0" y="755"/>
                    </a:lnTo>
                    <a:lnTo>
                      <a:pt x="0" y="633"/>
                    </a:lnTo>
                    <a:lnTo>
                      <a:pt x="0" y="633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08" name="Shape 216">
              <a:extLst>
                <a:ext uri="{FF2B5EF4-FFF2-40B4-BE49-F238E27FC236}">
                  <a16:creationId xmlns:a16="http://schemas.microsoft.com/office/drawing/2014/main" id="{B3F4D280-F6FF-4A2C-9D2E-3C9F0B05F911}"/>
                </a:ext>
              </a:extLst>
            </p:cNvPr>
            <p:cNvSpPr txBox="1"/>
            <p:nvPr/>
          </p:nvSpPr>
          <p:spPr>
            <a:xfrm>
              <a:off x="5150156" y="814262"/>
              <a:ext cx="10260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dirty="0" err="1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의사수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" name="Shape 216">
              <a:extLst>
                <a:ext uri="{FF2B5EF4-FFF2-40B4-BE49-F238E27FC236}">
                  <a16:creationId xmlns:a16="http://schemas.microsoft.com/office/drawing/2014/main" id="{0B29FF09-4FF9-4EF8-ADD9-F4B9BC7DF2CC}"/>
                </a:ext>
              </a:extLst>
            </p:cNvPr>
            <p:cNvSpPr txBox="1"/>
            <p:nvPr/>
          </p:nvSpPr>
          <p:spPr>
            <a:xfrm>
              <a:off x="2191112" y="4562273"/>
              <a:ext cx="1317635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dirty="0" err="1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ㄷㅈㄱㄱ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" name="Shape 216">
              <a:extLst>
                <a:ext uri="{FF2B5EF4-FFF2-40B4-BE49-F238E27FC236}">
                  <a16:creationId xmlns:a16="http://schemas.microsoft.com/office/drawing/2014/main" id="{46E031A2-26BC-4C5D-A702-D142C378739C}"/>
                </a:ext>
              </a:extLst>
            </p:cNvPr>
            <p:cNvSpPr txBox="1"/>
            <p:nvPr/>
          </p:nvSpPr>
          <p:spPr>
            <a:xfrm>
              <a:off x="1958565" y="3793256"/>
              <a:ext cx="1317635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보육시설현황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" name="Shape 216">
              <a:extLst>
                <a:ext uri="{FF2B5EF4-FFF2-40B4-BE49-F238E27FC236}">
                  <a16:creationId xmlns:a16="http://schemas.microsoft.com/office/drawing/2014/main" id="{4DD214B3-9B0B-496D-BED0-8493738DFC03}"/>
                </a:ext>
              </a:extLst>
            </p:cNvPr>
            <p:cNvSpPr txBox="1"/>
            <p:nvPr/>
          </p:nvSpPr>
          <p:spPr>
            <a:xfrm>
              <a:off x="2913397" y="1251741"/>
              <a:ext cx="10260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b="0" i="0" u="none" strike="noStrike" cap="none" dirty="0" err="1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ㅈㄷㄱㅈㄷㄱ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" name="Shape 216">
              <a:extLst>
                <a:ext uri="{FF2B5EF4-FFF2-40B4-BE49-F238E27FC236}">
                  <a16:creationId xmlns:a16="http://schemas.microsoft.com/office/drawing/2014/main" id="{3C0206AC-1294-4B1C-B991-3D2A43FB91F7}"/>
                </a:ext>
              </a:extLst>
            </p:cNvPr>
            <p:cNvSpPr txBox="1"/>
            <p:nvPr/>
          </p:nvSpPr>
          <p:spPr>
            <a:xfrm>
              <a:off x="751779" y="1799993"/>
              <a:ext cx="10260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근로시간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" name="Shape 216">
              <a:extLst>
                <a:ext uri="{FF2B5EF4-FFF2-40B4-BE49-F238E27FC236}">
                  <a16:creationId xmlns:a16="http://schemas.microsoft.com/office/drawing/2014/main" id="{37810ADA-C81A-4E80-8AB0-986222AE10AC}"/>
                </a:ext>
              </a:extLst>
            </p:cNvPr>
            <p:cNvSpPr txBox="1"/>
            <p:nvPr/>
          </p:nvSpPr>
          <p:spPr>
            <a:xfrm>
              <a:off x="879764" y="2589687"/>
              <a:ext cx="1126712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dirty="0" err="1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ㅇㄹㅇㄴㄹ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" name="Shape 216">
              <a:extLst>
                <a:ext uri="{FF2B5EF4-FFF2-40B4-BE49-F238E27FC236}">
                  <a16:creationId xmlns:a16="http://schemas.microsoft.com/office/drawing/2014/main" id="{45945489-351A-4A61-9385-A0F3D8930E87}"/>
                </a:ext>
              </a:extLst>
            </p:cNvPr>
            <p:cNvSpPr txBox="1"/>
            <p:nvPr/>
          </p:nvSpPr>
          <p:spPr>
            <a:xfrm>
              <a:off x="1615168" y="2903644"/>
              <a:ext cx="1125531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dirty="0" err="1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ㄹㄴㅇㄹ</a:t>
              </a:r>
              <a:endParaRPr lang="en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" name="Shape 588">
              <a:extLst>
                <a:ext uri="{FF2B5EF4-FFF2-40B4-BE49-F238E27FC236}">
                  <a16:creationId xmlns:a16="http://schemas.microsoft.com/office/drawing/2014/main" id="{F8759163-A6B6-4039-8E3C-2250DBA94F77}"/>
                </a:ext>
              </a:extLst>
            </p:cNvPr>
            <p:cNvSpPr/>
            <p:nvPr/>
          </p:nvSpPr>
          <p:spPr>
            <a:xfrm>
              <a:off x="1088292" y="1403357"/>
              <a:ext cx="356203" cy="356203"/>
            </a:xfrm>
            <a:custGeom>
              <a:avLst/>
              <a:gdLst/>
              <a:ahLst/>
              <a:cxnLst/>
              <a:rect l="0" t="0" r="0" b="0"/>
              <a:pathLst>
                <a:path w="16952" h="16952" fill="none" extrusionOk="0">
                  <a:moveTo>
                    <a:pt x="16173" y="7015"/>
                  </a:moveTo>
                  <a:lnTo>
                    <a:pt x="14419" y="6820"/>
                  </a:lnTo>
                  <a:lnTo>
                    <a:pt x="14419" y="6820"/>
                  </a:lnTo>
                  <a:lnTo>
                    <a:pt x="14322" y="6479"/>
                  </a:lnTo>
                  <a:lnTo>
                    <a:pt x="14175" y="6114"/>
                  </a:lnTo>
                  <a:lnTo>
                    <a:pt x="14029" y="5773"/>
                  </a:lnTo>
                  <a:lnTo>
                    <a:pt x="13859" y="5432"/>
                  </a:lnTo>
                  <a:lnTo>
                    <a:pt x="14955" y="4068"/>
                  </a:lnTo>
                  <a:lnTo>
                    <a:pt x="14955" y="4068"/>
                  </a:lnTo>
                  <a:lnTo>
                    <a:pt x="15028" y="3922"/>
                  </a:lnTo>
                  <a:lnTo>
                    <a:pt x="15077" y="3776"/>
                  </a:lnTo>
                  <a:lnTo>
                    <a:pt x="15125" y="3630"/>
                  </a:lnTo>
                  <a:lnTo>
                    <a:pt x="15125" y="3484"/>
                  </a:lnTo>
                  <a:lnTo>
                    <a:pt x="15101" y="3313"/>
                  </a:lnTo>
                  <a:lnTo>
                    <a:pt x="15052" y="3167"/>
                  </a:lnTo>
                  <a:lnTo>
                    <a:pt x="14979" y="3021"/>
                  </a:lnTo>
                  <a:lnTo>
                    <a:pt x="14882" y="2899"/>
                  </a:lnTo>
                  <a:lnTo>
                    <a:pt x="14054" y="2071"/>
                  </a:lnTo>
                  <a:lnTo>
                    <a:pt x="14054" y="2071"/>
                  </a:lnTo>
                  <a:lnTo>
                    <a:pt x="13932" y="1974"/>
                  </a:lnTo>
                  <a:lnTo>
                    <a:pt x="13786" y="1901"/>
                  </a:lnTo>
                  <a:lnTo>
                    <a:pt x="13640" y="1852"/>
                  </a:lnTo>
                  <a:lnTo>
                    <a:pt x="13469" y="1827"/>
                  </a:lnTo>
                  <a:lnTo>
                    <a:pt x="13323" y="1827"/>
                  </a:lnTo>
                  <a:lnTo>
                    <a:pt x="13177" y="1876"/>
                  </a:lnTo>
                  <a:lnTo>
                    <a:pt x="13031" y="1925"/>
                  </a:lnTo>
                  <a:lnTo>
                    <a:pt x="12885" y="2022"/>
                  </a:lnTo>
                  <a:lnTo>
                    <a:pt x="11521" y="3094"/>
                  </a:lnTo>
                  <a:lnTo>
                    <a:pt x="11521" y="3094"/>
                  </a:lnTo>
                  <a:lnTo>
                    <a:pt x="11180" y="2923"/>
                  </a:lnTo>
                  <a:lnTo>
                    <a:pt x="10839" y="2777"/>
                  </a:lnTo>
                  <a:lnTo>
                    <a:pt x="10473" y="2631"/>
                  </a:lnTo>
                  <a:lnTo>
                    <a:pt x="10133" y="2534"/>
                  </a:lnTo>
                  <a:lnTo>
                    <a:pt x="9938" y="780"/>
                  </a:lnTo>
                  <a:lnTo>
                    <a:pt x="9938" y="780"/>
                  </a:lnTo>
                  <a:lnTo>
                    <a:pt x="9889" y="634"/>
                  </a:lnTo>
                  <a:lnTo>
                    <a:pt x="9840" y="488"/>
                  </a:lnTo>
                  <a:lnTo>
                    <a:pt x="9743" y="342"/>
                  </a:lnTo>
                  <a:lnTo>
                    <a:pt x="9645" y="244"/>
                  </a:lnTo>
                  <a:lnTo>
                    <a:pt x="9499" y="147"/>
                  </a:lnTo>
                  <a:lnTo>
                    <a:pt x="9378" y="74"/>
                  </a:lnTo>
                  <a:lnTo>
                    <a:pt x="9231" y="25"/>
                  </a:lnTo>
                  <a:lnTo>
                    <a:pt x="9061" y="1"/>
                  </a:lnTo>
                  <a:lnTo>
                    <a:pt x="7892" y="1"/>
                  </a:lnTo>
                  <a:lnTo>
                    <a:pt x="7892" y="1"/>
                  </a:lnTo>
                  <a:lnTo>
                    <a:pt x="7721" y="25"/>
                  </a:lnTo>
                  <a:lnTo>
                    <a:pt x="7575" y="74"/>
                  </a:lnTo>
                  <a:lnTo>
                    <a:pt x="7453" y="147"/>
                  </a:lnTo>
                  <a:lnTo>
                    <a:pt x="7307" y="244"/>
                  </a:lnTo>
                  <a:lnTo>
                    <a:pt x="7210" y="342"/>
                  </a:lnTo>
                  <a:lnTo>
                    <a:pt x="7112" y="488"/>
                  </a:lnTo>
                  <a:lnTo>
                    <a:pt x="7064" y="634"/>
                  </a:lnTo>
                  <a:lnTo>
                    <a:pt x="7015" y="780"/>
                  </a:lnTo>
                  <a:lnTo>
                    <a:pt x="6820" y="2534"/>
                  </a:lnTo>
                  <a:lnTo>
                    <a:pt x="6820" y="2534"/>
                  </a:lnTo>
                  <a:lnTo>
                    <a:pt x="6479" y="2631"/>
                  </a:lnTo>
                  <a:lnTo>
                    <a:pt x="6114" y="2777"/>
                  </a:lnTo>
                  <a:lnTo>
                    <a:pt x="5773" y="2923"/>
                  </a:lnTo>
                  <a:lnTo>
                    <a:pt x="5432" y="3094"/>
                  </a:lnTo>
                  <a:lnTo>
                    <a:pt x="4068" y="2022"/>
                  </a:lnTo>
                  <a:lnTo>
                    <a:pt x="4068" y="2022"/>
                  </a:lnTo>
                  <a:lnTo>
                    <a:pt x="3922" y="1925"/>
                  </a:lnTo>
                  <a:lnTo>
                    <a:pt x="3776" y="1876"/>
                  </a:lnTo>
                  <a:lnTo>
                    <a:pt x="3630" y="1827"/>
                  </a:lnTo>
                  <a:lnTo>
                    <a:pt x="3484" y="1827"/>
                  </a:lnTo>
                  <a:lnTo>
                    <a:pt x="3313" y="1852"/>
                  </a:lnTo>
                  <a:lnTo>
                    <a:pt x="3167" y="1901"/>
                  </a:lnTo>
                  <a:lnTo>
                    <a:pt x="3021" y="1974"/>
                  </a:lnTo>
                  <a:lnTo>
                    <a:pt x="2899" y="2071"/>
                  </a:lnTo>
                  <a:lnTo>
                    <a:pt x="2071" y="2899"/>
                  </a:lnTo>
                  <a:lnTo>
                    <a:pt x="2071" y="2899"/>
                  </a:lnTo>
                  <a:lnTo>
                    <a:pt x="1974" y="3021"/>
                  </a:lnTo>
                  <a:lnTo>
                    <a:pt x="1901" y="3167"/>
                  </a:lnTo>
                  <a:lnTo>
                    <a:pt x="1852" y="3313"/>
                  </a:lnTo>
                  <a:lnTo>
                    <a:pt x="1827" y="3484"/>
                  </a:lnTo>
                  <a:lnTo>
                    <a:pt x="1827" y="3630"/>
                  </a:lnTo>
                  <a:lnTo>
                    <a:pt x="1876" y="3776"/>
                  </a:lnTo>
                  <a:lnTo>
                    <a:pt x="1925" y="3922"/>
                  </a:lnTo>
                  <a:lnTo>
                    <a:pt x="2022" y="4068"/>
                  </a:lnTo>
                  <a:lnTo>
                    <a:pt x="3094" y="5432"/>
                  </a:lnTo>
                  <a:lnTo>
                    <a:pt x="3094" y="5432"/>
                  </a:lnTo>
                  <a:lnTo>
                    <a:pt x="2923" y="5773"/>
                  </a:lnTo>
                  <a:lnTo>
                    <a:pt x="2777" y="6114"/>
                  </a:lnTo>
                  <a:lnTo>
                    <a:pt x="2631" y="6479"/>
                  </a:lnTo>
                  <a:lnTo>
                    <a:pt x="2534" y="6820"/>
                  </a:lnTo>
                  <a:lnTo>
                    <a:pt x="780" y="7015"/>
                  </a:lnTo>
                  <a:lnTo>
                    <a:pt x="780" y="7015"/>
                  </a:lnTo>
                  <a:lnTo>
                    <a:pt x="634" y="7064"/>
                  </a:lnTo>
                  <a:lnTo>
                    <a:pt x="488" y="7112"/>
                  </a:lnTo>
                  <a:lnTo>
                    <a:pt x="342" y="7210"/>
                  </a:lnTo>
                  <a:lnTo>
                    <a:pt x="244" y="7307"/>
                  </a:lnTo>
                  <a:lnTo>
                    <a:pt x="147" y="7453"/>
                  </a:lnTo>
                  <a:lnTo>
                    <a:pt x="74" y="7575"/>
                  </a:lnTo>
                  <a:lnTo>
                    <a:pt x="25" y="7721"/>
                  </a:lnTo>
                  <a:lnTo>
                    <a:pt x="1" y="7892"/>
                  </a:lnTo>
                  <a:lnTo>
                    <a:pt x="1" y="9061"/>
                  </a:lnTo>
                  <a:lnTo>
                    <a:pt x="1" y="9061"/>
                  </a:lnTo>
                  <a:lnTo>
                    <a:pt x="25" y="9231"/>
                  </a:lnTo>
                  <a:lnTo>
                    <a:pt x="74" y="9377"/>
                  </a:lnTo>
                  <a:lnTo>
                    <a:pt x="147" y="9499"/>
                  </a:lnTo>
                  <a:lnTo>
                    <a:pt x="244" y="9645"/>
                  </a:lnTo>
                  <a:lnTo>
                    <a:pt x="342" y="9743"/>
                  </a:lnTo>
                  <a:lnTo>
                    <a:pt x="488" y="9840"/>
                  </a:lnTo>
                  <a:lnTo>
                    <a:pt x="634" y="9889"/>
                  </a:lnTo>
                  <a:lnTo>
                    <a:pt x="780" y="9938"/>
                  </a:lnTo>
                  <a:lnTo>
                    <a:pt x="2534" y="10132"/>
                  </a:lnTo>
                  <a:lnTo>
                    <a:pt x="2534" y="10132"/>
                  </a:lnTo>
                  <a:lnTo>
                    <a:pt x="2631" y="10473"/>
                  </a:lnTo>
                  <a:lnTo>
                    <a:pt x="2777" y="10839"/>
                  </a:lnTo>
                  <a:lnTo>
                    <a:pt x="2923" y="11180"/>
                  </a:lnTo>
                  <a:lnTo>
                    <a:pt x="3094" y="11521"/>
                  </a:lnTo>
                  <a:lnTo>
                    <a:pt x="2022" y="12885"/>
                  </a:lnTo>
                  <a:lnTo>
                    <a:pt x="2022" y="12885"/>
                  </a:lnTo>
                  <a:lnTo>
                    <a:pt x="1925" y="13031"/>
                  </a:lnTo>
                  <a:lnTo>
                    <a:pt x="1876" y="13177"/>
                  </a:lnTo>
                  <a:lnTo>
                    <a:pt x="1827" y="13323"/>
                  </a:lnTo>
                  <a:lnTo>
                    <a:pt x="1827" y="13469"/>
                  </a:lnTo>
                  <a:lnTo>
                    <a:pt x="1852" y="13640"/>
                  </a:lnTo>
                  <a:lnTo>
                    <a:pt x="1901" y="13786"/>
                  </a:lnTo>
                  <a:lnTo>
                    <a:pt x="1974" y="13932"/>
                  </a:lnTo>
                  <a:lnTo>
                    <a:pt x="2071" y="14054"/>
                  </a:lnTo>
                  <a:lnTo>
                    <a:pt x="2899" y="14882"/>
                  </a:lnTo>
                  <a:lnTo>
                    <a:pt x="2899" y="14882"/>
                  </a:lnTo>
                  <a:lnTo>
                    <a:pt x="3021" y="14979"/>
                  </a:lnTo>
                  <a:lnTo>
                    <a:pt x="3167" y="15052"/>
                  </a:lnTo>
                  <a:lnTo>
                    <a:pt x="3313" y="15101"/>
                  </a:lnTo>
                  <a:lnTo>
                    <a:pt x="3484" y="15125"/>
                  </a:lnTo>
                  <a:lnTo>
                    <a:pt x="3630" y="15125"/>
                  </a:lnTo>
                  <a:lnTo>
                    <a:pt x="3776" y="15077"/>
                  </a:lnTo>
                  <a:lnTo>
                    <a:pt x="3922" y="15028"/>
                  </a:lnTo>
                  <a:lnTo>
                    <a:pt x="4068" y="14955"/>
                  </a:lnTo>
                  <a:lnTo>
                    <a:pt x="5432" y="13859"/>
                  </a:lnTo>
                  <a:lnTo>
                    <a:pt x="5432" y="13859"/>
                  </a:lnTo>
                  <a:lnTo>
                    <a:pt x="5773" y="14029"/>
                  </a:lnTo>
                  <a:lnTo>
                    <a:pt x="6114" y="14175"/>
                  </a:lnTo>
                  <a:lnTo>
                    <a:pt x="6479" y="14322"/>
                  </a:lnTo>
                  <a:lnTo>
                    <a:pt x="6820" y="14419"/>
                  </a:lnTo>
                  <a:lnTo>
                    <a:pt x="7015" y="16173"/>
                  </a:lnTo>
                  <a:lnTo>
                    <a:pt x="7015" y="16173"/>
                  </a:lnTo>
                  <a:lnTo>
                    <a:pt x="7064" y="16319"/>
                  </a:lnTo>
                  <a:lnTo>
                    <a:pt x="7112" y="16465"/>
                  </a:lnTo>
                  <a:lnTo>
                    <a:pt x="7210" y="16611"/>
                  </a:lnTo>
                  <a:lnTo>
                    <a:pt x="7307" y="16708"/>
                  </a:lnTo>
                  <a:lnTo>
                    <a:pt x="7453" y="16806"/>
                  </a:lnTo>
                  <a:lnTo>
                    <a:pt x="7575" y="16879"/>
                  </a:lnTo>
                  <a:lnTo>
                    <a:pt x="7721" y="16928"/>
                  </a:lnTo>
                  <a:lnTo>
                    <a:pt x="7892" y="16952"/>
                  </a:lnTo>
                  <a:lnTo>
                    <a:pt x="9061" y="16952"/>
                  </a:lnTo>
                  <a:lnTo>
                    <a:pt x="9061" y="16952"/>
                  </a:lnTo>
                  <a:lnTo>
                    <a:pt x="9231" y="16928"/>
                  </a:lnTo>
                  <a:lnTo>
                    <a:pt x="9378" y="16879"/>
                  </a:lnTo>
                  <a:lnTo>
                    <a:pt x="9499" y="16806"/>
                  </a:lnTo>
                  <a:lnTo>
                    <a:pt x="9645" y="16708"/>
                  </a:lnTo>
                  <a:lnTo>
                    <a:pt x="9743" y="16611"/>
                  </a:lnTo>
                  <a:lnTo>
                    <a:pt x="9840" y="16465"/>
                  </a:lnTo>
                  <a:lnTo>
                    <a:pt x="9889" y="16319"/>
                  </a:lnTo>
                  <a:lnTo>
                    <a:pt x="9938" y="16173"/>
                  </a:lnTo>
                  <a:lnTo>
                    <a:pt x="10133" y="14419"/>
                  </a:lnTo>
                  <a:lnTo>
                    <a:pt x="10133" y="14419"/>
                  </a:lnTo>
                  <a:lnTo>
                    <a:pt x="10473" y="14322"/>
                  </a:lnTo>
                  <a:lnTo>
                    <a:pt x="10839" y="14175"/>
                  </a:lnTo>
                  <a:lnTo>
                    <a:pt x="11180" y="14029"/>
                  </a:lnTo>
                  <a:lnTo>
                    <a:pt x="11521" y="13859"/>
                  </a:lnTo>
                  <a:lnTo>
                    <a:pt x="12885" y="14955"/>
                  </a:lnTo>
                  <a:lnTo>
                    <a:pt x="12885" y="14955"/>
                  </a:lnTo>
                  <a:lnTo>
                    <a:pt x="13031" y="15028"/>
                  </a:lnTo>
                  <a:lnTo>
                    <a:pt x="13177" y="15077"/>
                  </a:lnTo>
                  <a:lnTo>
                    <a:pt x="13323" y="15125"/>
                  </a:lnTo>
                  <a:lnTo>
                    <a:pt x="13469" y="15125"/>
                  </a:lnTo>
                  <a:lnTo>
                    <a:pt x="13640" y="15101"/>
                  </a:lnTo>
                  <a:lnTo>
                    <a:pt x="13786" y="15052"/>
                  </a:lnTo>
                  <a:lnTo>
                    <a:pt x="13932" y="14979"/>
                  </a:lnTo>
                  <a:lnTo>
                    <a:pt x="14054" y="14882"/>
                  </a:lnTo>
                  <a:lnTo>
                    <a:pt x="14882" y="14054"/>
                  </a:lnTo>
                  <a:lnTo>
                    <a:pt x="14882" y="14054"/>
                  </a:lnTo>
                  <a:lnTo>
                    <a:pt x="14979" y="13932"/>
                  </a:lnTo>
                  <a:lnTo>
                    <a:pt x="15052" y="13786"/>
                  </a:lnTo>
                  <a:lnTo>
                    <a:pt x="15101" y="13640"/>
                  </a:lnTo>
                  <a:lnTo>
                    <a:pt x="15125" y="13469"/>
                  </a:lnTo>
                  <a:lnTo>
                    <a:pt x="15125" y="13323"/>
                  </a:lnTo>
                  <a:lnTo>
                    <a:pt x="15077" y="13177"/>
                  </a:lnTo>
                  <a:lnTo>
                    <a:pt x="15028" y="13031"/>
                  </a:lnTo>
                  <a:lnTo>
                    <a:pt x="14955" y="12885"/>
                  </a:lnTo>
                  <a:lnTo>
                    <a:pt x="13859" y="11521"/>
                  </a:lnTo>
                  <a:lnTo>
                    <a:pt x="13859" y="11521"/>
                  </a:lnTo>
                  <a:lnTo>
                    <a:pt x="14029" y="11180"/>
                  </a:lnTo>
                  <a:lnTo>
                    <a:pt x="14175" y="10839"/>
                  </a:lnTo>
                  <a:lnTo>
                    <a:pt x="14322" y="10473"/>
                  </a:lnTo>
                  <a:lnTo>
                    <a:pt x="14419" y="10132"/>
                  </a:lnTo>
                  <a:lnTo>
                    <a:pt x="16173" y="9938"/>
                  </a:lnTo>
                  <a:lnTo>
                    <a:pt x="16173" y="9938"/>
                  </a:lnTo>
                  <a:lnTo>
                    <a:pt x="16319" y="9889"/>
                  </a:lnTo>
                  <a:lnTo>
                    <a:pt x="16465" y="9840"/>
                  </a:lnTo>
                  <a:lnTo>
                    <a:pt x="16611" y="9743"/>
                  </a:lnTo>
                  <a:lnTo>
                    <a:pt x="16708" y="9645"/>
                  </a:lnTo>
                  <a:lnTo>
                    <a:pt x="16806" y="9499"/>
                  </a:lnTo>
                  <a:lnTo>
                    <a:pt x="16879" y="9377"/>
                  </a:lnTo>
                  <a:lnTo>
                    <a:pt x="16928" y="9231"/>
                  </a:lnTo>
                  <a:lnTo>
                    <a:pt x="16952" y="9061"/>
                  </a:lnTo>
                  <a:lnTo>
                    <a:pt x="16952" y="7892"/>
                  </a:lnTo>
                  <a:lnTo>
                    <a:pt x="16952" y="7892"/>
                  </a:lnTo>
                  <a:lnTo>
                    <a:pt x="16928" y="7721"/>
                  </a:lnTo>
                  <a:lnTo>
                    <a:pt x="16879" y="7575"/>
                  </a:lnTo>
                  <a:lnTo>
                    <a:pt x="16806" y="7453"/>
                  </a:lnTo>
                  <a:lnTo>
                    <a:pt x="16708" y="7307"/>
                  </a:lnTo>
                  <a:lnTo>
                    <a:pt x="16611" y="7210"/>
                  </a:lnTo>
                  <a:lnTo>
                    <a:pt x="16465" y="7112"/>
                  </a:lnTo>
                  <a:lnTo>
                    <a:pt x="16319" y="7064"/>
                  </a:lnTo>
                  <a:lnTo>
                    <a:pt x="16173" y="7015"/>
                  </a:lnTo>
                  <a:lnTo>
                    <a:pt x="16173" y="7015"/>
                  </a:lnTo>
                  <a:close/>
                  <a:moveTo>
                    <a:pt x="10425" y="10425"/>
                  </a:moveTo>
                  <a:lnTo>
                    <a:pt x="10425" y="10425"/>
                  </a:lnTo>
                  <a:lnTo>
                    <a:pt x="10206" y="10620"/>
                  </a:lnTo>
                  <a:lnTo>
                    <a:pt x="9986" y="10766"/>
                  </a:lnTo>
                  <a:lnTo>
                    <a:pt x="9767" y="10912"/>
                  </a:lnTo>
                  <a:lnTo>
                    <a:pt x="9524" y="11034"/>
                  </a:lnTo>
                  <a:lnTo>
                    <a:pt x="9256" y="11107"/>
                  </a:lnTo>
                  <a:lnTo>
                    <a:pt x="9012" y="11180"/>
                  </a:lnTo>
                  <a:lnTo>
                    <a:pt x="8744" y="11228"/>
                  </a:lnTo>
                  <a:lnTo>
                    <a:pt x="8476" y="11228"/>
                  </a:lnTo>
                  <a:lnTo>
                    <a:pt x="8208" y="11228"/>
                  </a:lnTo>
                  <a:lnTo>
                    <a:pt x="7941" y="11180"/>
                  </a:lnTo>
                  <a:lnTo>
                    <a:pt x="7697" y="11107"/>
                  </a:lnTo>
                  <a:lnTo>
                    <a:pt x="7429" y="11034"/>
                  </a:lnTo>
                  <a:lnTo>
                    <a:pt x="7186" y="10912"/>
                  </a:lnTo>
                  <a:lnTo>
                    <a:pt x="6966" y="10766"/>
                  </a:lnTo>
                  <a:lnTo>
                    <a:pt x="6747" y="10620"/>
                  </a:lnTo>
                  <a:lnTo>
                    <a:pt x="6528" y="10425"/>
                  </a:lnTo>
                  <a:lnTo>
                    <a:pt x="6528" y="10425"/>
                  </a:lnTo>
                  <a:lnTo>
                    <a:pt x="6333" y="10206"/>
                  </a:lnTo>
                  <a:lnTo>
                    <a:pt x="6187" y="9986"/>
                  </a:lnTo>
                  <a:lnTo>
                    <a:pt x="6041" y="9767"/>
                  </a:lnTo>
                  <a:lnTo>
                    <a:pt x="5919" y="9524"/>
                  </a:lnTo>
                  <a:lnTo>
                    <a:pt x="5846" y="9256"/>
                  </a:lnTo>
                  <a:lnTo>
                    <a:pt x="5773" y="9012"/>
                  </a:lnTo>
                  <a:lnTo>
                    <a:pt x="5724" y="8744"/>
                  </a:lnTo>
                  <a:lnTo>
                    <a:pt x="5724" y="8476"/>
                  </a:lnTo>
                  <a:lnTo>
                    <a:pt x="5724" y="8208"/>
                  </a:lnTo>
                  <a:lnTo>
                    <a:pt x="5773" y="7941"/>
                  </a:lnTo>
                  <a:lnTo>
                    <a:pt x="5846" y="7697"/>
                  </a:lnTo>
                  <a:lnTo>
                    <a:pt x="5919" y="7429"/>
                  </a:lnTo>
                  <a:lnTo>
                    <a:pt x="6041" y="7186"/>
                  </a:lnTo>
                  <a:lnTo>
                    <a:pt x="6187" y="6966"/>
                  </a:lnTo>
                  <a:lnTo>
                    <a:pt x="6333" y="6747"/>
                  </a:lnTo>
                  <a:lnTo>
                    <a:pt x="6528" y="6528"/>
                  </a:lnTo>
                  <a:lnTo>
                    <a:pt x="6528" y="6528"/>
                  </a:lnTo>
                  <a:lnTo>
                    <a:pt x="6747" y="6333"/>
                  </a:lnTo>
                  <a:lnTo>
                    <a:pt x="6966" y="6187"/>
                  </a:lnTo>
                  <a:lnTo>
                    <a:pt x="7186" y="6041"/>
                  </a:lnTo>
                  <a:lnTo>
                    <a:pt x="7429" y="5919"/>
                  </a:lnTo>
                  <a:lnTo>
                    <a:pt x="7697" y="5846"/>
                  </a:lnTo>
                  <a:lnTo>
                    <a:pt x="7941" y="5773"/>
                  </a:lnTo>
                  <a:lnTo>
                    <a:pt x="8208" y="5724"/>
                  </a:lnTo>
                  <a:lnTo>
                    <a:pt x="8476" y="5724"/>
                  </a:lnTo>
                  <a:lnTo>
                    <a:pt x="8744" y="5724"/>
                  </a:lnTo>
                  <a:lnTo>
                    <a:pt x="9012" y="5773"/>
                  </a:lnTo>
                  <a:lnTo>
                    <a:pt x="9256" y="5846"/>
                  </a:lnTo>
                  <a:lnTo>
                    <a:pt x="9524" y="5919"/>
                  </a:lnTo>
                  <a:lnTo>
                    <a:pt x="9767" y="6041"/>
                  </a:lnTo>
                  <a:lnTo>
                    <a:pt x="9986" y="6187"/>
                  </a:lnTo>
                  <a:lnTo>
                    <a:pt x="10206" y="6333"/>
                  </a:lnTo>
                  <a:lnTo>
                    <a:pt x="10425" y="6528"/>
                  </a:lnTo>
                  <a:lnTo>
                    <a:pt x="10425" y="6528"/>
                  </a:lnTo>
                  <a:lnTo>
                    <a:pt x="10620" y="6747"/>
                  </a:lnTo>
                  <a:lnTo>
                    <a:pt x="10766" y="6966"/>
                  </a:lnTo>
                  <a:lnTo>
                    <a:pt x="10912" y="7186"/>
                  </a:lnTo>
                  <a:lnTo>
                    <a:pt x="11034" y="7429"/>
                  </a:lnTo>
                  <a:lnTo>
                    <a:pt x="11107" y="7697"/>
                  </a:lnTo>
                  <a:lnTo>
                    <a:pt x="11180" y="7941"/>
                  </a:lnTo>
                  <a:lnTo>
                    <a:pt x="11228" y="8208"/>
                  </a:lnTo>
                  <a:lnTo>
                    <a:pt x="11228" y="8476"/>
                  </a:lnTo>
                  <a:lnTo>
                    <a:pt x="11228" y="8744"/>
                  </a:lnTo>
                  <a:lnTo>
                    <a:pt x="11180" y="9012"/>
                  </a:lnTo>
                  <a:lnTo>
                    <a:pt x="11107" y="9256"/>
                  </a:lnTo>
                  <a:lnTo>
                    <a:pt x="11034" y="9524"/>
                  </a:lnTo>
                  <a:lnTo>
                    <a:pt x="10912" y="9767"/>
                  </a:lnTo>
                  <a:lnTo>
                    <a:pt x="10766" y="9986"/>
                  </a:lnTo>
                  <a:lnTo>
                    <a:pt x="10620" y="10206"/>
                  </a:lnTo>
                  <a:lnTo>
                    <a:pt x="10425" y="10425"/>
                  </a:lnTo>
                  <a:lnTo>
                    <a:pt x="10425" y="1042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517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현상파악 및 개선기회</a:t>
            </a:r>
          </a:p>
        </p:txBody>
      </p:sp>
    </p:spTree>
    <p:extLst>
      <p:ext uri="{BB962C8B-B14F-4D97-AF65-F5344CB8AC3E}">
        <p14:creationId xmlns:p14="http://schemas.microsoft.com/office/powerpoint/2010/main" val="44238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현상파악 및 개선기회</a:t>
            </a:r>
          </a:p>
        </p:txBody>
      </p:sp>
    </p:spTree>
    <p:extLst>
      <p:ext uri="{BB962C8B-B14F-4D97-AF65-F5344CB8AC3E}">
        <p14:creationId xmlns:p14="http://schemas.microsoft.com/office/powerpoint/2010/main" val="66958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현상파악 및 개선기회</a:t>
            </a:r>
          </a:p>
        </p:txBody>
      </p:sp>
    </p:spTree>
    <p:extLst>
      <p:ext uri="{BB962C8B-B14F-4D97-AF65-F5344CB8AC3E}">
        <p14:creationId xmlns:p14="http://schemas.microsoft.com/office/powerpoint/2010/main" val="378219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현상파악 및 개선기회</a:t>
            </a:r>
          </a:p>
        </p:txBody>
      </p:sp>
    </p:spTree>
    <p:extLst>
      <p:ext uri="{BB962C8B-B14F-4D97-AF65-F5344CB8AC3E}">
        <p14:creationId xmlns:p14="http://schemas.microsoft.com/office/powerpoint/2010/main" val="1125303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현상파악 및 개선기회</a:t>
            </a:r>
          </a:p>
        </p:txBody>
      </p:sp>
    </p:spTree>
    <p:extLst>
      <p:ext uri="{BB962C8B-B14F-4D97-AF65-F5344CB8AC3E}">
        <p14:creationId xmlns:p14="http://schemas.microsoft.com/office/powerpoint/2010/main" val="312601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잠재 인자</a:t>
            </a:r>
          </a:p>
        </p:txBody>
      </p:sp>
    </p:spTree>
    <p:extLst>
      <p:ext uri="{BB962C8B-B14F-4D97-AF65-F5344CB8AC3E}">
        <p14:creationId xmlns:p14="http://schemas.microsoft.com/office/powerpoint/2010/main" val="184483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데이터 수집 및 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CFA771-6262-4B64-BAB0-3192E2AF9ADF}"/>
              </a:ext>
            </a:extLst>
          </p:cNvPr>
          <p:cNvGrpSpPr/>
          <p:nvPr/>
        </p:nvGrpSpPr>
        <p:grpSpPr>
          <a:xfrm>
            <a:off x="761050" y="1238724"/>
            <a:ext cx="2279944" cy="461665"/>
            <a:chOff x="645277" y="1465416"/>
            <a:chExt cx="2279944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AC24EB-A6FD-42ED-8A02-8DFC567CB70E}"/>
                </a:ext>
              </a:extLst>
            </p:cNvPr>
            <p:cNvSpPr txBox="1"/>
            <p:nvPr/>
          </p:nvSpPr>
          <p:spPr>
            <a:xfrm>
              <a:off x="1038166" y="1465416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사교육참여율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B57582-E0BE-4B63-A745-6E4D00580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DD755F-5D9C-4D31-AFF0-006333CE66B2}"/>
              </a:ext>
            </a:extLst>
          </p:cNvPr>
          <p:cNvGrpSpPr/>
          <p:nvPr/>
        </p:nvGrpSpPr>
        <p:grpSpPr>
          <a:xfrm>
            <a:off x="1182238" y="3074540"/>
            <a:ext cx="9827524" cy="3356620"/>
            <a:chOff x="761050" y="1826094"/>
            <a:chExt cx="10876059" cy="371475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BDA509D-0C90-403D-A095-A321EE56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50" y="1826094"/>
              <a:ext cx="5000625" cy="371475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765E664-763E-4686-B5F2-AA838360E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334" y="1826094"/>
              <a:ext cx="5819775" cy="371475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9FEF61A-C3A8-4FBE-A905-264E9AFD098D}"/>
              </a:ext>
            </a:extLst>
          </p:cNvPr>
          <p:cNvGrpSpPr/>
          <p:nvPr/>
        </p:nvGrpSpPr>
        <p:grpSpPr>
          <a:xfrm>
            <a:off x="1182238" y="1824403"/>
            <a:ext cx="5012911" cy="1107996"/>
            <a:chOff x="1182238" y="1824403"/>
            <a:chExt cx="5012911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D35EE7-ED70-47EE-A673-DFCB01ADE7D4}"/>
                </a:ext>
              </a:extLst>
            </p:cNvPr>
            <p:cNvSpPr txBox="1"/>
            <p:nvPr/>
          </p:nvSpPr>
          <p:spPr>
            <a:xfrm>
              <a:off x="1182238" y="1824403"/>
              <a:ext cx="5012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 Black" panose="020B0A04020102020204" pitchFamily="34" charset="0"/>
                  <a:ea typeface="Noto Sans KR" panose="020B0200000000000000" pitchFamily="50" charset="-127"/>
                  <a:cs typeface="Segoe UI" panose="020B0502040204020203" pitchFamily="34" charset="0"/>
                </a:rPr>
                <a:t>·</a:t>
              </a:r>
              <a:r>
                <a:rPr lang="ko-KR" altLang="en-US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지역별 합계출산율에 따른 사교육참여율 현황 분석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D467EF-C54B-4BDF-BD2C-D094FD1BA5B6}"/>
                </a:ext>
              </a:extLst>
            </p:cNvPr>
            <p:cNvSpPr txBox="1"/>
            <p:nvPr/>
          </p:nvSpPr>
          <p:spPr>
            <a:xfrm>
              <a:off x="1325361" y="2193735"/>
              <a:ext cx="35798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서울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최저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합계출산율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최고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사교육참여율</a:t>
              </a: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전남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최고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합계출산율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최저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사교육참여율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       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세종은 생긴지 얼마 안된 정책도시라 분석 제외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)</a:t>
              </a:r>
              <a:endParaRPr lang="ko-KR" altLang="en-US" sz="1200" dirty="0">
                <a:solidFill>
                  <a:schemeClr val="bg2">
                    <a:lumMod val="75000"/>
                  </a:schemeClr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271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BCFA771-6262-4B64-BAB0-3192E2AF9ADF}"/>
              </a:ext>
            </a:extLst>
          </p:cNvPr>
          <p:cNvGrpSpPr/>
          <p:nvPr/>
        </p:nvGrpSpPr>
        <p:grpSpPr>
          <a:xfrm>
            <a:off x="761050" y="1238724"/>
            <a:ext cx="2279944" cy="461665"/>
            <a:chOff x="645277" y="1465416"/>
            <a:chExt cx="2279944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AC24EB-A6FD-42ED-8A02-8DFC567CB70E}"/>
                </a:ext>
              </a:extLst>
            </p:cNvPr>
            <p:cNvSpPr txBox="1"/>
            <p:nvPr/>
          </p:nvSpPr>
          <p:spPr>
            <a:xfrm>
              <a:off x="1038166" y="1465416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인터넷이용률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B57582-E0BE-4B63-A745-6E4D00580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D8CC916-1279-4BBA-8859-EB70C76287C4}"/>
              </a:ext>
            </a:extLst>
          </p:cNvPr>
          <p:cNvSpPr txBox="1"/>
          <p:nvPr/>
        </p:nvSpPr>
        <p:spPr>
          <a:xfrm>
            <a:off x="561593" y="15727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데이터 수집 및 분석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8FCF5FB-EF19-4919-A2B1-078AA28FB78D}"/>
              </a:ext>
            </a:extLst>
          </p:cNvPr>
          <p:cNvGrpSpPr/>
          <p:nvPr/>
        </p:nvGrpSpPr>
        <p:grpSpPr>
          <a:xfrm>
            <a:off x="1182237" y="3074538"/>
            <a:ext cx="9827526" cy="3356622"/>
            <a:chOff x="1182237" y="3074538"/>
            <a:chExt cx="9827526" cy="335662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7F62851-67B7-478E-8AE1-F088AB16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59" y="3074540"/>
              <a:ext cx="5258704" cy="335662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27A9747-99CA-445E-AD6A-448BC5FE7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" r="1101"/>
            <a:stretch/>
          </p:blipFill>
          <p:spPr>
            <a:xfrm>
              <a:off x="1182237" y="3074538"/>
              <a:ext cx="4518527" cy="3356621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BEF6C7-40C9-43CE-91C9-0A2484EF0F5B}"/>
              </a:ext>
            </a:extLst>
          </p:cNvPr>
          <p:cNvGrpSpPr/>
          <p:nvPr/>
        </p:nvGrpSpPr>
        <p:grpSpPr>
          <a:xfrm>
            <a:off x="1182238" y="1824403"/>
            <a:ext cx="5814868" cy="892552"/>
            <a:chOff x="1182238" y="1824403"/>
            <a:chExt cx="5814868" cy="89255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224654-F57F-4069-A943-2C1A08FF2DEF}"/>
                </a:ext>
              </a:extLst>
            </p:cNvPr>
            <p:cNvSpPr txBox="1"/>
            <p:nvPr/>
          </p:nvSpPr>
          <p:spPr>
            <a:xfrm>
              <a:off x="1182238" y="1824403"/>
              <a:ext cx="5012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 Black" panose="020B0A04020102020204" pitchFamily="34" charset="0"/>
                  <a:ea typeface="Noto Sans KR" panose="020B0200000000000000" pitchFamily="50" charset="-127"/>
                  <a:cs typeface="Segoe UI" panose="020B0502040204020203" pitchFamily="34" charset="0"/>
                </a:rPr>
                <a:t>·</a:t>
              </a:r>
              <a:r>
                <a:rPr lang="ko-KR" altLang="en-US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지역별 합계출산율에 따른 인터넷이용률 현황 분석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1BED3F-90E2-4446-A917-7EF5D8BD86BB}"/>
                </a:ext>
              </a:extLst>
            </p:cNvPr>
            <p:cNvSpPr txBox="1"/>
            <p:nvPr/>
          </p:nvSpPr>
          <p:spPr>
            <a:xfrm>
              <a:off x="1325361" y="2193735"/>
              <a:ext cx="5671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그래프 상관관계는 약하지만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개인적인 여가 활동과 소비 문화 확산 야기</a:t>
              </a: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자기개발 중시 및 대인관계 변화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에 의한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결혼과 출산 포기 증가</a:t>
              </a:r>
              <a:endParaRPr lang="ko-KR" altLang="en-US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5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31F44D-D233-468D-827C-6EE0B13E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60" y="811002"/>
            <a:ext cx="6752480" cy="6046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목차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1E4C80-F847-4C48-A13B-DCD716136857}"/>
              </a:ext>
            </a:extLst>
          </p:cNvPr>
          <p:cNvGrpSpPr/>
          <p:nvPr/>
        </p:nvGrpSpPr>
        <p:grpSpPr>
          <a:xfrm>
            <a:off x="706710" y="1350982"/>
            <a:ext cx="2124453" cy="461665"/>
            <a:chOff x="645277" y="1465416"/>
            <a:chExt cx="2124453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9733AF-D9B7-4AD5-80E9-487F231DB3F5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1.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추진 배경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02DE924-6BB6-4D57-9F65-5BFBFD6BA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B88CDF-B0B1-452D-B18D-838DB6AEBEFF}"/>
              </a:ext>
            </a:extLst>
          </p:cNvPr>
          <p:cNvGrpSpPr/>
          <p:nvPr/>
        </p:nvGrpSpPr>
        <p:grpSpPr>
          <a:xfrm>
            <a:off x="706710" y="2227089"/>
            <a:ext cx="3932641" cy="461665"/>
            <a:chOff x="645277" y="1465416"/>
            <a:chExt cx="3932641" cy="4616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67D732-21B2-44A1-808F-E5B1197F0FD1}"/>
                </a:ext>
              </a:extLst>
            </p:cNvPr>
            <p:cNvSpPr txBox="1"/>
            <p:nvPr/>
          </p:nvSpPr>
          <p:spPr>
            <a:xfrm>
              <a:off x="1038166" y="1465416"/>
              <a:ext cx="3539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현상파악 및 개선기회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39FE3FB-777A-4E6C-B0C3-ADF8771E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8E0F14-A36E-4C6A-BBAE-A09EBAE4DA96}"/>
              </a:ext>
            </a:extLst>
          </p:cNvPr>
          <p:cNvGrpSpPr/>
          <p:nvPr/>
        </p:nvGrpSpPr>
        <p:grpSpPr>
          <a:xfrm>
            <a:off x="706710" y="3103196"/>
            <a:ext cx="2592530" cy="461665"/>
            <a:chOff x="645277" y="1465416"/>
            <a:chExt cx="2592530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67C369-6904-4F2F-9E81-DCE245A37E3F}"/>
                </a:ext>
              </a:extLst>
            </p:cNvPr>
            <p:cNvSpPr txBox="1"/>
            <p:nvPr/>
          </p:nvSpPr>
          <p:spPr>
            <a:xfrm>
              <a:off x="1038166" y="1465416"/>
              <a:ext cx="2199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특성 요인도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84B67A4-36F7-4286-B85D-0AD92956F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585B202-D871-4BAF-9E59-266647034E1A}"/>
              </a:ext>
            </a:extLst>
          </p:cNvPr>
          <p:cNvGrpSpPr/>
          <p:nvPr/>
        </p:nvGrpSpPr>
        <p:grpSpPr>
          <a:xfrm>
            <a:off x="706710" y="4855410"/>
            <a:ext cx="2592530" cy="461665"/>
            <a:chOff x="645277" y="1465416"/>
            <a:chExt cx="2592530" cy="4616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0B61D-D749-4ECE-A99F-22ECB95259BC}"/>
                </a:ext>
              </a:extLst>
            </p:cNvPr>
            <p:cNvSpPr txBox="1"/>
            <p:nvPr/>
          </p:nvSpPr>
          <p:spPr>
            <a:xfrm>
              <a:off x="1038166" y="1465416"/>
              <a:ext cx="2199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5.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데이터 수집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2685393-D176-4C34-AA66-56A13FC79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1C9735-F0C4-45BB-AE7D-743BBE6995CC}"/>
              </a:ext>
            </a:extLst>
          </p:cNvPr>
          <p:cNvGrpSpPr/>
          <p:nvPr/>
        </p:nvGrpSpPr>
        <p:grpSpPr>
          <a:xfrm>
            <a:off x="706710" y="5731517"/>
            <a:ext cx="2900307" cy="461665"/>
            <a:chOff x="645277" y="1465416"/>
            <a:chExt cx="2900307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A1DCFD-1A6D-43FC-9F2F-616B634149D5}"/>
                </a:ext>
              </a:extLst>
            </p:cNvPr>
            <p:cNvSpPr txBox="1"/>
            <p:nvPr/>
          </p:nvSpPr>
          <p:spPr>
            <a:xfrm>
              <a:off x="1038166" y="1465416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6.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분석계획 수립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A8E168E-0E4F-4AB8-8B54-CE4D7FC67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B7D917B-AF7C-419B-9BDE-1BF1260CE6B7}"/>
              </a:ext>
            </a:extLst>
          </p:cNvPr>
          <p:cNvGrpSpPr/>
          <p:nvPr/>
        </p:nvGrpSpPr>
        <p:grpSpPr>
          <a:xfrm>
            <a:off x="6530878" y="1350982"/>
            <a:ext cx="2592530" cy="461665"/>
            <a:chOff x="645277" y="1465416"/>
            <a:chExt cx="2592530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32F66-CA9B-4A42-BEC9-D0D34601FAFF}"/>
                </a:ext>
              </a:extLst>
            </p:cNvPr>
            <p:cNvSpPr txBox="1"/>
            <p:nvPr/>
          </p:nvSpPr>
          <p:spPr>
            <a:xfrm>
              <a:off x="1038166" y="1465416"/>
              <a:ext cx="2199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7.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모델 요약도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93AD02A-9C64-4ACC-98F3-6762451B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946AC86-5E25-41B5-987C-EEFEDB83DA2E}"/>
              </a:ext>
            </a:extLst>
          </p:cNvPr>
          <p:cNvGrpSpPr/>
          <p:nvPr/>
        </p:nvGrpSpPr>
        <p:grpSpPr>
          <a:xfrm>
            <a:off x="706710" y="3979303"/>
            <a:ext cx="2900307" cy="461665"/>
            <a:chOff x="645277" y="1465416"/>
            <a:chExt cx="2900307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1A070CC-62B2-43BE-B303-B35DB2455FBA}"/>
                </a:ext>
              </a:extLst>
            </p:cNvPr>
            <p:cNvSpPr txBox="1"/>
            <p:nvPr/>
          </p:nvSpPr>
          <p:spPr>
            <a:xfrm>
              <a:off x="1038166" y="1465416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4.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잠재인자 도출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8C3A90E-BBD5-40EC-86F5-422EE51A1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3711BF-7C7C-4B04-A5ED-8B2249CB126D}"/>
              </a:ext>
            </a:extLst>
          </p:cNvPr>
          <p:cNvGrpSpPr/>
          <p:nvPr/>
        </p:nvGrpSpPr>
        <p:grpSpPr>
          <a:xfrm>
            <a:off x="6530878" y="2227089"/>
            <a:ext cx="2592530" cy="461665"/>
            <a:chOff x="645277" y="1465416"/>
            <a:chExt cx="2592530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0E6B20-A14C-4048-84EE-9241CA80CD8E}"/>
                </a:ext>
              </a:extLst>
            </p:cNvPr>
            <p:cNvSpPr txBox="1"/>
            <p:nvPr/>
          </p:nvSpPr>
          <p:spPr>
            <a:xfrm>
              <a:off x="1038166" y="1465416"/>
              <a:ext cx="2199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8.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데이터 분석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5274E51-AA18-4AFE-B8C2-A13443DEB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FDBB48-EEA5-4DD4-B82F-DC5B07DEC6FA}"/>
              </a:ext>
            </a:extLst>
          </p:cNvPr>
          <p:cNvGrpSpPr/>
          <p:nvPr/>
        </p:nvGrpSpPr>
        <p:grpSpPr>
          <a:xfrm>
            <a:off x="6530878" y="3103196"/>
            <a:ext cx="1867973" cy="461665"/>
            <a:chOff x="645277" y="1465416"/>
            <a:chExt cx="1867973" cy="4616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45EF7A-B1C6-45C8-8995-4F518B72579C}"/>
                </a:ext>
              </a:extLst>
            </p:cNvPr>
            <p:cNvSpPr txBox="1"/>
            <p:nvPr/>
          </p:nvSpPr>
          <p:spPr>
            <a:xfrm>
              <a:off x="1038166" y="1465416"/>
              <a:ext cx="1475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9.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모델링</a:t>
              </a: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F851102-F6C8-4197-97A0-CFF7C8121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8E84ED5-14A8-4702-9F4E-52C10B00A82B}"/>
              </a:ext>
            </a:extLst>
          </p:cNvPr>
          <p:cNvGrpSpPr/>
          <p:nvPr/>
        </p:nvGrpSpPr>
        <p:grpSpPr>
          <a:xfrm>
            <a:off x="6530878" y="4855410"/>
            <a:ext cx="4219578" cy="461665"/>
            <a:chOff x="645277" y="1465416"/>
            <a:chExt cx="4219578" cy="4616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A59E33-34AC-4615-84D5-905FBF01136A}"/>
                </a:ext>
              </a:extLst>
            </p:cNvPr>
            <p:cNvSpPr txBox="1"/>
            <p:nvPr/>
          </p:nvSpPr>
          <p:spPr>
            <a:xfrm>
              <a:off x="1038166" y="1465416"/>
              <a:ext cx="3826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11.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프로젝트 요약 및 총평</a:t>
              </a: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29868DC-685F-4E3B-A7F5-59D0ADC25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17F50D-D4E4-418D-92AF-EE3D673E1446}"/>
              </a:ext>
            </a:extLst>
          </p:cNvPr>
          <p:cNvGrpSpPr/>
          <p:nvPr/>
        </p:nvGrpSpPr>
        <p:grpSpPr>
          <a:xfrm>
            <a:off x="6530878" y="3979303"/>
            <a:ext cx="4110573" cy="461665"/>
            <a:chOff x="645277" y="1465416"/>
            <a:chExt cx="4110573" cy="4616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AC40B0-0B62-4F09-B2B6-6CBBE1354F03}"/>
                </a:ext>
              </a:extLst>
            </p:cNvPr>
            <p:cNvSpPr txBox="1"/>
            <p:nvPr/>
          </p:nvSpPr>
          <p:spPr>
            <a:xfrm>
              <a:off x="1038166" y="1465416"/>
              <a:ext cx="3717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10.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해결방안 및 기대효과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F42D0FFB-D200-4227-94FF-975CF5C94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514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9839CB-4BC8-40F7-B83A-261A855B4F6D}"/>
              </a:ext>
            </a:extLst>
          </p:cNvPr>
          <p:cNvGrpSpPr/>
          <p:nvPr/>
        </p:nvGrpSpPr>
        <p:grpSpPr>
          <a:xfrm>
            <a:off x="761050" y="1247688"/>
            <a:ext cx="3621658" cy="461665"/>
            <a:chOff x="645277" y="1465416"/>
            <a:chExt cx="3621658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A0F153-A65C-4836-864B-E3999D6FA4B7}"/>
                </a:ext>
              </a:extLst>
            </p:cNvPr>
            <p:cNvSpPr txBox="1"/>
            <p:nvPr/>
          </p:nvSpPr>
          <p:spPr>
            <a:xfrm>
              <a:off x="1038166" y="1465416"/>
              <a:ext cx="3228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지역별 명칭 약어로 통일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74CE453-F1C1-48A8-A6E4-0EDB2EEFF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C1C30E2-5D74-4167-8A1A-092038F87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66" y="1807501"/>
            <a:ext cx="6990387" cy="43851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BCFA771-6262-4B64-BAB0-3192E2AF9ADF}"/>
              </a:ext>
            </a:extLst>
          </p:cNvPr>
          <p:cNvGrpSpPr/>
          <p:nvPr/>
        </p:nvGrpSpPr>
        <p:grpSpPr>
          <a:xfrm>
            <a:off x="761050" y="2730068"/>
            <a:ext cx="5109245" cy="461665"/>
            <a:chOff x="645277" y="1465416"/>
            <a:chExt cx="5109245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AC24EB-A6FD-42ED-8A02-8DFC567CB70E}"/>
                </a:ext>
              </a:extLst>
            </p:cNvPr>
            <p:cNvSpPr txBox="1"/>
            <p:nvPr/>
          </p:nvSpPr>
          <p:spPr>
            <a:xfrm>
              <a:off x="1038166" y="1465416"/>
              <a:ext cx="4716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년도별 데이터를 월별 데이터로 변환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B57582-E0BE-4B63-A745-6E4D00580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D8CC916-1279-4BBA-8859-EB70C76287C4}"/>
              </a:ext>
            </a:extLst>
          </p:cNvPr>
          <p:cNvSpPr txBox="1"/>
          <p:nvPr/>
        </p:nvSpPr>
        <p:spPr>
          <a:xfrm>
            <a:off x="561593" y="15727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데이터 수집 및 분석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BEF6C7-40C9-43CE-91C9-0A2484EF0F5B}"/>
              </a:ext>
            </a:extLst>
          </p:cNvPr>
          <p:cNvGrpSpPr/>
          <p:nvPr/>
        </p:nvGrpSpPr>
        <p:grpSpPr>
          <a:xfrm>
            <a:off x="1182238" y="3315747"/>
            <a:ext cx="5475032" cy="1446550"/>
            <a:chOff x="1182238" y="1824403"/>
            <a:chExt cx="5475032" cy="144655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224654-F57F-4069-A943-2C1A08FF2DEF}"/>
                </a:ext>
              </a:extLst>
            </p:cNvPr>
            <p:cNvSpPr txBox="1"/>
            <p:nvPr/>
          </p:nvSpPr>
          <p:spPr>
            <a:xfrm>
              <a:off x="1182238" y="1824403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 Black" panose="020B0A04020102020204" pitchFamily="34" charset="0"/>
                  <a:ea typeface="Noto Sans KR" panose="020B0200000000000000" pitchFamily="50" charset="-127"/>
                  <a:cs typeface="Segoe UI" panose="020B0502040204020203" pitchFamily="34" charset="0"/>
                </a:rPr>
                <a:t>·</a:t>
              </a:r>
              <a:r>
                <a:rPr lang="en-US" altLang="ko-KR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시계열 데이터 처리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1BED3F-90E2-4446-A917-7EF5D8BD86BB}"/>
                </a:ext>
              </a:extLst>
            </p:cNvPr>
            <p:cNvSpPr txBox="1"/>
            <p:nvPr/>
          </p:nvSpPr>
          <p:spPr>
            <a:xfrm>
              <a:off x="1325361" y="2193735"/>
              <a:ext cx="533190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데이터의 연속성을 유지하면서 결측값 처리</a:t>
              </a: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altLang="ko-KR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r>
                <a:rPr lang="ko-KR" altLang="en-US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        </a:t>
              </a:r>
              <a:r>
                <a:rPr lang="en-US" altLang="ko-KR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월별 평균을 계산하고</a:t>
              </a:r>
              <a:r>
                <a:rPr lang="en-US" altLang="ko-KR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결과에 결측값이 있을 경우 선형 보간을 통해 이를 보완</a:t>
              </a:r>
              <a:r>
                <a:rPr lang="en-US" altLang="ko-KR" sz="1200" dirty="0">
                  <a:solidFill>
                    <a:srgbClr val="AFABAB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)</a:t>
              </a:r>
              <a:endParaRPr lang="ko-KR" altLang="en-US" sz="1200" dirty="0">
                <a:solidFill>
                  <a:srgbClr val="AFABAB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0B4619-942E-4015-BAB8-01DC5578A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0" b="16139"/>
          <a:stretch/>
        </p:blipFill>
        <p:spPr>
          <a:xfrm>
            <a:off x="1668583" y="4011447"/>
            <a:ext cx="5257004" cy="4695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12FB5-A309-4EE1-BFD2-48D6B0D67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83" y="4920344"/>
            <a:ext cx="1839915" cy="13799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679B76-B884-441A-A0E7-6F1DC44A50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655" b="7921"/>
          <a:stretch/>
        </p:blipFill>
        <p:spPr>
          <a:xfrm>
            <a:off x="4474131" y="4920344"/>
            <a:ext cx="1990990" cy="137993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F0D3A07-B491-4E76-A43D-23B52DA5A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77" y="5248362"/>
            <a:ext cx="8286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37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모델링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E92-BA4B-4956-848B-506BC6EDA77C}"/>
              </a:ext>
            </a:extLst>
          </p:cNvPr>
          <p:cNvGrpSpPr/>
          <p:nvPr/>
        </p:nvGrpSpPr>
        <p:grpSpPr>
          <a:xfrm>
            <a:off x="761050" y="1238724"/>
            <a:ext cx="1781411" cy="461665"/>
            <a:chOff x="645277" y="1465416"/>
            <a:chExt cx="1781411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9963D-3D5D-4F3F-B5EB-A95B3AD23D41}"/>
                </a:ext>
              </a:extLst>
            </p:cNvPr>
            <p:cNvSpPr txBox="1"/>
            <p:nvPr/>
          </p:nvSpPr>
          <p:spPr>
            <a:xfrm>
              <a:off x="1038166" y="1465416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변수 선택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7ED6C9-B350-46AD-AE7D-954096AE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81DEC2-3CB6-40D7-96C8-B9645EE3A7A7}"/>
              </a:ext>
            </a:extLst>
          </p:cNvPr>
          <p:cNvSpPr txBox="1"/>
          <p:nvPr/>
        </p:nvSpPr>
        <p:spPr>
          <a:xfrm>
            <a:off x="1182238" y="182440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  <a:ea typeface="Noto Sans KR" panose="020B0200000000000000" pitchFamily="50" charset="-127"/>
                <a:cs typeface="Segoe UI" panose="020B0502040204020203" pitchFamily="34" charset="0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rPr>
              <a:t> 상관관계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E899C-FCC2-4283-8D97-D098356C672F}"/>
              </a:ext>
            </a:extLst>
          </p:cNvPr>
          <p:cNvSpPr txBox="1"/>
          <p:nvPr/>
        </p:nvSpPr>
        <p:spPr>
          <a:xfrm>
            <a:off x="6351156" y="1824403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  <a:ea typeface="Noto Sans KR" panose="020B0200000000000000" pitchFamily="50" charset="-127"/>
                <a:cs typeface="Segoe UI" panose="020B0502040204020203" pitchFamily="34" charset="0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rPr>
              <a:t> 변수 중요도 확인</a:t>
            </a:r>
          </a:p>
        </p:txBody>
      </p:sp>
    </p:spTree>
    <p:extLst>
      <p:ext uri="{BB962C8B-B14F-4D97-AF65-F5344CB8AC3E}">
        <p14:creationId xmlns:p14="http://schemas.microsoft.com/office/powerpoint/2010/main" val="156746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모델링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E92-BA4B-4956-848B-506BC6EDA77C}"/>
              </a:ext>
            </a:extLst>
          </p:cNvPr>
          <p:cNvGrpSpPr/>
          <p:nvPr/>
        </p:nvGrpSpPr>
        <p:grpSpPr>
          <a:xfrm>
            <a:off x="761050" y="1238724"/>
            <a:ext cx="3337926" cy="461665"/>
            <a:chOff x="645277" y="1465416"/>
            <a:chExt cx="3337926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9963D-3D5D-4F3F-B5EB-A95B3AD23D41}"/>
                </a:ext>
              </a:extLst>
            </p:cNvPr>
            <p:cNvSpPr txBox="1"/>
            <p:nvPr/>
          </p:nvSpPr>
          <p:spPr>
            <a:xfrm>
              <a:off x="1038166" y="1465416"/>
              <a:ext cx="2945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변수에 따른 모델 선정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7ED6C9-B350-46AD-AE7D-954096AE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45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모델링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E92-BA4B-4956-848B-506BC6EDA77C}"/>
              </a:ext>
            </a:extLst>
          </p:cNvPr>
          <p:cNvGrpSpPr/>
          <p:nvPr/>
        </p:nvGrpSpPr>
        <p:grpSpPr>
          <a:xfrm>
            <a:off x="761050" y="1238724"/>
            <a:ext cx="1781411" cy="461665"/>
            <a:chOff x="645277" y="1465416"/>
            <a:chExt cx="1781411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9963D-3D5D-4F3F-B5EB-A95B3AD23D41}"/>
                </a:ext>
              </a:extLst>
            </p:cNvPr>
            <p:cNvSpPr txBox="1"/>
            <p:nvPr/>
          </p:nvSpPr>
          <p:spPr>
            <a:xfrm>
              <a:off x="1038166" y="1465416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모델 평가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7ED6C9-B350-46AD-AE7D-954096AE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519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향후 개선 방안</a:t>
            </a:r>
          </a:p>
        </p:txBody>
      </p:sp>
    </p:spTree>
    <p:extLst>
      <p:ext uri="{BB962C8B-B14F-4D97-AF65-F5344CB8AC3E}">
        <p14:creationId xmlns:p14="http://schemas.microsoft.com/office/powerpoint/2010/main" val="3902332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8B02C4-1658-4A38-AE0C-5DD027ADA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3" y="6027898"/>
            <a:ext cx="409235" cy="409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40413B-3D76-4A34-86B6-6DBE2E42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3" y="6027898"/>
            <a:ext cx="409235" cy="4148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C5E5E-7A9D-462F-8E5D-489FD345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33" y="6027898"/>
            <a:ext cx="409234" cy="414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310DB-EDBA-48BB-BD64-442569172175}"/>
              </a:ext>
            </a:extLst>
          </p:cNvPr>
          <p:cNvSpPr txBox="1"/>
          <p:nvPr/>
        </p:nvSpPr>
        <p:spPr>
          <a:xfrm>
            <a:off x="561593" y="1572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제목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04DEDC-D45D-4017-BC6A-215970965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2" y="1568826"/>
            <a:ext cx="295275" cy="304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A3FB23-D901-4339-8492-80C6DDCFB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0" y="2033735"/>
            <a:ext cx="8286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7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추진 배경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E374F0-44BF-4B52-A981-EF85FE9E5D0D}"/>
              </a:ext>
            </a:extLst>
          </p:cNvPr>
          <p:cNvGrpSpPr/>
          <p:nvPr/>
        </p:nvGrpSpPr>
        <p:grpSpPr>
          <a:xfrm>
            <a:off x="761050" y="1805580"/>
            <a:ext cx="2694692" cy="4625580"/>
            <a:chOff x="208095" y="975071"/>
            <a:chExt cx="1831492" cy="314385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43748B1-F9EA-4729-8AEE-8222B3ACA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3" r="10322"/>
            <a:stretch/>
          </p:blipFill>
          <p:spPr bwMode="auto">
            <a:xfrm>
              <a:off x="208095" y="975071"/>
              <a:ext cx="1831492" cy="118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사람 1명 및 텍스트의 이미지일 수 있음">
              <a:extLst>
                <a:ext uri="{FF2B5EF4-FFF2-40B4-BE49-F238E27FC236}">
                  <a16:creationId xmlns:a16="http://schemas.microsoft.com/office/drawing/2014/main" id="{72E11438-DF32-4863-8A76-927C027CE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95" y="2287435"/>
              <a:ext cx="1831492" cy="1831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8" descr="하나만 낳아 잘 기르자'가 인구 위기 불렀다… 합계출산율 0.6명대 초읽기">
            <a:extLst>
              <a:ext uri="{FF2B5EF4-FFF2-40B4-BE49-F238E27FC236}">
                <a16:creationId xmlns:a16="http://schemas.microsoft.com/office/drawing/2014/main" id="{5577AD53-9A87-4388-820A-C9FD9518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598" y="1805742"/>
            <a:ext cx="1139012" cy="162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2050년 생산인구 34% 급감…군대·학교 다 사라진다[출산율 0.6명 초저출산]">
            <a:extLst>
              <a:ext uri="{FF2B5EF4-FFF2-40B4-BE49-F238E27FC236}">
                <a16:creationId xmlns:a16="http://schemas.microsoft.com/office/drawing/2014/main" id="{1EE148C8-D540-4588-9AAC-1DBC7116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88" y="1805741"/>
            <a:ext cx="3256409" cy="162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위기, 위기, 위기 아무리 외쳐봐도…갈길 막막한 초저출산 - 머니투데이">
            <a:extLst>
              <a:ext uri="{FF2B5EF4-FFF2-40B4-BE49-F238E27FC236}">
                <a16:creationId xmlns:a16="http://schemas.microsoft.com/office/drawing/2014/main" id="{03EF20F0-1DD4-4B37-B048-54451634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32" y="1805743"/>
            <a:ext cx="2823055" cy="162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지난해 인구 -33000명…사상 첫 '데드크로스'">
            <a:extLst>
              <a:ext uri="{FF2B5EF4-FFF2-40B4-BE49-F238E27FC236}">
                <a16:creationId xmlns:a16="http://schemas.microsoft.com/office/drawing/2014/main" id="{FB4B9711-31A8-459C-B321-830B3994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598" y="4502281"/>
            <a:ext cx="2958403" cy="19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우리나라 인구, 올해부터 감소한다 - 이코노텔링(econotelling)">
            <a:extLst>
              <a:ext uri="{FF2B5EF4-FFF2-40B4-BE49-F238E27FC236}">
                <a16:creationId xmlns:a16="http://schemas.microsoft.com/office/drawing/2014/main" id="{24797E04-F445-4B8A-B4CA-F8F4D1FD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48" y="4502281"/>
            <a:ext cx="4299502" cy="19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A5D9F246-24B4-4070-9838-E5123131FFB4}"/>
              </a:ext>
            </a:extLst>
          </p:cNvPr>
          <p:cNvGrpSpPr/>
          <p:nvPr/>
        </p:nvGrpSpPr>
        <p:grpSpPr>
          <a:xfrm>
            <a:off x="761050" y="1238724"/>
            <a:ext cx="7302153" cy="461665"/>
            <a:chOff x="645277" y="1465416"/>
            <a:chExt cx="7302153" cy="4616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F12009-548F-4A47-A315-2A15FE0DE0AC}"/>
                </a:ext>
              </a:extLst>
            </p:cNvPr>
            <p:cNvSpPr txBox="1"/>
            <p:nvPr/>
          </p:nvSpPr>
          <p:spPr>
            <a:xfrm>
              <a:off x="1038166" y="1465416"/>
              <a:ext cx="6909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한국의 저출산율은 누구나 알고 있는 심각한 사회 문제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E234AC0-62BB-4247-AEAF-298A2EE19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1CEA97E-4912-4164-BFA5-3FEDE546D330}"/>
              </a:ext>
            </a:extLst>
          </p:cNvPr>
          <p:cNvGrpSpPr/>
          <p:nvPr/>
        </p:nvGrpSpPr>
        <p:grpSpPr>
          <a:xfrm>
            <a:off x="4137598" y="3938310"/>
            <a:ext cx="6098297" cy="461665"/>
            <a:chOff x="645277" y="1465416"/>
            <a:chExt cx="6098297" cy="461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3B40BF-16AB-44FF-BB18-894CAD90F215}"/>
                </a:ext>
              </a:extLst>
            </p:cNvPr>
            <p:cNvSpPr txBox="1"/>
            <p:nvPr/>
          </p:nvSpPr>
          <p:spPr>
            <a:xfrm>
              <a:off x="1038166" y="1465416"/>
              <a:ext cx="5705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이전부터 논의되어 온 문제발생 확인 및 예측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62B2774F-AD65-4F01-828C-78616B1E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5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A2AEFF1E-DCDA-4AA2-AB7C-4B0E718DBA81}"/>
              </a:ext>
            </a:extLst>
          </p:cNvPr>
          <p:cNvGrpSpPr/>
          <p:nvPr/>
        </p:nvGrpSpPr>
        <p:grpSpPr>
          <a:xfrm>
            <a:off x="761050" y="1805069"/>
            <a:ext cx="2914387" cy="4626091"/>
            <a:chOff x="4177288" y="29515"/>
            <a:chExt cx="3428905" cy="5442799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C0AD8D36-3F26-4A58-9130-B50BC1554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8" y="29515"/>
              <a:ext cx="3428905" cy="171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08A416D-EDC3-40E1-866E-CDB619FD0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8" y="1827858"/>
              <a:ext cx="3428905" cy="1814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41F08CA3-1D88-400C-8B66-2B466344E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9" y="3734746"/>
              <a:ext cx="3428904" cy="1737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1793713C-EAAA-4327-8238-5ABB2E396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44" y="1805069"/>
            <a:ext cx="3315053" cy="462609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546423-04E6-4DB6-BE2D-E64B8CD4B9A1}"/>
              </a:ext>
            </a:extLst>
          </p:cNvPr>
          <p:cNvGrpSpPr/>
          <p:nvPr/>
        </p:nvGrpSpPr>
        <p:grpSpPr>
          <a:xfrm>
            <a:off x="7599417" y="1805069"/>
            <a:ext cx="3900990" cy="4612171"/>
            <a:chOff x="7583648" y="1973362"/>
            <a:chExt cx="3808602" cy="450294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4BEF17C-4002-469D-A64E-0BE6447A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648" y="1973362"/>
              <a:ext cx="3808602" cy="201631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E72A12B-8311-4263-9827-5AF659AA5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714" y="3562186"/>
              <a:ext cx="3781245" cy="291411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EDABA31-E538-4C1E-9D05-6A0918773154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현상 파악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C362195-FCC0-4601-8FDA-AB291F889248}"/>
              </a:ext>
            </a:extLst>
          </p:cNvPr>
          <p:cNvGrpSpPr/>
          <p:nvPr/>
        </p:nvGrpSpPr>
        <p:grpSpPr>
          <a:xfrm>
            <a:off x="761050" y="1238724"/>
            <a:ext cx="7371081" cy="461665"/>
            <a:chOff x="645277" y="1465416"/>
            <a:chExt cx="7371081" cy="46166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5544EB-11E7-4878-A46E-E4A30ACA0144}"/>
                </a:ext>
              </a:extLst>
            </p:cNvPr>
            <p:cNvSpPr txBox="1"/>
            <p:nvPr/>
          </p:nvSpPr>
          <p:spPr>
            <a:xfrm>
              <a:off x="1038166" y="1465416"/>
              <a:ext cx="6978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저출산으로 야기될 수 있는 인구 붕괴 문제 포괄적 예측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CE445ED-7326-430D-BD3E-2A51816FC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76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추진 배경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CDFD97-E512-4061-B47B-67681790FF6F}"/>
              </a:ext>
            </a:extLst>
          </p:cNvPr>
          <p:cNvGrpSpPr/>
          <p:nvPr/>
        </p:nvGrpSpPr>
        <p:grpSpPr>
          <a:xfrm>
            <a:off x="761050" y="1238724"/>
            <a:ext cx="7973810" cy="461665"/>
            <a:chOff x="645277" y="1465416"/>
            <a:chExt cx="7973810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823457-4A1F-47CE-9DFA-04BBC4A58FEB}"/>
                </a:ext>
              </a:extLst>
            </p:cNvPr>
            <p:cNvSpPr txBox="1"/>
            <p:nvPr/>
          </p:nvSpPr>
          <p:spPr>
            <a:xfrm>
              <a:off x="1038166" y="1465416"/>
              <a:ext cx="7580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대한민국의 출산율은 전세계 최저 수준까지 떨어졌다</a:t>
              </a:r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.</a:t>
              </a:r>
              <a:endParaRPr lang="ko-KR" altLang="en-US" sz="2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6FA7F41-A482-4E99-9205-28F3A745C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CA7A55-7D37-40D9-B142-D46B9CD6ED14}"/>
              </a:ext>
            </a:extLst>
          </p:cNvPr>
          <p:cNvGrpSpPr/>
          <p:nvPr/>
        </p:nvGrpSpPr>
        <p:grpSpPr>
          <a:xfrm>
            <a:off x="761050" y="1807684"/>
            <a:ext cx="7265283" cy="461665"/>
            <a:chOff x="645277" y="1465416"/>
            <a:chExt cx="7265283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62D685-0793-4F0C-8A57-48958FB429A1}"/>
                </a:ext>
              </a:extLst>
            </p:cNvPr>
            <p:cNvSpPr txBox="1"/>
            <p:nvPr/>
          </p:nvSpPr>
          <p:spPr>
            <a:xfrm>
              <a:off x="1038166" y="1465416"/>
              <a:ext cx="6872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2020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년부터 사망자수가 출생아수를 역전한 상황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671F6C-FB69-46D8-BA4A-1BC3DD6C2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56D73B-CD2C-4BD5-8871-423D69BC5B90}"/>
              </a:ext>
            </a:extLst>
          </p:cNvPr>
          <p:cNvGrpSpPr/>
          <p:nvPr/>
        </p:nvGrpSpPr>
        <p:grpSpPr>
          <a:xfrm>
            <a:off x="1200001" y="2717004"/>
            <a:ext cx="9791999" cy="3668556"/>
            <a:chOff x="761050" y="2630644"/>
            <a:chExt cx="9791999" cy="366855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3E9C962-55A8-4356-AA56-1498FDCC8A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7" t="6457" r="3263" b="5765"/>
            <a:stretch/>
          </p:blipFill>
          <p:spPr>
            <a:xfrm>
              <a:off x="761050" y="2630644"/>
              <a:ext cx="4028220" cy="366855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4" descr="지난해 인구 -33000명…사상 첫 '데드크로스'">
              <a:extLst>
                <a:ext uri="{FF2B5EF4-FFF2-40B4-BE49-F238E27FC236}">
                  <a16:creationId xmlns:a16="http://schemas.microsoft.com/office/drawing/2014/main" id="{88BEAA75-4BF6-41E8-BA5B-293838AA3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430" y="2630644"/>
              <a:ext cx="5626619" cy="3668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379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추진 배경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CDFD97-E512-4061-B47B-67681790FF6F}"/>
              </a:ext>
            </a:extLst>
          </p:cNvPr>
          <p:cNvGrpSpPr/>
          <p:nvPr/>
        </p:nvGrpSpPr>
        <p:grpSpPr>
          <a:xfrm>
            <a:off x="761050" y="1238724"/>
            <a:ext cx="8807372" cy="461665"/>
            <a:chOff x="645277" y="1465416"/>
            <a:chExt cx="8807372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823457-4A1F-47CE-9DFA-04BBC4A58FEB}"/>
                </a:ext>
              </a:extLst>
            </p:cNvPr>
            <p:cNvSpPr txBox="1"/>
            <p:nvPr/>
          </p:nvSpPr>
          <p:spPr>
            <a:xfrm>
              <a:off x="1038166" y="1465416"/>
              <a:ext cx="841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국민연금이 바닥나는 예상 시점은 꾸준히 앞당겨지고 있다</a:t>
              </a:r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. </a:t>
              </a:r>
              <a:endParaRPr lang="ko-KR" altLang="en-US" sz="2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6FA7F41-A482-4E99-9205-28F3A745C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8D3398-7B6B-4FAF-84CB-A19AA0AE662A}"/>
              </a:ext>
            </a:extLst>
          </p:cNvPr>
          <p:cNvGrpSpPr/>
          <p:nvPr/>
        </p:nvGrpSpPr>
        <p:grpSpPr>
          <a:xfrm>
            <a:off x="761050" y="1807684"/>
            <a:ext cx="9115149" cy="461665"/>
            <a:chOff x="645277" y="1465416"/>
            <a:chExt cx="9115149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CBC791-53BE-44E2-A2FA-738B46EF01E8}"/>
                </a:ext>
              </a:extLst>
            </p:cNvPr>
            <p:cNvSpPr txBox="1"/>
            <p:nvPr/>
          </p:nvSpPr>
          <p:spPr>
            <a:xfrm>
              <a:off x="1038166" y="1465416"/>
              <a:ext cx="872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국민연금 고갈은 곧 미래 세대의 노인부양비 부담을 의미한다</a:t>
              </a:r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.</a:t>
              </a:r>
              <a:endParaRPr lang="ko-KR" altLang="en-US" sz="2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7EEA697-AED1-475D-87B5-950BEB31B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7AB88DF6-7E7F-4F3C-A282-29E91CF18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3" y="2934720"/>
            <a:ext cx="4382019" cy="3450839"/>
          </a:xfrm>
          <a:prstGeom prst="rect">
            <a:avLst/>
          </a:prstGeom>
          <a:ln w="57150">
            <a:noFill/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47F5D16-100B-4C55-904F-29333BBA8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9" y="2934720"/>
            <a:ext cx="6800677" cy="34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2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추진 배경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CDFD97-E512-4061-B47B-67681790FF6F}"/>
              </a:ext>
            </a:extLst>
          </p:cNvPr>
          <p:cNvGrpSpPr/>
          <p:nvPr/>
        </p:nvGrpSpPr>
        <p:grpSpPr>
          <a:xfrm>
            <a:off x="761050" y="1238724"/>
            <a:ext cx="7864806" cy="461665"/>
            <a:chOff x="645277" y="1465416"/>
            <a:chExt cx="7864806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823457-4A1F-47CE-9DFA-04BBC4A58FEB}"/>
                </a:ext>
              </a:extLst>
            </p:cNvPr>
            <p:cNvSpPr txBox="1"/>
            <p:nvPr/>
          </p:nvSpPr>
          <p:spPr>
            <a:xfrm>
              <a:off x="1038166" y="1465416"/>
              <a:ext cx="7471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우리나라의 생산연령인구비는 감소 추세로 돌아섰다</a:t>
              </a:r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.</a:t>
              </a:r>
              <a:endParaRPr lang="ko-KR" altLang="en-US" sz="2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6FA7F41-A482-4E99-9205-28F3A745C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6AE09D-6508-4C86-9732-98215354BAF2}"/>
              </a:ext>
            </a:extLst>
          </p:cNvPr>
          <p:cNvGrpSpPr/>
          <p:nvPr/>
        </p:nvGrpSpPr>
        <p:grpSpPr>
          <a:xfrm>
            <a:off x="761050" y="1807684"/>
            <a:ext cx="9929474" cy="461665"/>
            <a:chOff x="645277" y="1465416"/>
            <a:chExt cx="9929474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E0ECFB-1A92-49FC-8E1E-78475EB52323}"/>
                </a:ext>
              </a:extLst>
            </p:cNvPr>
            <p:cNvSpPr txBox="1"/>
            <p:nvPr/>
          </p:nvSpPr>
          <p:spPr>
            <a:xfrm>
              <a:off x="1038166" y="1465416"/>
              <a:ext cx="9536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경제활동인구의 감소는 궁극적으로 경제성장률 하락으로 이어진다</a:t>
              </a:r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.</a:t>
              </a:r>
              <a:endParaRPr lang="ko-KR" altLang="en-US" sz="2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5C24BC5-3B8F-46B2-9E3C-622785A89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C65F316-CDC5-4261-8C21-961C72F78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85" y="2376644"/>
            <a:ext cx="3235775" cy="3027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865D72-10A1-4F4A-B1C7-E35569CA6D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5324" r="2482" b="6626"/>
          <a:stretch/>
        </p:blipFill>
        <p:spPr>
          <a:xfrm>
            <a:off x="7197054" y="2313249"/>
            <a:ext cx="2857604" cy="2817468"/>
          </a:xfrm>
          <a:prstGeom prst="rect">
            <a:avLst/>
          </a:prstGeom>
          <a:ln w="5715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054F1C-6E52-4CE6-98D4-48190EA26CC5}"/>
              </a:ext>
            </a:extLst>
          </p:cNvPr>
          <p:cNvSpPr txBox="1"/>
          <p:nvPr/>
        </p:nvSpPr>
        <p:spPr>
          <a:xfrm>
            <a:off x="1355240" y="5688559"/>
            <a:ext cx="317907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spcBef>
                <a:spcPts val="600"/>
              </a:spcBef>
            </a:pPr>
            <a:r>
              <a:rPr lang="ko-KR" altLang="en-US" b="1" dirty="0">
                <a:solidFill>
                  <a:schemeClr val="bg1"/>
                </a:solidFill>
              </a:rPr>
              <a:t>파란색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생산연령인구 구성비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 algn="r">
              <a:spcBef>
                <a:spcPts val="600"/>
              </a:spcBef>
            </a:pPr>
            <a:r>
              <a:rPr lang="ko-KR" alt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보라색</a:t>
            </a:r>
            <a:r>
              <a:rPr lang="en-US" altLang="ko-KR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고령인구 구성비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72327-0C5B-408E-BF69-9B554FA58E68}"/>
              </a:ext>
            </a:extLst>
          </p:cNvPr>
          <p:cNvSpPr txBox="1"/>
          <p:nvPr/>
        </p:nvSpPr>
        <p:spPr>
          <a:xfrm>
            <a:off x="5116630" y="5682438"/>
            <a:ext cx="6843541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ko-KR" altLang="en-US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저출산 흐름에 따라 대한민국의 향후 경제성장률을 추정한 그래프</a:t>
            </a:r>
            <a:endParaRPr lang="en-US" altLang="ko-KR" sz="18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r">
              <a:spcBef>
                <a:spcPts val="600"/>
              </a:spcBef>
            </a:pPr>
            <a:r>
              <a:rPr lang="ko-KR" altLang="en-US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중앙값</a:t>
            </a:r>
            <a:r>
              <a:rPr lang="en-US" altLang="ko-KR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경제성장률 예측구간의 중앙값</a:t>
            </a:r>
            <a:endParaRPr lang="en" altLang="ko-KR" sz="18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4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추진 배경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CDFD97-E512-4061-B47B-67681790FF6F}"/>
              </a:ext>
            </a:extLst>
          </p:cNvPr>
          <p:cNvGrpSpPr/>
          <p:nvPr/>
        </p:nvGrpSpPr>
        <p:grpSpPr>
          <a:xfrm>
            <a:off x="761050" y="1238724"/>
            <a:ext cx="8419445" cy="461665"/>
            <a:chOff x="645277" y="1465416"/>
            <a:chExt cx="8419445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823457-4A1F-47CE-9DFA-04BBC4A58FEB}"/>
                </a:ext>
              </a:extLst>
            </p:cNvPr>
            <p:cNvSpPr txBox="1"/>
            <p:nvPr/>
          </p:nvSpPr>
          <p:spPr>
            <a:xfrm>
              <a:off x="1038166" y="1465416"/>
              <a:ext cx="802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저출산 문제는 국가의 존폐가 걸린 시급하고 중대한 사안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6FA7F41-A482-4E99-9205-28F3A745C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C3C7B5-C76A-4B81-8FDE-0F3CB06003E6}"/>
              </a:ext>
            </a:extLst>
          </p:cNvPr>
          <p:cNvGrpSpPr/>
          <p:nvPr/>
        </p:nvGrpSpPr>
        <p:grpSpPr>
          <a:xfrm>
            <a:off x="761050" y="1807684"/>
            <a:ext cx="9531929" cy="461665"/>
            <a:chOff x="645277" y="1465416"/>
            <a:chExt cx="9531929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92DC63-21E0-441B-9B5D-6199577927B8}"/>
                </a:ext>
              </a:extLst>
            </p:cNvPr>
            <p:cNvSpPr txBox="1"/>
            <p:nvPr/>
          </p:nvSpPr>
          <p:spPr>
            <a:xfrm>
              <a:off x="1038166" y="1465416"/>
              <a:ext cx="91390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그럼에도 정부의 저출산 대책은 아무런 효과를 보지 못하고 있다</a:t>
              </a:r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.</a:t>
              </a:r>
              <a:endParaRPr lang="ko-KR" altLang="en-US" sz="2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796F66-6A60-4757-AA6D-CBC3D7427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E91C3CC-8B54-44E1-8E50-777E52029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43" y="2702198"/>
            <a:ext cx="3171825" cy="2552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963F49-6A26-4F96-A3EC-D24651700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88" y="2503516"/>
            <a:ext cx="3759999" cy="24821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C6E71-69F0-4CC6-8A1D-774457BC19BE}"/>
              </a:ext>
            </a:extLst>
          </p:cNvPr>
          <p:cNvSpPr txBox="1"/>
          <p:nvPr/>
        </p:nvSpPr>
        <p:spPr>
          <a:xfrm>
            <a:off x="561593" y="5756400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국민이 꼽은 한국이 당면한 가장 중요한 과제 설문조사</a:t>
            </a:r>
            <a:endParaRPr lang="en-US" altLang="ko-KR" sz="11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4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현상파악 및 개선기회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CDFD97-E512-4061-B47B-67681790FF6F}"/>
              </a:ext>
            </a:extLst>
          </p:cNvPr>
          <p:cNvGrpSpPr/>
          <p:nvPr/>
        </p:nvGrpSpPr>
        <p:grpSpPr>
          <a:xfrm>
            <a:off x="761050" y="1238724"/>
            <a:ext cx="6633700" cy="461665"/>
            <a:chOff x="645277" y="1465416"/>
            <a:chExt cx="6633700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823457-4A1F-47CE-9DFA-04BBC4A58FEB}"/>
                </a:ext>
              </a:extLst>
            </p:cNvPr>
            <p:cNvSpPr txBox="1"/>
            <p:nvPr/>
          </p:nvSpPr>
          <p:spPr>
            <a:xfrm>
              <a:off x="1038166" y="1465416"/>
              <a:ext cx="6240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인구밀도가 높은 지역일수록 출산율이 낮다</a:t>
              </a:r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.</a:t>
              </a:r>
              <a:endParaRPr lang="ko-KR" altLang="en-US" sz="2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6FA7F41-A482-4E99-9205-28F3A745C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8D7781-0D13-45A6-8D12-FC444238CF60}"/>
              </a:ext>
            </a:extLst>
          </p:cNvPr>
          <p:cNvGrpSpPr/>
          <p:nvPr/>
        </p:nvGrpSpPr>
        <p:grpSpPr>
          <a:xfrm>
            <a:off x="761050" y="1807684"/>
            <a:ext cx="7912896" cy="461665"/>
            <a:chOff x="645277" y="1465416"/>
            <a:chExt cx="7912896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716A09-A07A-483D-9FDE-4F31DD52A090}"/>
                </a:ext>
              </a:extLst>
            </p:cNvPr>
            <p:cNvSpPr txBox="1"/>
            <p:nvPr/>
          </p:nvSpPr>
          <p:spPr>
            <a:xfrm>
              <a:off x="1038166" y="1465416"/>
              <a:ext cx="7520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수도권 집중 → 경쟁압력 심화 → 청년증의 출산 포기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ED438A-7131-411D-9B37-4E2D1E886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CF4CDFA-E6C6-4BD6-A9C4-2EB9B4F9F3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" t="7773" r="3593" b="7798"/>
          <a:stretch/>
        </p:blipFill>
        <p:spPr>
          <a:xfrm>
            <a:off x="761050" y="2533509"/>
            <a:ext cx="3091924" cy="23959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0937B-15ED-43D6-936B-D664AB6EFEB3}"/>
              </a:ext>
            </a:extLst>
          </p:cNvPr>
          <p:cNvSpPr txBox="1"/>
          <p:nvPr/>
        </p:nvSpPr>
        <p:spPr>
          <a:xfrm>
            <a:off x="761050" y="5619276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시도별 인구밀도와 합계출산율 간 관계</a:t>
            </a:r>
            <a:endParaRPr lang="en-US" altLang="ko-KR" sz="11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5F8245-E878-4D37-8959-578578CA3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93" y="2376644"/>
            <a:ext cx="3185195" cy="308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2FA219-4A91-4DD4-ABB8-83C1C5DE09F6}"/>
              </a:ext>
            </a:extLst>
          </p:cNvPr>
          <p:cNvSpPr txBox="1"/>
          <p:nvPr/>
        </p:nvSpPr>
        <p:spPr>
          <a:xfrm>
            <a:off x="6340559" y="5694680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경쟁압력 체감도별 평균 </a:t>
            </a:r>
            <a:r>
              <a:rPr lang="ko-KR" altLang="en-US" dirty="0" err="1">
                <a:solidFill>
                  <a:schemeClr val="bg1"/>
                </a:solidFill>
              </a:rPr>
              <a:t>희망자녀수</a:t>
            </a:r>
            <a:endParaRPr lang="en-US" altLang="ko-KR" sz="11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730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424</Words>
  <Application>Microsoft Office PowerPoint</Application>
  <PresentationFormat>와이드스크린</PresentationFormat>
  <Paragraphs>108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Noto Sans KR</vt:lpstr>
      <vt:lpstr>Noto Sans KR Light</vt:lpstr>
      <vt:lpstr>Noto Sans KR SemiBold</vt:lpstr>
      <vt:lpstr>맑은 고딕</vt:lpstr>
      <vt:lpstr>Arial</vt:lpstr>
      <vt:lpstr>Arial Black</vt:lpstr>
      <vt:lpstr>Calibri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user</cp:lastModifiedBy>
  <cp:revision>158</cp:revision>
  <dcterms:created xsi:type="dcterms:W3CDTF">2024-09-27T23:12:57Z</dcterms:created>
  <dcterms:modified xsi:type="dcterms:W3CDTF">2024-10-04T07:09:27Z</dcterms:modified>
</cp:coreProperties>
</file>