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4" r:id="rId5"/>
    <p:sldId id="260" r:id="rId6"/>
    <p:sldId id="261" r:id="rId7"/>
    <p:sldId id="262" r:id="rId8"/>
    <p:sldId id="263" r:id="rId9"/>
    <p:sldId id="265" r:id="rId10"/>
    <p:sldId id="259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3C7"/>
    <a:srgbClr val="34495E"/>
    <a:srgbClr val="0623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09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07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93094F-7262-4911-8F3B-5F83C722B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125" y="0"/>
            <a:ext cx="76497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1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※ 그래픽을(이미지를) 누르면 크게 볼 수 있습니다.">
            <a:extLst>
              <a:ext uri="{FF2B5EF4-FFF2-40B4-BE49-F238E27FC236}">
                <a16:creationId xmlns:a16="http://schemas.microsoft.com/office/drawing/2014/main" id="{4FA96163-F324-405C-8C50-32A128577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124075"/>
            <a:ext cx="92392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99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1B1A6E87-95AA-4245-8572-0A57382D2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425" y="0"/>
            <a:ext cx="5643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187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38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23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96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30318E8-E696-47BA-8BB3-138F8B731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4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사람 1명 및 텍스트의 이미지일 수 있음">
            <a:extLst>
              <a:ext uri="{FF2B5EF4-FFF2-40B4-BE49-F238E27FC236}">
                <a16:creationId xmlns:a16="http://schemas.microsoft.com/office/drawing/2014/main" id="{3C045A63-19AB-40C1-972C-F287E1F5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53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6E30FD-6166-4AC2-A3E2-22F40A224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9" y="679879"/>
            <a:ext cx="5919171" cy="3908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602E74-351C-4B9C-AAC6-B476D051B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44" y="679879"/>
            <a:ext cx="6180422" cy="39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4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하나만 낳아 잘 기르자'가 인구 위기 불렀다… 합계출산율 0.6명대 초읽기">
            <a:extLst>
              <a:ext uri="{FF2B5EF4-FFF2-40B4-BE49-F238E27FC236}">
                <a16:creationId xmlns:a16="http://schemas.microsoft.com/office/drawing/2014/main" id="{BD684B0F-2EF2-4B2E-A3D1-D3626E32D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005593" cy="42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2050년 생산인구 34% 급감…군대·학교 다 사라진다[출산율 0.6명 초저출산]">
            <a:extLst>
              <a:ext uri="{FF2B5EF4-FFF2-40B4-BE49-F238E27FC236}">
                <a16:creationId xmlns:a16="http://schemas.microsoft.com/office/drawing/2014/main" id="{CCEBCA30-ABD3-44E7-9F35-56C021F96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55" y="3552445"/>
            <a:ext cx="6094783" cy="303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위기, 위기, 위기 아무리 외쳐봐도…갈길 막막한 초저출산 - 머니투데이">
            <a:extLst>
              <a:ext uri="{FF2B5EF4-FFF2-40B4-BE49-F238E27FC236}">
                <a16:creationId xmlns:a16="http://schemas.microsoft.com/office/drawing/2014/main" id="{4C8AC0A6-309D-4E9E-8CD6-CA4E8D804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555" y="0"/>
            <a:ext cx="5748793" cy="33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7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2025년 인구 '데드크로스' 가속… 50년 뒤엔 둘 중 한 명은 고령층 | 서울신문">
            <a:extLst>
              <a:ext uri="{FF2B5EF4-FFF2-40B4-BE49-F238E27FC236}">
                <a16:creationId xmlns:a16="http://schemas.microsoft.com/office/drawing/2014/main" id="{2B2030E3-4591-4115-AEFD-BB45851B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2" y="0"/>
            <a:ext cx="3586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지난해 인구 -33000명…사상 첫 '데드크로스'">
            <a:extLst>
              <a:ext uri="{FF2B5EF4-FFF2-40B4-BE49-F238E27FC236}">
                <a16:creationId xmlns:a16="http://schemas.microsoft.com/office/drawing/2014/main" id="{2F6BDA5C-95D4-4C74-B372-55B71E67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우리나라 인구, 올해부터 감소한다 - 이코노텔링(econotelling)">
            <a:extLst>
              <a:ext uri="{FF2B5EF4-FFF2-40B4-BE49-F238E27FC236}">
                <a16:creationId xmlns:a16="http://schemas.microsoft.com/office/drawing/2014/main" id="{665D0B78-22F8-4BDE-A665-CFDE2A26C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5981"/>
            <a:ext cx="6014440" cy="296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12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韓 사상 첫 '인구 데드크로스'…'나 혼자 산다' 1인가구 700만 돌파">
            <a:extLst>
              <a:ext uri="{FF2B5EF4-FFF2-40B4-BE49-F238E27FC236}">
                <a16:creationId xmlns:a16="http://schemas.microsoft.com/office/drawing/2014/main" id="{A0250AC3-750D-49BA-BAFE-89DB25993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0" y="113839"/>
            <a:ext cx="4383319" cy="322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韓 사상 첫 '인구 데드크로스'…'나 혼자 산다' 1인가구 700만 돌파">
            <a:extLst>
              <a:ext uri="{FF2B5EF4-FFF2-40B4-BE49-F238E27FC236}">
                <a16:creationId xmlns:a16="http://schemas.microsoft.com/office/drawing/2014/main" id="{75B69221-4FC4-4548-BE7F-1FFF1475C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0" y="3522175"/>
            <a:ext cx="4685969" cy="31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韓 사상 첫 '인구 데드크로스'…'나 혼자 산다' 1인가구 700만 돌파">
            <a:extLst>
              <a:ext uri="{FF2B5EF4-FFF2-40B4-BE49-F238E27FC236}">
                <a16:creationId xmlns:a16="http://schemas.microsoft.com/office/drawing/2014/main" id="{27452386-F8C3-46F7-9930-194DA18E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35" y="113839"/>
            <a:ext cx="4685969" cy="437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78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14F8ACD8-442A-4C37-AD96-07981E27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688071" cy="231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E2612223-F3F7-49C9-ABD7-15612BE65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" y="2258170"/>
            <a:ext cx="4562548" cy="228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7FEB6565-09A8-451B-B9A7-FC2DE26B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4" y="4444027"/>
            <a:ext cx="4561468" cy="241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888A8C1-FA39-4893-ABD6-ECE0ED2F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077" y="134790"/>
            <a:ext cx="4929809" cy="249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C2FDF7-E179-4C1B-98B6-5DBFB3E060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752" y="2780921"/>
            <a:ext cx="4315964" cy="3326212"/>
          </a:xfrm>
          <a:prstGeom prst="rect">
            <a:avLst/>
          </a:prstGeom>
        </p:spPr>
      </p:pic>
      <p:pic>
        <p:nvPicPr>
          <p:cNvPr id="9" name="Picture 2" descr="그림 1. 인구상황판.">
            <a:extLst>
              <a:ext uri="{FF2B5EF4-FFF2-40B4-BE49-F238E27FC236}">
                <a16:creationId xmlns:a16="http://schemas.microsoft.com/office/drawing/2014/main" id="{67A6A806-D6E2-44E3-AA61-C1D4D650D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799" y="4316229"/>
            <a:ext cx="3563096" cy="238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70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3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2FBA0-12A3-49B7-BFEA-71AFBDA5352F}"/>
              </a:ext>
            </a:extLst>
          </p:cNvPr>
          <p:cNvSpPr txBox="1"/>
          <p:nvPr/>
        </p:nvSpPr>
        <p:spPr>
          <a:xfrm>
            <a:off x="117810" y="190831"/>
            <a:ext cx="685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낳기만 하면 알아서 크나요</a:t>
            </a: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?”</a:t>
            </a:r>
            <a:endParaRPr lang="ko-KR" altLang="en-US" sz="3600" b="1" dirty="0">
              <a:solidFill>
                <a:srgbClr val="FFFF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88BEB4-0A78-47ED-8F96-63CCAE5D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80962"/>
            <a:ext cx="46101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6</Words>
  <Application>Microsoft Office PowerPoint</Application>
  <PresentationFormat>와이드스크린</PresentationFormat>
  <Paragraphs>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HY견고딕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19</cp:revision>
  <dcterms:created xsi:type="dcterms:W3CDTF">2024-09-27T23:12:57Z</dcterms:created>
  <dcterms:modified xsi:type="dcterms:W3CDTF">2024-10-02T23:05:10Z</dcterms:modified>
</cp:coreProperties>
</file>